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5"/>
  </p:notesMasterIdLst>
  <p:handoutMasterIdLst>
    <p:handoutMasterId r:id="rId66"/>
  </p:handoutMasterIdLst>
  <p:sldIdLst>
    <p:sldId id="340" r:id="rId2"/>
    <p:sldId id="342" r:id="rId3"/>
    <p:sldId id="2050096396" r:id="rId4"/>
    <p:sldId id="2050096395" r:id="rId5"/>
    <p:sldId id="2050096397" r:id="rId6"/>
    <p:sldId id="2050096398" r:id="rId7"/>
    <p:sldId id="2147472948" r:id="rId8"/>
    <p:sldId id="2147472949" r:id="rId9"/>
    <p:sldId id="2050096548" r:id="rId10"/>
    <p:sldId id="2147473041" r:id="rId11"/>
    <p:sldId id="2147473048" r:id="rId12"/>
    <p:sldId id="2147473040" r:id="rId13"/>
    <p:sldId id="2147473039" r:id="rId14"/>
    <p:sldId id="2147473034" r:id="rId15"/>
    <p:sldId id="2147473029" r:id="rId16"/>
    <p:sldId id="2050096535" r:id="rId17"/>
    <p:sldId id="2147473044" r:id="rId18"/>
    <p:sldId id="2147473030" r:id="rId19"/>
    <p:sldId id="2050096314" r:id="rId20"/>
    <p:sldId id="266" r:id="rId21"/>
    <p:sldId id="2050096365" r:id="rId22"/>
    <p:sldId id="2050096315" r:id="rId23"/>
    <p:sldId id="2050096367" r:id="rId24"/>
    <p:sldId id="2147473045" r:id="rId25"/>
    <p:sldId id="2147473046" r:id="rId26"/>
    <p:sldId id="2147473043" r:id="rId27"/>
    <p:sldId id="2147473028" r:id="rId28"/>
    <p:sldId id="2147473042" r:id="rId29"/>
    <p:sldId id="463" r:id="rId30"/>
    <p:sldId id="2147473024" r:id="rId31"/>
    <p:sldId id="2147473035" r:id="rId32"/>
    <p:sldId id="2147473036" r:id="rId33"/>
    <p:sldId id="2147473037" r:id="rId34"/>
    <p:sldId id="2147473038" r:id="rId35"/>
    <p:sldId id="2147473031" r:id="rId36"/>
    <p:sldId id="2147473032" r:id="rId37"/>
    <p:sldId id="2050096345" r:id="rId38"/>
    <p:sldId id="2147473033" r:id="rId39"/>
    <p:sldId id="2050096346" r:id="rId40"/>
    <p:sldId id="2050096490" r:id="rId41"/>
    <p:sldId id="2050096491" r:id="rId42"/>
    <p:sldId id="2050096386" r:id="rId43"/>
    <p:sldId id="2050096387" r:id="rId44"/>
    <p:sldId id="2050096392" r:id="rId45"/>
    <p:sldId id="2050096393" r:id="rId46"/>
    <p:sldId id="2050096374" r:id="rId47"/>
    <p:sldId id="2050096379" r:id="rId48"/>
    <p:sldId id="2050096389" r:id="rId49"/>
    <p:sldId id="2147472994" r:id="rId50"/>
    <p:sldId id="2147472937" r:id="rId51"/>
    <p:sldId id="2147472938" r:id="rId52"/>
    <p:sldId id="2147472939" r:id="rId53"/>
    <p:sldId id="2050096372" r:id="rId54"/>
    <p:sldId id="2050096373" r:id="rId55"/>
    <p:sldId id="343" r:id="rId56"/>
    <p:sldId id="2050096383" r:id="rId57"/>
    <p:sldId id="2050096384" r:id="rId58"/>
    <p:sldId id="2050096385" r:id="rId59"/>
    <p:sldId id="2050096311" r:id="rId60"/>
    <p:sldId id="412" r:id="rId61"/>
    <p:sldId id="415" r:id="rId62"/>
    <p:sldId id="434" r:id="rId63"/>
    <p:sldId id="2147473047" r:id="rId6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357" autoAdjust="0"/>
  </p:normalViewPr>
  <p:slideViewPr>
    <p:cSldViewPr snapToGrid="0" showGuides="1">
      <p:cViewPr varScale="1">
        <p:scale>
          <a:sx n="96" d="100"/>
          <a:sy n="96" d="100"/>
        </p:scale>
        <p:origin x="2024"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00" d="100"/>
          <a:sy n="100" d="100"/>
        </p:scale>
        <p:origin x="4648" y="60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61ADCD-0986-466F-BCF4-F1403744020F}"/>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6FAD45B1-DDA3-4823-B57F-398ED6D7CE50}"/>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315A8856-44D0-470C-A886-140FB3414898}" type="datetime1">
              <a:rPr lang="en-GB" smtClean="0"/>
              <a:t>08/04/2026</a:t>
            </a:fld>
            <a:endParaRPr lang="en-GB" dirty="0"/>
          </a:p>
        </p:txBody>
      </p:sp>
      <p:sp>
        <p:nvSpPr>
          <p:cNvPr id="4" name="Slide Number Placeholder 3">
            <a:extLst>
              <a:ext uri="{FF2B5EF4-FFF2-40B4-BE49-F238E27FC236}">
                <a16:creationId xmlns:a16="http://schemas.microsoft.com/office/drawing/2014/main" id="{7A3B3C53-DC75-4A5C-81E7-5D7CB96E1298}"/>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C5BF6EE6-6533-46A0-A8FB-DBC252423243}" type="slidenum">
              <a:rPr lang="en-GB" smtClean="0"/>
              <a:t>‹nr.›</a:t>
            </a:fld>
            <a:endParaRPr lang="en-GB"/>
          </a:p>
        </p:txBody>
      </p:sp>
      <p:sp>
        <p:nvSpPr>
          <p:cNvPr id="5" name="Footer Placeholder 4">
            <a:extLst>
              <a:ext uri="{FF2B5EF4-FFF2-40B4-BE49-F238E27FC236}">
                <a16:creationId xmlns:a16="http://schemas.microsoft.com/office/drawing/2014/main" id="{9891B013-C79C-4BAB-9591-CE1E1BF2A98D}"/>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r>
              <a:rPr lang="en-GB"/>
              <a:t>KOMiT Bugerkonference april 2026 | </a:t>
            </a:r>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838611-CB23-4A11-B466-01829FB3E64B}"/>
              </a:ext>
            </a:extLst>
          </p:cNvPr>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B1D025B-ACD2-45C1-B156-1DDB470CE319}" type="slidenum">
              <a:rPr lang="en-GB" smtClean="0"/>
              <a:t>‹nr.›</a:t>
            </a:fld>
            <a:endParaRPr lang="en-GB"/>
          </a:p>
        </p:txBody>
      </p:sp>
      <p:sp>
        <p:nvSpPr>
          <p:cNvPr id="3" name="Notes Placeholder 2">
            <a:extLst>
              <a:ext uri="{FF2B5EF4-FFF2-40B4-BE49-F238E27FC236}">
                <a16:creationId xmlns:a16="http://schemas.microsoft.com/office/drawing/2014/main" id="{05F8BE06-C1AD-4FF4-9212-678516BAB917}"/>
              </a:ext>
            </a:extLst>
          </p:cNvPr>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D410225-CB48-4A2A-9739-463AD2DBC317}"/>
              </a:ext>
            </a:extLst>
          </p:cNvPr>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DAF77AD-1DAE-4D48-914D-6EBF45E9B912}" type="datetime1">
              <a:rPr lang="en-GB" smtClean="0"/>
              <a:t>08/04/2026</a:t>
            </a:fld>
            <a:endParaRPr lang="en-GB"/>
          </a:p>
        </p:txBody>
      </p:sp>
      <p:sp>
        <p:nvSpPr>
          <p:cNvPr id="5" name="Header Placeholder 4">
            <a:extLst>
              <a:ext uri="{FF2B5EF4-FFF2-40B4-BE49-F238E27FC236}">
                <a16:creationId xmlns:a16="http://schemas.microsoft.com/office/drawing/2014/main" id="{668863D3-1D0C-412C-99BB-873840116AC5}"/>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6" name="Slide Image Placeholder 5">
            <a:extLst>
              <a:ext uri="{FF2B5EF4-FFF2-40B4-BE49-F238E27FC236}">
                <a16:creationId xmlns:a16="http://schemas.microsoft.com/office/drawing/2014/main" id="{5E44B7E2-ED93-42BE-81A6-FE398D91C198}"/>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7" name="Footer Placeholder 6">
            <a:extLst>
              <a:ext uri="{FF2B5EF4-FFF2-40B4-BE49-F238E27FC236}">
                <a16:creationId xmlns:a16="http://schemas.microsoft.com/office/drawing/2014/main" id="{75691570-C65F-4C66-9CB2-8798BF7E897F}"/>
              </a:ext>
            </a:extLst>
          </p:cNvPr>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r>
              <a:rPr lang="en-GB"/>
              <a:t>KOMiT Bugerkonference april 2026 | </a:t>
            </a:r>
            <a:endParaRPr lang="en-GB" dirty="0"/>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hf hdr="0"/>
  <p:notesStyle>
    <a:lvl1pPr marL="0" indent="0" algn="l" defTabSz="914400" rtl="0" eaLnBrk="1" latinLnBrk="0" hangingPunct="1">
      <a:buFont typeface="Verdana" panose="020B0604030504040204" pitchFamily="34" charset="0"/>
      <a:buNone/>
      <a:defRPr sz="1200" kern="1200">
        <a:solidFill>
          <a:schemeClr val="tx1"/>
        </a:solidFill>
        <a:latin typeface="+mn-lt"/>
        <a:ea typeface="+mn-ea"/>
        <a:cs typeface="+mn-cs"/>
      </a:defRPr>
    </a:lvl1pPr>
    <a:lvl2pPr marL="180000" indent="0" algn="l" defTabSz="914400" rtl="0" eaLnBrk="1" latinLnBrk="0" hangingPunct="1">
      <a:buFont typeface="Verdana" panose="020B0604030504040204" pitchFamily="34" charset="0"/>
      <a:buNone/>
      <a:defRPr sz="1200" kern="1200">
        <a:solidFill>
          <a:schemeClr val="tx1"/>
        </a:solidFill>
        <a:latin typeface="+mn-lt"/>
        <a:ea typeface="+mn-ea"/>
        <a:cs typeface="+mn-cs"/>
      </a:defRPr>
    </a:lvl2pPr>
    <a:lvl3pPr marL="360000" indent="0" algn="l" defTabSz="914400" rtl="0" eaLnBrk="1" latinLnBrk="0" hangingPunct="1">
      <a:buFont typeface="Verdana" panose="020B0604030504040204" pitchFamily="34" charset="0"/>
      <a:buNone/>
      <a:defRPr sz="1200" kern="1200">
        <a:solidFill>
          <a:schemeClr val="tx1"/>
        </a:solidFill>
        <a:latin typeface="+mn-lt"/>
        <a:ea typeface="+mn-ea"/>
        <a:cs typeface="+mn-cs"/>
      </a:defRPr>
    </a:lvl3pPr>
    <a:lvl4pPr marL="540000" indent="0" algn="l" defTabSz="914400" rtl="0" eaLnBrk="1" latinLnBrk="0" hangingPunct="1">
      <a:buFont typeface="Verdana" panose="020B0604030504040204" pitchFamily="34" charset="0"/>
      <a:buNone/>
      <a:defRPr sz="1200" kern="1200">
        <a:solidFill>
          <a:schemeClr val="tx1"/>
        </a:solidFill>
        <a:latin typeface="+mn-lt"/>
        <a:ea typeface="+mn-ea"/>
        <a:cs typeface="+mn-cs"/>
      </a:defRPr>
    </a:lvl4pPr>
    <a:lvl5pPr marL="720000" indent="0" algn="l" defTabSz="914400" rtl="0" eaLnBrk="1" latinLnBrk="0" hangingPunct="1">
      <a:buFont typeface="Verdana" panose="020B0604030504040204" pitchFamily="34" charset="0"/>
      <a:buNone/>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jp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jp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jp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jp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A">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3EB26AB-07A7-4446-8F8C-0E199C766FBD}"/>
              </a:ext>
            </a:extLst>
          </p:cNvPr>
          <p:cNvSpPr/>
          <p:nvPr userDrawn="1"/>
        </p:nvSpPr>
        <p:spPr bwMode="ltGray">
          <a:xfrm>
            <a:off x="0" y="0"/>
            <a:ext cx="12192000" cy="6858000"/>
          </a:xfrm>
          <a:prstGeom prst="rect">
            <a:avLst/>
          </a:prstGeom>
          <a:gradFill flip="none" rotWithShape="1">
            <a:gsLst>
              <a:gs pos="42000">
                <a:schemeClr val="accent2"/>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Kombinationstegning: figur 23">
            <a:extLst>
              <a:ext uri="{FF2B5EF4-FFF2-40B4-BE49-F238E27FC236}">
                <a16:creationId xmlns:a16="http://schemas.microsoft.com/office/drawing/2014/main" id="{128A4305-068A-490A-976A-823BF48A901A}"/>
              </a:ext>
            </a:extLst>
          </p:cNvPr>
          <p:cNvSpPr/>
          <p:nvPr userDrawn="1"/>
        </p:nvSpPr>
        <p:spPr>
          <a:xfrm>
            <a:off x="7455573" y="1222011"/>
            <a:ext cx="4195090" cy="4228323"/>
          </a:xfrm>
          <a:custGeom>
            <a:avLst/>
            <a:gdLst>
              <a:gd name="connsiteX0" fmla="*/ 921341 w 2789242"/>
              <a:gd name="connsiteY0" fmla="*/ 335902 h 2811339"/>
              <a:gd name="connsiteX1" fmla="*/ 528233 w 2789242"/>
              <a:gd name="connsiteY1" fmla="*/ 763220 h 2811339"/>
              <a:gd name="connsiteX2" fmla="*/ 522513 w 2789242"/>
              <a:gd name="connsiteY2" fmla="*/ 1891521 h 2811339"/>
              <a:gd name="connsiteX3" fmla="*/ 1097655 w 2789242"/>
              <a:gd name="connsiteY3" fmla="*/ 2509935 h 2811339"/>
              <a:gd name="connsiteX4" fmla="*/ 2164930 w 2789242"/>
              <a:gd name="connsiteY4" fmla="*/ 2509935 h 2811339"/>
              <a:gd name="connsiteX5" fmla="*/ 2509819 w 2789242"/>
              <a:gd name="connsiteY5" fmla="*/ 2157263 h 2811339"/>
              <a:gd name="connsiteX6" fmla="*/ 2482851 w 2789242"/>
              <a:gd name="connsiteY6" fmla="*/ 1243136 h 2811339"/>
              <a:gd name="connsiteX7" fmla="*/ 2190332 w 2789242"/>
              <a:gd name="connsiteY7" fmla="*/ 703071 h 2811339"/>
              <a:gd name="connsiteX8" fmla="*/ 921341 w 2789242"/>
              <a:gd name="connsiteY8" fmla="*/ 335902 h 2811339"/>
              <a:gd name="connsiteX9" fmla="*/ 681090 w 2789242"/>
              <a:gd name="connsiteY9" fmla="*/ 0 h 2811339"/>
              <a:gd name="connsiteX10" fmla="*/ 2191969 w 2789242"/>
              <a:gd name="connsiteY10" fmla="*/ 419878 h 2811339"/>
              <a:gd name="connsiteX11" fmla="*/ 2751761 w 2789242"/>
              <a:gd name="connsiteY11" fmla="*/ 1212933 h 2811339"/>
              <a:gd name="connsiteX12" fmla="*/ 2789083 w 2789242"/>
              <a:gd name="connsiteY12" fmla="*/ 2251548 h 2811339"/>
              <a:gd name="connsiteX13" fmla="*/ 2182639 w 2789242"/>
              <a:gd name="connsiteY13" fmla="*/ 2811339 h 2811339"/>
              <a:gd name="connsiteX14" fmla="*/ 886363 w 2789242"/>
              <a:gd name="connsiteY14" fmla="*/ 2811339 h 2811339"/>
              <a:gd name="connsiteX15" fmla="*/ 0 w 2789242"/>
              <a:gd name="connsiteY15" fmla="*/ 1915646 h 2811339"/>
              <a:gd name="connsiteX16" fmla="*/ 46654 w 2789242"/>
              <a:gd name="connsiteY16" fmla="*/ 559791 h 2811339"/>
              <a:gd name="connsiteX17" fmla="*/ 681090 w 2789242"/>
              <a:gd name="connsiteY17" fmla="*/ 0 h 281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89242" h="2811339">
                <a:moveTo>
                  <a:pt x="921341" y="335902"/>
                </a:moveTo>
                <a:cubicBezTo>
                  <a:pt x="664240" y="335902"/>
                  <a:pt x="534975" y="484485"/>
                  <a:pt x="528233" y="763220"/>
                </a:cubicBezTo>
                <a:cubicBezTo>
                  <a:pt x="526326" y="1108219"/>
                  <a:pt x="524420" y="1546523"/>
                  <a:pt x="522513" y="1891521"/>
                </a:cubicBezTo>
                <a:cubicBezTo>
                  <a:pt x="529255" y="2291340"/>
                  <a:pt x="874263" y="2509935"/>
                  <a:pt x="1097655" y="2509935"/>
                </a:cubicBezTo>
                <a:lnTo>
                  <a:pt x="2164930" y="2509935"/>
                </a:lnTo>
                <a:cubicBezTo>
                  <a:pt x="2408548" y="2509935"/>
                  <a:pt x="2509819" y="2393264"/>
                  <a:pt x="2509819" y="2157263"/>
                </a:cubicBezTo>
                <a:cubicBezTo>
                  <a:pt x="2512066" y="1892987"/>
                  <a:pt x="2489934" y="1507412"/>
                  <a:pt x="2482851" y="1243136"/>
                </a:cubicBezTo>
                <a:cubicBezTo>
                  <a:pt x="2482851" y="1007135"/>
                  <a:pt x="2447433" y="809909"/>
                  <a:pt x="2190332" y="703071"/>
                </a:cubicBezTo>
                <a:cubicBezTo>
                  <a:pt x="1826429" y="574865"/>
                  <a:pt x="1298729" y="385760"/>
                  <a:pt x="921341" y="335902"/>
                </a:cubicBezTo>
                <a:close/>
                <a:moveTo>
                  <a:pt x="681090" y="0"/>
                </a:moveTo>
                <a:cubicBezTo>
                  <a:pt x="1203378" y="65314"/>
                  <a:pt x="1688343" y="251926"/>
                  <a:pt x="2191969" y="419878"/>
                </a:cubicBezTo>
                <a:cubicBezTo>
                  <a:pt x="2547786" y="559837"/>
                  <a:pt x="2751761" y="903769"/>
                  <a:pt x="2751761" y="1212933"/>
                </a:cubicBezTo>
                <a:cubicBezTo>
                  <a:pt x="2748651" y="1559138"/>
                  <a:pt x="2792193" y="1905343"/>
                  <a:pt x="2789083" y="2251548"/>
                </a:cubicBezTo>
                <a:cubicBezTo>
                  <a:pt x="2789083" y="2560712"/>
                  <a:pt x="2519795" y="2811339"/>
                  <a:pt x="2182639" y="2811339"/>
                </a:cubicBezTo>
                <a:lnTo>
                  <a:pt x="886363" y="2811339"/>
                </a:lnTo>
                <a:cubicBezTo>
                  <a:pt x="577199" y="2811339"/>
                  <a:pt x="9330" y="2439414"/>
                  <a:pt x="0" y="1915646"/>
                </a:cubicBezTo>
                <a:lnTo>
                  <a:pt x="46654" y="559791"/>
                </a:lnTo>
                <a:cubicBezTo>
                  <a:pt x="55985" y="194644"/>
                  <a:pt x="325273" y="0"/>
                  <a:pt x="681090" y="0"/>
                </a:cubicBez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da-DK" sz="1500" dirty="0">
              <a:solidFill>
                <a:prstClr val="white"/>
              </a:solidFill>
              <a:latin typeface="Verdana"/>
            </a:endParaRPr>
          </a:p>
        </p:txBody>
      </p:sp>
      <p:sp>
        <p:nvSpPr>
          <p:cNvPr id="7" name="Date Placeholder 6" hidden="1">
            <a:extLst>
              <a:ext uri="{FF2B5EF4-FFF2-40B4-BE49-F238E27FC236}">
                <a16:creationId xmlns:a16="http://schemas.microsoft.com/office/drawing/2014/main" id="{1B4DBC4B-7E16-45D0-B72A-99EBDFD16699}"/>
              </a:ext>
            </a:extLst>
          </p:cNvPr>
          <p:cNvSpPr>
            <a:spLocks noGrp="1"/>
          </p:cNvSpPr>
          <p:nvPr>
            <p:ph type="dt" sz="half" idx="15"/>
          </p:nvPr>
        </p:nvSpPr>
        <p:spPr>
          <a:xfrm>
            <a:off x="0" y="6858000"/>
            <a:ext cx="0" cy="0"/>
          </a:xfrm>
        </p:spPr>
        <p:txBody>
          <a:bodyPr/>
          <a:lstStyle>
            <a:lvl1pPr>
              <a:defRPr sz="100">
                <a:noFill/>
              </a:defRPr>
            </a:lvl1pPr>
          </a:lstStyle>
          <a:p>
            <a:fld id="{B7716D93-4593-45B7-85A9-5CCFE2C5B732}" type="datetime4">
              <a:rPr lang="da-DK" smtClean="0"/>
              <a:t>26-04-08</a:t>
            </a:fld>
            <a:endParaRPr lang="da-DK" dirty="0"/>
          </a:p>
        </p:txBody>
      </p:sp>
      <p:sp>
        <p:nvSpPr>
          <p:cNvPr id="9" name="Footer Placeholder 8" hidden="1">
            <a:extLst>
              <a:ext uri="{FF2B5EF4-FFF2-40B4-BE49-F238E27FC236}">
                <a16:creationId xmlns:a16="http://schemas.microsoft.com/office/drawing/2014/main" id="{3297A132-C2EE-4CE3-8B75-B1FDFF50D46E}"/>
              </a:ext>
            </a:extLst>
          </p:cNvPr>
          <p:cNvSpPr>
            <a:spLocks noGrp="1"/>
          </p:cNvSpPr>
          <p:nvPr>
            <p:ph type="ftr" sz="quarter" idx="16"/>
          </p:nvPr>
        </p:nvSpPr>
        <p:spPr>
          <a:xfrm>
            <a:off x="0" y="6858000"/>
            <a:ext cx="0" cy="0"/>
          </a:xfrm>
        </p:spPr>
        <p:txBody>
          <a:bodyPr/>
          <a:lstStyle>
            <a:lvl1pPr>
              <a:defRPr sz="100">
                <a:noFill/>
              </a:defRPr>
            </a:lvl1pPr>
          </a:lstStyle>
          <a:p>
            <a:r>
              <a:rPr lang="da-DK"/>
              <a:t>April  2026 | KOMiT Brugerkonference 2026</a:t>
            </a:r>
            <a:endParaRPr lang="da-DK" dirty="0"/>
          </a:p>
        </p:txBody>
      </p:sp>
      <p:sp>
        <p:nvSpPr>
          <p:cNvPr id="11" name="Slide Number Placeholder 10" hidden="1">
            <a:extLst>
              <a:ext uri="{FF2B5EF4-FFF2-40B4-BE49-F238E27FC236}">
                <a16:creationId xmlns:a16="http://schemas.microsoft.com/office/drawing/2014/main" id="{E1304FA1-E0F5-4AD4-846A-37642FFE4879}"/>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da-DK" smtClean="0"/>
              <a:pPr/>
              <a:t>‹nr.›</a:t>
            </a:fld>
            <a:endParaRPr lang="da-DK" dirty="0"/>
          </a:p>
        </p:txBody>
      </p:sp>
      <p:sp>
        <p:nvSpPr>
          <p:cNvPr id="14" name="Title 1">
            <a:extLst>
              <a:ext uri="{FF2B5EF4-FFF2-40B4-BE49-F238E27FC236}">
                <a16:creationId xmlns:a16="http://schemas.microsoft.com/office/drawing/2014/main" id="{5F2118C6-28B2-4817-B974-2AA1BEB41210}"/>
              </a:ext>
            </a:extLst>
          </p:cNvPr>
          <p:cNvSpPr>
            <a:spLocks noGrp="1"/>
          </p:cNvSpPr>
          <p:nvPr>
            <p:ph type="ctrTitle" hasCustomPrompt="1"/>
          </p:nvPr>
        </p:nvSpPr>
        <p:spPr>
          <a:xfrm>
            <a:off x="1040400" y="1787564"/>
            <a:ext cx="5873836" cy="1815409"/>
          </a:xfrm>
        </p:spPr>
        <p:txBody>
          <a:bodyPr anchor="b"/>
          <a:lstStyle>
            <a:lvl1pPr algn="l">
              <a:defRPr sz="3600" b="0">
                <a:solidFill>
                  <a:schemeClr val="bg1"/>
                </a:solidFill>
              </a:defRPr>
            </a:lvl1pPr>
          </a:lstStyle>
          <a:p>
            <a:r>
              <a:rPr lang="da-DK" dirty="0"/>
              <a:t>Klik for at tilføje titel</a:t>
            </a:r>
          </a:p>
        </p:txBody>
      </p:sp>
      <p:sp>
        <p:nvSpPr>
          <p:cNvPr id="17" name="Subtitle 2">
            <a:extLst>
              <a:ext uri="{FF2B5EF4-FFF2-40B4-BE49-F238E27FC236}">
                <a16:creationId xmlns:a16="http://schemas.microsoft.com/office/drawing/2014/main" id="{38B45923-4B8D-4276-915C-8D1809B62CC1}"/>
              </a:ext>
            </a:extLst>
          </p:cNvPr>
          <p:cNvSpPr>
            <a:spLocks noGrp="1"/>
          </p:cNvSpPr>
          <p:nvPr>
            <p:ph type="subTitle" idx="1" hasCustomPrompt="1"/>
          </p:nvPr>
        </p:nvSpPr>
        <p:spPr>
          <a:xfrm>
            <a:off x="1040400" y="3742546"/>
            <a:ext cx="5873836" cy="244800"/>
          </a:xfrm>
        </p:spPr>
        <p:txBody>
          <a:bodyPr anchor="t" anchorCtr="0"/>
          <a:lstStyle>
            <a:lvl1pPr marL="0" indent="0" algn="l">
              <a:spcBef>
                <a:spcPts val="0"/>
              </a:spcBef>
              <a:buFont typeface="Verdana" panose="020B0604030504040204" pitchFamily="34" charset="0"/>
              <a:buChar char="​"/>
              <a:defRPr sz="1600">
                <a:solidFill>
                  <a:schemeClr val="bg1"/>
                </a:solidFill>
              </a:defRPr>
            </a:lvl1pPr>
            <a:lvl2pPr marL="0" indent="0" algn="l">
              <a:buFont typeface="Verdana" panose="020B0604030504040204" pitchFamily="34" charset="0"/>
              <a:buNone/>
              <a:defRPr sz="2000"/>
            </a:lvl2pPr>
            <a:lvl3pPr marL="0" indent="0" algn="l">
              <a:buFont typeface="Verdana" panose="020B0604030504040204" pitchFamily="34" charset="0"/>
              <a:buChar char="​"/>
              <a:defRPr sz="2000"/>
            </a:lvl3pPr>
            <a:lvl4pPr marL="0" indent="0" algn="l">
              <a:buFont typeface="Verdana" panose="020B0604030504040204" pitchFamily="34" charset="0"/>
              <a:buChar char="​"/>
              <a:defRPr sz="2000"/>
            </a:lvl4pPr>
            <a:lvl5pPr marL="0" indent="0" algn="l">
              <a:buFont typeface="Verdana" panose="020B0604030504040204" pitchFamily="34" charset="0"/>
              <a:buChar char="​"/>
              <a:defRPr sz="2000"/>
            </a:lvl5pPr>
            <a:lvl6pPr marL="0" indent="0" algn="l">
              <a:buFont typeface="Verdana" panose="020B0604030504040204" pitchFamily="34" charset="0"/>
              <a:buChar char="​"/>
              <a:defRPr sz="2000"/>
            </a:lvl6pPr>
            <a:lvl7pPr marL="0" indent="0" algn="l">
              <a:buFont typeface="Verdana" panose="020B0604030504040204" pitchFamily="34" charset="0"/>
              <a:buChar char="​"/>
              <a:defRPr sz="2000"/>
            </a:lvl7pPr>
            <a:lvl8pPr marL="0" indent="0" algn="l">
              <a:buFont typeface="Verdana" panose="020B0604030504040204" pitchFamily="34" charset="0"/>
              <a:buChar char="​"/>
              <a:defRPr sz="2000"/>
            </a:lvl8pPr>
            <a:lvl9pPr marL="0" indent="0" algn="l">
              <a:buFont typeface="Verdana" panose="020B0604030504040204" pitchFamily="34" charset="0"/>
              <a:buChar char="​"/>
              <a:defRPr sz="2000"/>
            </a:lvl9pPr>
          </a:lstStyle>
          <a:p>
            <a:r>
              <a:rPr lang="da-DK" dirty="0"/>
              <a:t>Klik for at tilføje undertitel</a:t>
            </a:r>
          </a:p>
        </p:txBody>
      </p:sp>
      <p:pic>
        <p:nvPicPr>
          <p:cNvPr id="12" name="Picture 11">
            <a:extLst>
              <a:ext uri="{FF2B5EF4-FFF2-40B4-BE49-F238E27FC236}">
                <a16:creationId xmlns:a16="http://schemas.microsoft.com/office/drawing/2014/main" id="{E7E6FB08-A311-4342-B2D0-78C53E315B6A}"/>
              </a:ext>
            </a:extLst>
          </p:cNvPr>
          <p:cNvPicPr>
            <a:picLocks noChangeAspect="1"/>
          </p:cNvPicPr>
          <p:nvPr userDrawn="1"/>
        </p:nvPicPr>
        <p:blipFill>
          <a:blip r:embed="rId2"/>
          <a:stretch>
            <a:fillRect/>
          </a:stretch>
        </p:blipFill>
        <p:spPr>
          <a:xfrm>
            <a:off x="1074375" y="1190695"/>
            <a:ext cx="2238738" cy="300083"/>
          </a:xfrm>
          <a:prstGeom prst="rect">
            <a:avLst/>
          </a:prstGeom>
        </p:spPr>
      </p:pic>
      <p:grpSp>
        <p:nvGrpSpPr>
          <p:cNvPr id="22" name="Group 21">
            <a:extLst>
              <a:ext uri="{FF2B5EF4-FFF2-40B4-BE49-F238E27FC236}">
                <a16:creationId xmlns:a16="http://schemas.microsoft.com/office/drawing/2014/main" id="{845D2670-2BF7-40DC-81AA-AA3B3CEFCEB1}"/>
              </a:ext>
            </a:extLst>
          </p:cNvPr>
          <p:cNvGrpSpPr/>
          <p:nvPr userDrawn="1"/>
        </p:nvGrpSpPr>
        <p:grpSpPr>
          <a:xfrm>
            <a:off x="1038812" y="5058581"/>
            <a:ext cx="295200" cy="295200"/>
            <a:chOff x="8833226" y="5106527"/>
            <a:chExt cx="587407" cy="588555"/>
          </a:xfrm>
        </p:grpSpPr>
        <p:sp>
          <p:nvSpPr>
            <p:cNvPr id="23" name="Freeform 5">
              <a:extLst>
                <a:ext uri="{FF2B5EF4-FFF2-40B4-BE49-F238E27FC236}">
                  <a16:creationId xmlns:a16="http://schemas.microsoft.com/office/drawing/2014/main" id="{E8AAFC1E-1B1F-4A3A-BE3B-58850FB32938}"/>
                </a:ext>
              </a:extLst>
            </p:cNvPr>
            <p:cNvSpPr>
              <a:spLocks noEditPoints="1"/>
            </p:cNvSpPr>
            <p:nvPr/>
          </p:nvSpPr>
          <p:spPr bwMode="auto">
            <a:xfrm>
              <a:off x="9195547" y="5321278"/>
              <a:ext cx="135224" cy="159628"/>
            </a:xfrm>
            <a:custGeom>
              <a:avLst/>
              <a:gdLst>
                <a:gd name="T0" fmla="*/ 169 w 227"/>
                <a:gd name="T1" fmla="*/ 127 h 268"/>
                <a:gd name="T2" fmla="*/ 165 w 227"/>
                <a:gd name="T3" fmla="*/ 126 h 268"/>
                <a:gd name="T4" fmla="*/ 195 w 227"/>
                <a:gd name="T5" fmla="*/ 70 h 268"/>
                <a:gd name="T6" fmla="*/ 195 w 227"/>
                <a:gd name="T7" fmla="*/ 69 h 268"/>
                <a:gd name="T8" fmla="*/ 178 w 227"/>
                <a:gd name="T9" fmla="*/ 24 h 268"/>
                <a:gd name="T10" fmla="*/ 114 w 227"/>
                <a:gd name="T11" fmla="*/ 0 h 268"/>
                <a:gd name="T12" fmla="*/ 58 w 227"/>
                <a:gd name="T13" fmla="*/ 0 h 268"/>
                <a:gd name="T14" fmla="*/ 0 w 227"/>
                <a:gd name="T15" fmla="*/ 46 h 268"/>
                <a:gd name="T16" fmla="*/ 0 w 227"/>
                <a:gd name="T17" fmla="*/ 268 h 268"/>
                <a:gd name="T18" fmla="*/ 127 w 227"/>
                <a:gd name="T19" fmla="*/ 268 h 268"/>
                <a:gd name="T20" fmla="*/ 227 w 227"/>
                <a:gd name="T21" fmla="*/ 194 h 268"/>
                <a:gd name="T22" fmla="*/ 227 w 227"/>
                <a:gd name="T23" fmla="*/ 194 h 268"/>
                <a:gd name="T24" fmla="*/ 169 w 227"/>
                <a:gd name="T25" fmla="*/ 127 h 268"/>
                <a:gd name="T26" fmla="*/ 52 w 227"/>
                <a:gd name="T27" fmla="*/ 52 h 268"/>
                <a:gd name="T28" fmla="*/ 106 w 227"/>
                <a:gd name="T29" fmla="*/ 52 h 268"/>
                <a:gd name="T30" fmla="*/ 141 w 227"/>
                <a:gd name="T31" fmla="*/ 79 h 268"/>
                <a:gd name="T32" fmla="*/ 141 w 227"/>
                <a:gd name="T33" fmla="*/ 80 h 268"/>
                <a:gd name="T34" fmla="*/ 102 w 227"/>
                <a:gd name="T35" fmla="*/ 108 h 268"/>
                <a:gd name="T36" fmla="*/ 52 w 227"/>
                <a:gd name="T37" fmla="*/ 108 h 268"/>
                <a:gd name="T38" fmla="*/ 52 w 227"/>
                <a:gd name="T39" fmla="*/ 52 h 268"/>
                <a:gd name="T40" fmla="*/ 169 w 227"/>
                <a:gd name="T41" fmla="*/ 187 h 268"/>
                <a:gd name="T42" fmla="*/ 127 w 227"/>
                <a:gd name="T43" fmla="*/ 216 h 268"/>
                <a:gd name="T44" fmla="*/ 57 w 227"/>
                <a:gd name="T45" fmla="*/ 216 h 268"/>
                <a:gd name="T46" fmla="*/ 57 w 227"/>
                <a:gd name="T47" fmla="*/ 157 h 268"/>
                <a:gd name="T48" fmla="*/ 125 w 227"/>
                <a:gd name="T49" fmla="*/ 157 h 268"/>
                <a:gd name="T50" fmla="*/ 169 w 227"/>
                <a:gd name="T51" fmla="*/ 186 h 268"/>
                <a:gd name="T52" fmla="*/ 169 w 227"/>
                <a:gd name="T53" fmla="*/ 18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7" h="268">
                  <a:moveTo>
                    <a:pt x="169" y="127"/>
                  </a:moveTo>
                  <a:cubicBezTo>
                    <a:pt x="165" y="126"/>
                    <a:pt x="165" y="126"/>
                    <a:pt x="165" y="126"/>
                  </a:cubicBezTo>
                  <a:cubicBezTo>
                    <a:pt x="181" y="115"/>
                    <a:pt x="195" y="99"/>
                    <a:pt x="195" y="70"/>
                  </a:cubicBezTo>
                  <a:cubicBezTo>
                    <a:pt x="195" y="69"/>
                    <a:pt x="195" y="69"/>
                    <a:pt x="195" y="69"/>
                  </a:cubicBezTo>
                  <a:cubicBezTo>
                    <a:pt x="195" y="51"/>
                    <a:pt x="189" y="36"/>
                    <a:pt x="178" y="24"/>
                  </a:cubicBezTo>
                  <a:cubicBezTo>
                    <a:pt x="164" y="9"/>
                    <a:pt x="142" y="0"/>
                    <a:pt x="114" y="0"/>
                  </a:cubicBezTo>
                  <a:cubicBezTo>
                    <a:pt x="58" y="0"/>
                    <a:pt x="58" y="0"/>
                    <a:pt x="58" y="0"/>
                  </a:cubicBezTo>
                  <a:cubicBezTo>
                    <a:pt x="0" y="46"/>
                    <a:pt x="0" y="46"/>
                    <a:pt x="0" y="46"/>
                  </a:cubicBezTo>
                  <a:cubicBezTo>
                    <a:pt x="0" y="268"/>
                    <a:pt x="0" y="268"/>
                    <a:pt x="0" y="268"/>
                  </a:cubicBezTo>
                  <a:cubicBezTo>
                    <a:pt x="127" y="268"/>
                    <a:pt x="127" y="268"/>
                    <a:pt x="127" y="268"/>
                  </a:cubicBezTo>
                  <a:cubicBezTo>
                    <a:pt x="187" y="268"/>
                    <a:pt x="227" y="243"/>
                    <a:pt x="227" y="194"/>
                  </a:cubicBezTo>
                  <a:cubicBezTo>
                    <a:pt x="227" y="194"/>
                    <a:pt x="227" y="194"/>
                    <a:pt x="227" y="194"/>
                  </a:cubicBezTo>
                  <a:cubicBezTo>
                    <a:pt x="227" y="158"/>
                    <a:pt x="204" y="131"/>
                    <a:pt x="169" y="127"/>
                  </a:cubicBezTo>
                  <a:close/>
                  <a:moveTo>
                    <a:pt x="52" y="52"/>
                  </a:moveTo>
                  <a:cubicBezTo>
                    <a:pt x="106" y="52"/>
                    <a:pt x="106" y="52"/>
                    <a:pt x="106" y="52"/>
                  </a:cubicBezTo>
                  <a:cubicBezTo>
                    <a:pt x="128" y="52"/>
                    <a:pt x="141" y="62"/>
                    <a:pt x="141" y="79"/>
                  </a:cubicBezTo>
                  <a:cubicBezTo>
                    <a:pt x="141" y="80"/>
                    <a:pt x="141" y="80"/>
                    <a:pt x="141" y="80"/>
                  </a:cubicBezTo>
                  <a:cubicBezTo>
                    <a:pt x="141" y="100"/>
                    <a:pt x="126" y="108"/>
                    <a:pt x="102" y="108"/>
                  </a:cubicBezTo>
                  <a:cubicBezTo>
                    <a:pt x="52" y="108"/>
                    <a:pt x="52" y="108"/>
                    <a:pt x="52" y="108"/>
                  </a:cubicBezTo>
                  <a:lnTo>
                    <a:pt x="52" y="52"/>
                  </a:lnTo>
                  <a:close/>
                  <a:moveTo>
                    <a:pt x="169" y="187"/>
                  </a:moveTo>
                  <a:cubicBezTo>
                    <a:pt x="169" y="207"/>
                    <a:pt x="153" y="216"/>
                    <a:pt x="127" y="216"/>
                  </a:cubicBezTo>
                  <a:cubicBezTo>
                    <a:pt x="57" y="216"/>
                    <a:pt x="57" y="216"/>
                    <a:pt x="57" y="216"/>
                  </a:cubicBezTo>
                  <a:cubicBezTo>
                    <a:pt x="57" y="157"/>
                    <a:pt x="57" y="157"/>
                    <a:pt x="57" y="157"/>
                  </a:cubicBezTo>
                  <a:cubicBezTo>
                    <a:pt x="125" y="157"/>
                    <a:pt x="125" y="157"/>
                    <a:pt x="125" y="157"/>
                  </a:cubicBezTo>
                  <a:cubicBezTo>
                    <a:pt x="155" y="157"/>
                    <a:pt x="169" y="168"/>
                    <a:pt x="169" y="186"/>
                  </a:cubicBezTo>
                  <a:lnTo>
                    <a:pt x="169" y="18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24" name="Freeform 6">
              <a:extLst>
                <a:ext uri="{FF2B5EF4-FFF2-40B4-BE49-F238E27FC236}">
                  <a16:creationId xmlns:a16="http://schemas.microsoft.com/office/drawing/2014/main" id="{8C911E22-1F60-4708-B71D-9765E1F2B0A2}"/>
                </a:ext>
              </a:extLst>
            </p:cNvPr>
            <p:cNvSpPr>
              <a:spLocks/>
            </p:cNvSpPr>
            <p:nvPr/>
          </p:nvSpPr>
          <p:spPr bwMode="auto">
            <a:xfrm>
              <a:off x="8927969" y="5321278"/>
              <a:ext cx="134363" cy="159628"/>
            </a:xfrm>
            <a:custGeom>
              <a:avLst/>
              <a:gdLst>
                <a:gd name="T0" fmla="*/ 0 w 468"/>
                <a:gd name="T1" fmla="*/ 0 h 556"/>
                <a:gd name="T2" fmla="*/ 120 w 468"/>
                <a:gd name="T3" fmla="*/ 0 h 556"/>
                <a:gd name="T4" fmla="*/ 120 w 468"/>
                <a:gd name="T5" fmla="*/ 220 h 556"/>
                <a:gd name="T6" fmla="*/ 346 w 468"/>
                <a:gd name="T7" fmla="*/ 220 h 556"/>
                <a:gd name="T8" fmla="*/ 346 w 468"/>
                <a:gd name="T9" fmla="*/ 0 h 556"/>
                <a:gd name="T10" fmla="*/ 468 w 468"/>
                <a:gd name="T11" fmla="*/ 0 h 556"/>
                <a:gd name="T12" fmla="*/ 468 w 468"/>
                <a:gd name="T13" fmla="*/ 459 h 556"/>
                <a:gd name="T14" fmla="*/ 346 w 468"/>
                <a:gd name="T15" fmla="*/ 556 h 556"/>
                <a:gd name="T16" fmla="*/ 346 w 468"/>
                <a:gd name="T17" fmla="*/ 332 h 556"/>
                <a:gd name="T18" fmla="*/ 120 w 468"/>
                <a:gd name="T19" fmla="*/ 332 h 556"/>
                <a:gd name="T20" fmla="*/ 120 w 468"/>
                <a:gd name="T21" fmla="*/ 556 h 556"/>
                <a:gd name="T22" fmla="*/ 0 w 468"/>
                <a:gd name="T23" fmla="*/ 556 h 556"/>
                <a:gd name="T24" fmla="*/ 0 w 468"/>
                <a:gd name="T25"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8" h="556">
                  <a:moveTo>
                    <a:pt x="0" y="0"/>
                  </a:moveTo>
                  <a:lnTo>
                    <a:pt x="120" y="0"/>
                  </a:lnTo>
                  <a:lnTo>
                    <a:pt x="120" y="220"/>
                  </a:lnTo>
                  <a:lnTo>
                    <a:pt x="346" y="220"/>
                  </a:lnTo>
                  <a:lnTo>
                    <a:pt x="346" y="0"/>
                  </a:lnTo>
                  <a:lnTo>
                    <a:pt x="468" y="0"/>
                  </a:lnTo>
                  <a:lnTo>
                    <a:pt x="468" y="459"/>
                  </a:lnTo>
                  <a:lnTo>
                    <a:pt x="346" y="556"/>
                  </a:lnTo>
                  <a:lnTo>
                    <a:pt x="346" y="332"/>
                  </a:lnTo>
                  <a:lnTo>
                    <a:pt x="120" y="332"/>
                  </a:lnTo>
                  <a:lnTo>
                    <a:pt x="120" y="556"/>
                  </a:lnTo>
                  <a:lnTo>
                    <a:pt x="0" y="556"/>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25" name="Freeform 7">
              <a:extLst>
                <a:ext uri="{FF2B5EF4-FFF2-40B4-BE49-F238E27FC236}">
                  <a16:creationId xmlns:a16="http://schemas.microsoft.com/office/drawing/2014/main" id="{B0798D8E-5DCF-438E-8CC5-32DEFFB49B9F}"/>
                </a:ext>
              </a:extLst>
            </p:cNvPr>
            <p:cNvSpPr>
              <a:spLocks/>
            </p:cNvSpPr>
            <p:nvPr/>
          </p:nvSpPr>
          <p:spPr bwMode="auto">
            <a:xfrm>
              <a:off x="9083290" y="5321278"/>
              <a:ext cx="95604" cy="159628"/>
            </a:xfrm>
            <a:custGeom>
              <a:avLst/>
              <a:gdLst>
                <a:gd name="T0" fmla="*/ 0 w 333"/>
                <a:gd name="T1" fmla="*/ 0 h 556"/>
                <a:gd name="T2" fmla="*/ 120 w 333"/>
                <a:gd name="T3" fmla="*/ 0 h 556"/>
                <a:gd name="T4" fmla="*/ 120 w 333"/>
                <a:gd name="T5" fmla="*/ 444 h 556"/>
                <a:gd name="T6" fmla="*/ 333 w 333"/>
                <a:gd name="T7" fmla="*/ 444 h 556"/>
                <a:gd name="T8" fmla="*/ 333 w 333"/>
                <a:gd name="T9" fmla="*/ 556 h 556"/>
                <a:gd name="T10" fmla="*/ 0 w 333"/>
                <a:gd name="T11" fmla="*/ 556 h 556"/>
                <a:gd name="T12" fmla="*/ 0 w 333"/>
                <a:gd name="T13" fmla="*/ 0 h 556"/>
              </a:gdLst>
              <a:ahLst/>
              <a:cxnLst>
                <a:cxn ang="0">
                  <a:pos x="T0" y="T1"/>
                </a:cxn>
                <a:cxn ang="0">
                  <a:pos x="T2" y="T3"/>
                </a:cxn>
                <a:cxn ang="0">
                  <a:pos x="T4" y="T5"/>
                </a:cxn>
                <a:cxn ang="0">
                  <a:pos x="T6" y="T7"/>
                </a:cxn>
                <a:cxn ang="0">
                  <a:pos x="T8" y="T9"/>
                </a:cxn>
                <a:cxn ang="0">
                  <a:pos x="T10" y="T11"/>
                </a:cxn>
                <a:cxn ang="0">
                  <a:pos x="T12" y="T13"/>
                </a:cxn>
              </a:cxnLst>
              <a:rect l="0" t="0" r="r" b="b"/>
              <a:pathLst>
                <a:path w="333" h="556">
                  <a:moveTo>
                    <a:pt x="0" y="0"/>
                  </a:moveTo>
                  <a:lnTo>
                    <a:pt x="120" y="0"/>
                  </a:lnTo>
                  <a:lnTo>
                    <a:pt x="120" y="444"/>
                  </a:lnTo>
                  <a:lnTo>
                    <a:pt x="333" y="444"/>
                  </a:lnTo>
                  <a:lnTo>
                    <a:pt x="333" y="556"/>
                  </a:lnTo>
                  <a:lnTo>
                    <a:pt x="0" y="556"/>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26" name="Freeform 8">
              <a:extLst>
                <a:ext uri="{FF2B5EF4-FFF2-40B4-BE49-F238E27FC236}">
                  <a16:creationId xmlns:a16="http://schemas.microsoft.com/office/drawing/2014/main" id="{0FB03EB8-DFAB-4942-9538-92758906DA26}"/>
                </a:ext>
              </a:extLst>
            </p:cNvPr>
            <p:cNvSpPr>
              <a:spLocks/>
            </p:cNvSpPr>
            <p:nvPr/>
          </p:nvSpPr>
          <p:spPr bwMode="auto">
            <a:xfrm>
              <a:off x="8833226" y="5106527"/>
              <a:ext cx="587407" cy="588555"/>
            </a:xfrm>
            <a:custGeom>
              <a:avLst/>
              <a:gdLst>
                <a:gd name="T0" fmla="*/ 883 w 987"/>
                <a:gd name="T1" fmla="*/ 191 h 987"/>
                <a:gd name="T2" fmla="*/ 883 w 987"/>
                <a:gd name="T3" fmla="*/ 191 h 987"/>
                <a:gd name="T4" fmla="*/ 494 w 987"/>
                <a:gd name="T5" fmla="*/ 0 h 987"/>
                <a:gd name="T6" fmla="*/ 0 w 987"/>
                <a:gd name="T7" fmla="*/ 494 h 987"/>
                <a:gd name="T8" fmla="*/ 19 w 987"/>
                <a:gd name="T9" fmla="*/ 627 h 987"/>
                <a:gd name="T10" fmla="*/ 90 w 987"/>
                <a:gd name="T11" fmla="*/ 627 h 987"/>
                <a:gd name="T12" fmla="*/ 68 w 987"/>
                <a:gd name="T13" fmla="*/ 494 h 987"/>
                <a:gd name="T14" fmla="*/ 494 w 987"/>
                <a:gd name="T15" fmla="*/ 68 h 987"/>
                <a:gd name="T16" fmla="*/ 830 w 987"/>
                <a:gd name="T17" fmla="*/ 233 h 987"/>
                <a:gd name="T18" fmla="*/ 830 w 987"/>
                <a:gd name="T19" fmla="*/ 233 h 987"/>
                <a:gd name="T20" fmla="*/ 919 w 987"/>
                <a:gd name="T21" fmla="*/ 493 h 987"/>
                <a:gd name="T22" fmla="*/ 493 w 987"/>
                <a:gd name="T23" fmla="*/ 919 h 987"/>
                <a:gd name="T24" fmla="*/ 159 w 987"/>
                <a:gd name="T25" fmla="*/ 757 h 987"/>
                <a:gd name="T26" fmla="*/ 106 w 987"/>
                <a:gd name="T27" fmla="*/ 798 h 987"/>
                <a:gd name="T28" fmla="*/ 493 w 987"/>
                <a:gd name="T29" fmla="*/ 987 h 987"/>
                <a:gd name="T30" fmla="*/ 987 w 987"/>
                <a:gd name="T31" fmla="*/ 493 h 987"/>
                <a:gd name="T32" fmla="*/ 883 w 987"/>
                <a:gd name="T33" fmla="*/ 191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87" h="987">
                  <a:moveTo>
                    <a:pt x="883" y="191"/>
                  </a:moveTo>
                  <a:cubicBezTo>
                    <a:pt x="883" y="191"/>
                    <a:pt x="883" y="191"/>
                    <a:pt x="883" y="191"/>
                  </a:cubicBezTo>
                  <a:cubicBezTo>
                    <a:pt x="793" y="75"/>
                    <a:pt x="652" y="0"/>
                    <a:pt x="494" y="0"/>
                  </a:cubicBezTo>
                  <a:cubicBezTo>
                    <a:pt x="222" y="0"/>
                    <a:pt x="0" y="222"/>
                    <a:pt x="0" y="494"/>
                  </a:cubicBezTo>
                  <a:cubicBezTo>
                    <a:pt x="0" y="540"/>
                    <a:pt x="7" y="585"/>
                    <a:pt x="19" y="627"/>
                  </a:cubicBezTo>
                  <a:cubicBezTo>
                    <a:pt x="90" y="627"/>
                    <a:pt x="90" y="627"/>
                    <a:pt x="90" y="627"/>
                  </a:cubicBezTo>
                  <a:cubicBezTo>
                    <a:pt x="76" y="585"/>
                    <a:pt x="68" y="541"/>
                    <a:pt x="68" y="494"/>
                  </a:cubicBezTo>
                  <a:cubicBezTo>
                    <a:pt x="68" y="259"/>
                    <a:pt x="259" y="68"/>
                    <a:pt x="494" y="68"/>
                  </a:cubicBezTo>
                  <a:cubicBezTo>
                    <a:pt x="630" y="68"/>
                    <a:pt x="752" y="133"/>
                    <a:pt x="830" y="233"/>
                  </a:cubicBezTo>
                  <a:cubicBezTo>
                    <a:pt x="830" y="233"/>
                    <a:pt x="830" y="233"/>
                    <a:pt x="830" y="233"/>
                  </a:cubicBezTo>
                  <a:cubicBezTo>
                    <a:pt x="886" y="305"/>
                    <a:pt x="919" y="395"/>
                    <a:pt x="919" y="493"/>
                  </a:cubicBezTo>
                  <a:cubicBezTo>
                    <a:pt x="919" y="728"/>
                    <a:pt x="728" y="919"/>
                    <a:pt x="493" y="919"/>
                  </a:cubicBezTo>
                  <a:cubicBezTo>
                    <a:pt x="358" y="919"/>
                    <a:pt x="237" y="855"/>
                    <a:pt x="159" y="757"/>
                  </a:cubicBezTo>
                  <a:cubicBezTo>
                    <a:pt x="106" y="798"/>
                    <a:pt x="106" y="798"/>
                    <a:pt x="106" y="798"/>
                  </a:cubicBezTo>
                  <a:cubicBezTo>
                    <a:pt x="196" y="913"/>
                    <a:pt x="336" y="987"/>
                    <a:pt x="493" y="987"/>
                  </a:cubicBezTo>
                  <a:cubicBezTo>
                    <a:pt x="765" y="987"/>
                    <a:pt x="987" y="765"/>
                    <a:pt x="987" y="493"/>
                  </a:cubicBezTo>
                  <a:cubicBezTo>
                    <a:pt x="987" y="379"/>
                    <a:pt x="948" y="275"/>
                    <a:pt x="883" y="19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27" name="Freeform 9">
              <a:extLst>
                <a:ext uri="{FF2B5EF4-FFF2-40B4-BE49-F238E27FC236}">
                  <a16:creationId xmlns:a16="http://schemas.microsoft.com/office/drawing/2014/main" id="{9EBDBAA8-4850-4B77-AF52-F8C012BB141A}"/>
                </a:ext>
              </a:extLst>
            </p:cNvPr>
            <p:cNvSpPr>
              <a:spLocks/>
            </p:cNvSpPr>
            <p:nvPr/>
          </p:nvSpPr>
          <p:spPr bwMode="auto">
            <a:xfrm>
              <a:off x="8844423" y="5480331"/>
              <a:ext cx="42491" cy="574"/>
            </a:xfrm>
            <a:custGeom>
              <a:avLst/>
              <a:gdLst>
                <a:gd name="T0" fmla="*/ 71 w 71"/>
                <a:gd name="T1" fmla="*/ 0 h 1"/>
                <a:gd name="T2" fmla="*/ 0 w 71"/>
                <a:gd name="T3" fmla="*/ 0 h 1"/>
                <a:gd name="T4" fmla="*/ 0 w 71"/>
                <a:gd name="T5" fmla="*/ 1 h 1"/>
                <a:gd name="T6" fmla="*/ 71 w 71"/>
                <a:gd name="T7" fmla="*/ 1 h 1"/>
                <a:gd name="T8" fmla="*/ 71 w 71"/>
                <a:gd name="T9" fmla="*/ 0 h 1"/>
              </a:gdLst>
              <a:ahLst/>
              <a:cxnLst>
                <a:cxn ang="0">
                  <a:pos x="T0" y="T1"/>
                </a:cxn>
                <a:cxn ang="0">
                  <a:pos x="T2" y="T3"/>
                </a:cxn>
                <a:cxn ang="0">
                  <a:pos x="T4" y="T5"/>
                </a:cxn>
                <a:cxn ang="0">
                  <a:pos x="T6" y="T7"/>
                </a:cxn>
                <a:cxn ang="0">
                  <a:pos x="T8" y="T9"/>
                </a:cxn>
              </a:cxnLst>
              <a:rect l="0" t="0" r="r" b="b"/>
              <a:pathLst>
                <a:path w="71" h="1">
                  <a:moveTo>
                    <a:pt x="71" y="0"/>
                  </a:moveTo>
                  <a:cubicBezTo>
                    <a:pt x="0" y="0"/>
                    <a:pt x="0" y="0"/>
                    <a:pt x="0" y="0"/>
                  </a:cubicBezTo>
                  <a:cubicBezTo>
                    <a:pt x="0" y="1"/>
                    <a:pt x="0" y="1"/>
                    <a:pt x="0" y="1"/>
                  </a:cubicBezTo>
                  <a:cubicBezTo>
                    <a:pt x="71" y="1"/>
                    <a:pt x="71" y="1"/>
                    <a:pt x="71" y="1"/>
                  </a:cubicBezTo>
                  <a:cubicBezTo>
                    <a:pt x="71" y="1"/>
                    <a:pt x="71" y="1"/>
                    <a:pt x="7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28" name="Freeform 10">
              <a:extLst>
                <a:ext uri="{FF2B5EF4-FFF2-40B4-BE49-F238E27FC236}">
                  <a16:creationId xmlns:a16="http://schemas.microsoft.com/office/drawing/2014/main" id="{49755F8C-4893-46CD-BA4E-DEEC0E706A97}"/>
                </a:ext>
              </a:extLst>
            </p:cNvPr>
            <p:cNvSpPr>
              <a:spLocks/>
            </p:cNvSpPr>
            <p:nvPr/>
          </p:nvSpPr>
          <p:spPr bwMode="auto">
            <a:xfrm>
              <a:off x="8896388" y="5557848"/>
              <a:ext cx="32155" cy="25265"/>
            </a:xfrm>
            <a:custGeom>
              <a:avLst/>
              <a:gdLst>
                <a:gd name="T0" fmla="*/ 53 w 54"/>
                <a:gd name="T1" fmla="*/ 0 h 42"/>
                <a:gd name="T2" fmla="*/ 0 w 54"/>
                <a:gd name="T3" fmla="*/ 42 h 42"/>
                <a:gd name="T4" fmla="*/ 0 w 54"/>
                <a:gd name="T5" fmla="*/ 42 h 42"/>
                <a:gd name="T6" fmla="*/ 54 w 54"/>
                <a:gd name="T7" fmla="*/ 0 h 42"/>
                <a:gd name="T8" fmla="*/ 53 w 54"/>
                <a:gd name="T9" fmla="*/ 0 h 42"/>
              </a:gdLst>
              <a:ahLst/>
              <a:cxnLst>
                <a:cxn ang="0">
                  <a:pos x="T0" y="T1"/>
                </a:cxn>
                <a:cxn ang="0">
                  <a:pos x="T2" y="T3"/>
                </a:cxn>
                <a:cxn ang="0">
                  <a:pos x="T4" y="T5"/>
                </a:cxn>
                <a:cxn ang="0">
                  <a:pos x="T6" y="T7"/>
                </a:cxn>
                <a:cxn ang="0">
                  <a:pos x="T8" y="T9"/>
                </a:cxn>
              </a:cxnLst>
              <a:rect l="0" t="0" r="r" b="b"/>
              <a:pathLst>
                <a:path w="54" h="42">
                  <a:moveTo>
                    <a:pt x="53" y="0"/>
                  </a:moveTo>
                  <a:cubicBezTo>
                    <a:pt x="0" y="42"/>
                    <a:pt x="0" y="42"/>
                    <a:pt x="0" y="42"/>
                  </a:cubicBezTo>
                  <a:cubicBezTo>
                    <a:pt x="0" y="42"/>
                    <a:pt x="0" y="42"/>
                    <a:pt x="0" y="42"/>
                  </a:cubicBezTo>
                  <a:cubicBezTo>
                    <a:pt x="54" y="0"/>
                    <a:pt x="54" y="0"/>
                    <a:pt x="54" y="0"/>
                  </a:cubicBezTo>
                  <a:cubicBezTo>
                    <a:pt x="54" y="0"/>
                    <a:pt x="53" y="0"/>
                    <a:pt x="5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grpSp>
      <p:sp>
        <p:nvSpPr>
          <p:cNvPr id="3" name="Tekstfelt 2">
            <a:extLst>
              <a:ext uri="{FF2B5EF4-FFF2-40B4-BE49-F238E27FC236}">
                <a16:creationId xmlns:a16="http://schemas.microsoft.com/office/drawing/2014/main" id="{8F62F536-747C-AC7C-0587-48B5AE6BCB05}"/>
              </a:ext>
            </a:extLst>
          </p:cNvPr>
          <p:cNvSpPr txBox="1"/>
          <p:nvPr userDrawn="1"/>
        </p:nvSpPr>
        <p:spPr>
          <a:xfrm>
            <a:off x="1484485" y="5086245"/>
            <a:ext cx="2683669" cy="246221"/>
          </a:xfrm>
          <a:prstGeom prst="rect">
            <a:avLst/>
          </a:prstGeom>
          <a:noFill/>
        </p:spPr>
        <p:txBody>
          <a:bodyPr wrap="square" lIns="0" tIns="0" rIns="0" bIns="0" rtlCol="0">
            <a:spAutoFit/>
          </a:bodyPr>
          <a:lstStyle/>
          <a:p>
            <a:pPr algn="l"/>
            <a:r>
              <a:rPr lang="da-DK" sz="800" dirty="0">
                <a:solidFill>
                  <a:schemeClr val="bg1"/>
                </a:solidFill>
              </a:rPr>
              <a:t>Vi er et uafhængigt medlem af det globale rådgivnings- og revisionsnetværk</a:t>
            </a:r>
          </a:p>
        </p:txBody>
      </p:sp>
    </p:spTree>
    <p:extLst>
      <p:ext uri="{BB962C8B-B14F-4D97-AF65-F5344CB8AC3E}">
        <p14:creationId xmlns:p14="http://schemas.microsoft.com/office/powerpoint/2010/main" val="1278031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 indhold 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0637824-5402-4006-A73C-99D9155C0F15}"/>
              </a:ext>
            </a:extLst>
          </p:cNvPr>
          <p:cNvSpPr/>
          <p:nvPr userDrawn="1"/>
        </p:nvSpPr>
        <p:spPr>
          <a:xfrm>
            <a:off x="0" y="0"/>
            <a:ext cx="6115087" cy="685800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7" name="Title 6">
            <a:extLst>
              <a:ext uri="{FF2B5EF4-FFF2-40B4-BE49-F238E27FC236}">
                <a16:creationId xmlns:a16="http://schemas.microsoft.com/office/drawing/2014/main" id="{288FEBBE-D886-4891-A24F-8F4BE7EA0422}"/>
              </a:ext>
            </a:extLst>
          </p:cNvPr>
          <p:cNvSpPr>
            <a:spLocks noGrp="1"/>
          </p:cNvSpPr>
          <p:nvPr>
            <p:ph type="title" hasCustomPrompt="1"/>
          </p:nvPr>
        </p:nvSpPr>
        <p:spPr>
          <a:xfrm>
            <a:off x="540000" y="540000"/>
            <a:ext cx="11110663" cy="432000"/>
          </a:xfrm>
        </p:spPr>
        <p:txBody>
          <a:bodyPr/>
          <a:lstStyle>
            <a:lvl1pPr>
              <a:defRPr/>
            </a:lvl1pPr>
          </a:lstStyle>
          <a:p>
            <a:r>
              <a:rPr lang="da-DK" dirty="0"/>
              <a:t>Klik for at tilføje titel</a:t>
            </a:r>
          </a:p>
        </p:txBody>
      </p:sp>
      <p:sp>
        <p:nvSpPr>
          <p:cNvPr id="10" name="Subtitle 2">
            <a:extLst>
              <a:ext uri="{FF2B5EF4-FFF2-40B4-BE49-F238E27FC236}">
                <a16:creationId xmlns:a16="http://schemas.microsoft.com/office/drawing/2014/main" id="{E9D86488-2C70-4A1F-848E-80A5627F2553}"/>
              </a:ext>
            </a:extLst>
          </p:cNvPr>
          <p:cNvSpPr>
            <a:spLocks noGrp="1"/>
          </p:cNvSpPr>
          <p:nvPr>
            <p:ph type="subTitle" idx="15" hasCustomPrompt="1"/>
          </p:nvPr>
        </p:nvSpPr>
        <p:spPr>
          <a:xfrm>
            <a:off x="540000" y="972000"/>
            <a:ext cx="11109600" cy="288000"/>
          </a:xfrm>
        </p:spPr>
        <p:txBody>
          <a:bodyPr anchor="b" anchorCtr="0"/>
          <a:lstStyle>
            <a:lvl1pPr marL="0" indent="0" algn="l">
              <a:spcBef>
                <a:spcPts val="0"/>
              </a:spcBef>
              <a:buFont typeface="Verdana" panose="020B0604030504040204" pitchFamily="34" charset="0"/>
              <a:buChar char="​"/>
              <a:defRPr sz="1600">
                <a:solidFill>
                  <a:schemeClr val="accent1"/>
                </a:solidFill>
              </a:defRPr>
            </a:lvl1pPr>
            <a:lvl2pPr marL="0" indent="0" algn="l">
              <a:buFont typeface="Verdana" panose="020B0604030504040204" pitchFamily="34" charset="0"/>
              <a:buNone/>
              <a:defRPr sz="2000"/>
            </a:lvl2pPr>
            <a:lvl3pPr marL="0" indent="0" algn="l">
              <a:buFont typeface="Verdana" panose="020B0604030504040204" pitchFamily="34" charset="0"/>
              <a:buChar char="​"/>
              <a:defRPr sz="2000"/>
            </a:lvl3pPr>
            <a:lvl4pPr marL="0" indent="0" algn="l">
              <a:buFont typeface="Verdana" panose="020B0604030504040204" pitchFamily="34" charset="0"/>
              <a:buChar char="​"/>
              <a:defRPr sz="2000"/>
            </a:lvl4pPr>
            <a:lvl5pPr marL="0" indent="0" algn="l">
              <a:buFont typeface="Verdana" panose="020B0604030504040204" pitchFamily="34" charset="0"/>
              <a:buChar char="​"/>
              <a:defRPr sz="2000"/>
            </a:lvl5pPr>
            <a:lvl6pPr marL="0" indent="0" algn="l">
              <a:buFont typeface="Verdana" panose="020B0604030504040204" pitchFamily="34" charset="0"/>
              <a:buChar char="​"/>
              <a:defRPr sz="2000"/>
            </a:lvl6pPr>
            <a:lvl7pPr marL="0" indent="0" algn="l">
              <a:buFont typeface="Verdana" panose="020B0604030504040204" pitchFamily="34" charset="0"/>
              <a:buChar char="​"/>
              <a:defRPr sz="2000"/>
            </a:lvl7pPr>
            <a:lvl8pPr marL="0" indent="0" algn="l">
              <a:buFont typeface="Verdana" panose="020B0604030504040204" pitchFamily="34" charset="0"/>
              <a:buChar char="​"/>
              <a:defRPr sz="2000"/>
            </a:lvl8pPr>
            <a:lvl9pPr marL="0" indent="0" algn="l">
              <a:buFont typeface="Verdana" panose="020B0604030504040204" pitchFamily="34" charset="0"/>
              <a:buChar char="​"/>
              <a:defRPr sz="2000"/>
            </a:lvl9pPr>
          </a:lstStyle>
          <a:p>
            <a:r>
              <a:rPr lang="da-DK" dirty="0"/>
              <a:t>Klik for at tilføje undertitel</a:t>
            </a:r>
          </a:p>
        </p:txBody>
      </p:sp>
      <p:sp>
        <p:nvSpPr>
          <p:cNvPr id="3" name="Content Placeholder 2"/>
          <p:cNvSpPr>
            <a:spLocks noGrp="1"/>
          </p:cNvSpPr>
          <p:nvPr>
            <p:ph idx="1" hasCustomPrompt="1"/>
          </p:nvPr>
        </p:nvSpPr>
        <p:spPr>
          <a:xfrm>
            <a:off x="536200" y="1630159"/>
            <a:ext cx="5428800" cy="4687200"/>
          </a:xfrm>
        </p:spPr>
        <p:txBody>
          <a:bodyPr/>
          <a:lstStyle>
            <a:lvl1pPr>
              <a:defRPr/>
            </a:lvl1pPr>
            <a:lvl5pPr>
              <a:defRPr/>
            </a:lvl5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a:t>6</a:t>
            </a:r>
          </a:p>
          <a:p>
            <a:pPr lvl="6"/>
            <a:r>
              <a:rPr lang="da-DK" noProof="0" dirty="0"/>
              <a:t>7</a:t>
            </a:r>
          </a:p>
          <a:p>
            <a:pPr lvl="7"/>
            <a:r>
              <a:rPr lang="da-DK" noProof="0" dirty="0"/>
              <a:t>8</a:t>
            </a:r>
          </a:p>
          <a:p>
            <a:pPr lvl="8"/>
            <a:r>
              <a:rPr lang="da-DK" noProof="0" dirty="0"/>
              <a:t>9</a:t>
            </a:r>
          </a:p>
        </p:txBody>
      </p:sp>
      <p:sp>
        <p:nvSpPr>
          <p:cNvPr id="9" name="Content Placeholder 8">
            <a:extLst>
              <a:ext uri="{FF2B5EF4-FFF2-40B4-BE49-F238E27FC236}">
                <a16:creationId xmlns:a16="http://schemas.microsoft.com/office/drawing/2014/main" id="{E00B8F10-02F1-45C6-A5A4-A7114FAE3788}"/>
              </a:ext>
            </a:extLst>
          </p:cNvPr>
          <p:cNvSpPr>
            <a:spLocks noGrp="1"/>
          </p:cNvSpPr>
          <p:nvPr>
            <p:ph sz="quarter" idx="14" hasCustomPrompt="1"/>
          </p:nvPr>
        </p:nvSpPr>
        <p:spPr>
          <a:xfrm>
            <a:off x="6227002" y="1630159"/>
            <a:ext cx="5419410" cy="4687200"/>
          </a:xfrm>
        </p:spPr>
        <p:txBody>
          <a:body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a:t>6</a:t>
            </a:r>
          </a:p>
          <a:p>
            <a:pPr lvl="6"/>
            <a:r>
              <a:rPr lang="da-DK" noProof="0" dirty="0"/>
              <a:t>7</a:t>
            </a:r>
          </a:p>
          <a:p>
            <a:pPr lvl="7"/>
            <a:r>
              <a:rPr lang="da-DK" noProof="0" dirty="0"/>
              <a:t>8</a:t>
            </a:r>
          </a:p>
          <a:p>
            <a:pPr lvl="8"/>
            <a:r>
              <a:rPr lang="da-DK" noProof="0" dirty="0"/>
              <a:t>9</a:t>
            </a:r>
          </a:p>
        </p:txBody>
      </p:sp>
      <p:sp>
        <p:nvSpPr>
          <p:cNvPr id="4" name="Date Placeholder 3">
            <a:extLst>
              <a:ext uri="{FF2B5EF4-FFF2-40B4-BE49-F238E27FC236}">
                <a16:creationId xmlns:a16="http://schemas.microsoft.com/office/drawing/2014/main" id="{BFFB777B-1236-47A0-A23A-E1E7E13115CD}"/>
              </a:ext>
            </a:extLst>
          </p:cNvPr>
          <p:cNvSpPr>
            <a:spLocks noGrp="1"/>
          </p:cNvSpPr>
          <p:nvPr>
            <p:ph type="dt" sz="half" idx="10"/>
          </p:nvPr>
        </p:nvSpPr>
        <p:spPr/>
        <p:txBody>
          <a:bodyPr/>
          <a:lstStyle/>
          <a:p>
            <a:fld id="{22B83D56-F480-4A8F-A47B-269C19BEE2EC}" type="datetime4">
              <a:rPr lang="da-DK" smtClean="0"/>
              <a:t>26-04-08</a:t>
            </a:fld>
            <a:endParaRPr lang="da-DK" dirty="0"/>
          </a:p>
        </p:txBody>
      </p:sp>
      <p:sp>
        <p:nvSpPr>
          <p:cNvPr id="5" name="Footer Placeholder 4">
            <a:extLst>
              <a:ext uri="{FF2B5EF4-FFF2-40B4-BE49-F238E27FC236}">
                <a16:creationId xmlns:a16="http://schemas.microsoft.com/office/drawing/2014/main" id="{AD3A31B6-3A78-432F-8ADF-8BABE6C30AC8}"/>
              </a:ext>
            </a:extLst>
          </p:cNvPr>
          <p:cNvSpPr>
            <a:spLocks noGrp="1"/>
          </p:cNvSpPr>
          <p:nvPr>
            <p:ph type="ftr" sz="quarter" idx="11"/>
          </p:nvPr>
        </p:nvSpPr>
        <p:spPr>
          <a:xfrm>
            <a:off x="6094800" y="6458400"/>
            <a:ext cx="2674800" cy="180000"/>
          </a:xfrm>
        </p:spPr>
        <p:txBody>
          <a:bodyPr/>
          <a:lstStyle/>
          <a:p>
            <a:r>
              <a:rPr lang="da-DK"/>
              <a:t>April  2026 | KOMiT Brugerkonference 2026</a:t>
            </a:r>
            <a:endParaRPr lang="da-DK" dirty="0"/>
          </a:p>
        </p:txBody>
      </p:sp>
      <p:sp>
        <p:nvSpPr>
          <p:cNvPr id="6" name="Slide Number Placeholder 5">
            <a:extLst>
              <a:ext uri="{FF2B5EF4-FFF2-40B4-BE49-F238E27FC236}">
                <a16:creationId xmlns:a16="http://schemas.microsoft.com/office/drawing/2014/main" id="{EA78F028-EEE1-4CA7-9E57-8468B82064AB}"/>
              </a:ext>
            </a:extLst>
          </p:cNvPr>
          <p:cNvSpPr>
            <a:spLocks noGrp="1"/>
          </p:cNvSpPr>
          <p:nvPr>
            <p:ph type="sldNum" sz="quarter" idx="12"/>
          </p:nvPr>
        </p:nvSpPr>
        <p:spPr/>
        <p:txBody>
          <a:body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2597427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e indho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88FEBBE-D886-4891-A24F-8F4BE7EA0422}"/>
              </a:ext>
            </a:extLst>
          </p:cNvPr>
          <p:cNvSpPr>
            <a:spLocks noGrp="1"/>
          </p:cNvSpPr>
          <p:nvPr>
            <p:ph type="title" hasCustomPrompt="1"/>
          </p:nvPr>
        </p:nvSpPr>
        <p:spPr/>
        <p:txBody>
          <a:bodyPr/>
          <a:lstStyle>
            <a:lvl1pPr>
              <a:defRPr/>
            </a:lvl1pPr>
          </a:lstStyle>
          <a:p>
            <a:r>
              <a:rPr lang="da-DK" dirty="0"/>
              <a:t>Klik for at tilføje titel</a:t>
            </a:r>
          </a:p>
        </p:txBody>
      </p:sp>
      <p:sp>
        <p:nvSpPr>
          <p:cNvPr id="3" name="Content Placeholder 2"/>
          <p:cNvSpPr>
            <a:spLocks noGrp="1"/>
          </p:cNvSpPr>
          <p:nvPr>
            <p:ph idx="1" hasCustomPrompt="1"/>
          </p:nvPr>
        </p:nvSpPr>
        <p:spPr>
          <a:xfrm>
            <a:off x="540001" y="1629958"/>
            <a:ext cx="3535112" cy="4687200"/>
          </a:xfrm>
        </p:spPr>
        <p:txBody>
          <a:bodyPr/>
          <a:lstStyle>
            <a:lvl1pPr>
              <a:defRPr/>
            </a:lvl1pPr>
            <a:lvl5pPr>
              <a:defRPr/>
            </a:lvl5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a:t>6</a:t>
            </a:r>
          </a:p>
          <a:p>
            <a:pPr lvl="6"/>
            <a:r>
              <a:rPr lang="da-DK" noProof="0" dirty="0"/>
              <a:t>7</a:t>
            </a:r>
          </a:p>
          <a:p>
            <a:pPr lvl="7"/>
            <a:r>
              <a:rPr lang="da-DK" noProof="0" dirty="0"/>
              <a:t>8</a:t>
            </a:r>
          </a:p>
          <a:p>
            <a:pPr lvl="8"/>
            <a:r>
              <a:rPr lang="da-DK" noProof="0" dirty="0"/>
              <a:t>9</a:t>
            </a:r>
          </a:p>
        </p:txBody>
      </p:sp>
      <p:sp>
        <p:nvSpPr>
          <p:cNvPr id="9" name="Content Placeholder 8">
            <a:extLst>
              <a:ext uri="{FF2B5EF4-FFF2-40B4-BE49-F238E27FC236}">
                <a16:creationId xmlns:a16="http://schemas.microsoft.com/office/drawing/2014/main" id="{E00B8F10-02F1-45C6-A5A4-A7114FAE3788}"/>
              </a:ext>
            </a:extLst>
          </p:cNvPr>
          <p:cNvSpPr>
            <a:spLocks noGrp="1"/>
          </p:cNvSpPr>
          <p:nvPr>
            <p:ph sz="quarter" idx="14" hasCustomPrompt="1"/>
          </p:nvPr>
        </p:nvSpPr>
        <p:spPr>
          <a:xfrm>
            <a:off x="4327524" y="1629958"/>
            <a:ext cx="3535200" cy="4687200"/>
          </a:xfrm>
        </p:spPr>
        <p:txBody>
          <a:body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a:t>6</a:t>
            </a:r>
          </a:p>
          <a:p>
            <a:pPr lvl="6"/>
            <a:r>
              <a:rPr lang="da-DK" noProof="0" dirty="0"/>
              <a:t>7</a:t>
            </a:r>
          </a:p>
          <a:p>
            <a:pPr lvl="7"/>
            <a:r>
              <a:rPr lang="da-DK" noProof="0" dirty="0"/>
              <a:t>8</a:t>
            </a:r>
          </a:p>
          <a:p>
            <a:pPr lvl="8"/>
            <a:r>
              <a:rPr lang="da-DK" noProof="0" dirty="0"/>
              <a:t>9</a:t>
            </a:r>
          </a:p>
        </p:txBody>
      </p:sp>
      <p:sp>
        <p:nvSpPr>
          <p:cNvPr id="8" name="Content Placeholder 7">
            <a:extLst>
              <a:ext uri="{FF2B5EF4-FFF2-40B4-BE49-F238E27FC236}">
                <a16:creationId xmlns:a16="http://schemas.microsoft.com/office/drawing/2014/main" id="{DF8BB7DA-5567-46F8-9E1A-E0A37C8E2E25}"/>
              </a:ext>
            </a:extLst>
          </p:cNvPr>
          <p:cNvSpPr>
            <a:spLocks noGrp="1"/>
          </p:cNvSpPr>
          <p:nvPr>
            <p:ph sz="quarter" idx="15" hasCustomPrompt="1"/>
          </p:nvPr>
        </p:nvSpPr>
        <p:spPr>
          <a:xfrm>
            <a:off x="8115050" y="1629958"/>
            <a:ext cx="3535200" cy="4687200"/>
          </a:xfrm>
        </p:spPr>
        <p:txBody>
          <a:body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a:t>6</a:t>
            </a:r>
          </a:p>
          <a:p>
            <a:pPr lvl="6"/>
            <a:r>
              <a:rPr lang="da-DK" noProof="0" dirty="0"/>
              <a:t>7</a:t>
            </a:r>
          </a:p>
          <a:p>
            <a:pPr lvl="7"/>
            <a:r>
              <a:rPr lang="da-DK" noProof="0" dirty="0"/>
              <a:t>8</a:t>
            </a:r>
          </a:p>
          <a:p>
            <a:pPr lvl="8"/>
            <a:r>
              <a:rPr lang="da-DK" noProof="0" dirty="0"/>
              <a:t>9</a:t>
            </a:r>
          </a:p>
        </p:txBody>
      </p:sp>
      <p:sp>
        <p:nvSpPr>
          <p:cNvPr id="4" name="Date Placeholder 3">
            <a:extLst>
              <a:ext uri="{FF2B5EF4-FFF2-40B4-BE49-F238E27FC236}">
                <a16:creationId xmlns:a16="http://schemas.microsoft.com/office/drawing/2014/main" id="{BFFB777B-1236-47A0-A23A-E1E7E13115CD}"/>
              </a:ext>
            </a:extLst>
          </p:cNvPr>
          <p:cNvSpPr>
            <a:spLocks noGrp="1"/>
          </p:cNvSpPr>
          <p:nvPr>
            <p:ph type="dt" sz="half" idx="10"/>
          </p:nvPr>
        </p:nvSpPr>
        <p:spPr/>
        <p:txBody>
          <a:bodyPr/>
          <a:lstStyle/>
          <a:p>
            <a:fld id="{682E05D1-848B-4ABA-8748-CEA84B6BBF61}" type="datetime4">
              <a:rPr lang="da-DK" smtClean="0"/>
              <a:t>26-04-08</a:t>
            </a:fld>
            <a:endParaRPr lang="da-DK" dirty="0"/>
          </a:p>
        </p:txBody>
      </p:sp>
      <p:sp>
        <p:nvSpPr>
          <p:cNvPr id="5" name="Footer Placeholder 4">
            <a:extLst>
              <a:ext uri="{FF2B5EF4-FFF2-40B4-BE49-F238E27FC236}">
                <a16:creationId xmlns:a16="http://schemas.microsoft.com/office/drawing/2014/main" id="{AD3A31B6-3A78-432F-8ADF-8BABE6C30AC8}"/>
              </a:ext>
            </a:extLst>
          </p:cNvPr>
          <p:cNvSpPr>
            <a:spLocks noGrp="1"/>
          </p:cNvSpPr>
          <p:nvPr>
            <p:ph type="ftr" sz="quarter" idx="11"/>
          </p:nvPr>
        </p:nvSpPr>
        <p:spPr>
          <a:xfrm>
            <a:off x="6094800" y="6458400"/>
            <a:ext cx="2674800" cy="180000"/>
          </a:xfrm>
        </p:spPr>
        <p:txBody>
          <a:bodyPr/>
          <a:lstStyle/>
          <a:p>
            <a:r>
              <a:rPr lang="da-DK"/>
              <a:t>April  2026 | KOMiT Brugerkonference 2026</a:t>
            </a:r>
            <a:endParaRPr lang="da-DK" dirty="0"/>
          </a:p>
        </p:txBody>
      </p:sp>
      <p:sp>
        <p:nvSpPr>
          <p:cNvPr id="6" name="Slide Number Placeholder 5">
            <a:extLst>
              <a:ext uri="{FF2B5EF4-FFF2-40B4-BE49-F238E27FC236}">
                <a16:creationId xmlns:a16="http://schemas.microsoft.com/office/drawing/2014/main" id="{EA78F028-EEE1-4CA7-9E57-8468B82064AB}"/>
              </a:ext>
            </a:extLst>
          </p:cNvPr>
          <p:cNvSpPr>
            <a:spLocks noGrp="1"/>
          </p:cNvSpPr>
          <p:nvPr>
            <p:ph type="sldNum" sz="quarter" idx="12"/>
          </p:nvPr>
        </p:nvSpPr>
        <p:spPr/>
        <p:txBody>
          <a:body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1784720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apport A">
    <p:bg>
      <p:bgRef idx="1001">
        <a:schemeClr val="bg1"/>
      </p:bgRef>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2A7FF08-497F-4E40-AED3-0532762F5E5B}"/>
              </a:ext>
            </a:extLst>
          </p:cNvPr>
          <p:cNvSpPr>
            <a:spLocks noGrp="1"/>
          </p:cNvSpPr>
          <p:nvPr>
            <p:ph type="title" hasCustomPrompt="1"/>
          </p:nvPr>
        </p:nvSpPr>
        <p:spPr>
          <a:xfrm>
            <a:off x="540000" y="539751"/>
            <a:ext cx="3520548" cy="2756262"/>
          </a:xfrm>
        </p:spPr>
        <p:txBody>
          <a:bodyPr/>
          <a:lstStyle>
            <a:lvl1pPr>
              <a:defRPr sz="2400"/>
            </a:lvl1pPr>
          </a:lstStyle>
          <a:p>
            <a:r>
              <a:rPr lang="da-DK" dirty="0"/>
              <a:t>Klik for at tilføje titel</a:t>
            </a:r>
          </a:p>
        </p:txBody>
      </p:sp>
      <p:sp>
        <p:nvSpPr>
          <p:cNvPr id="3" name="Content Placeholder 2"/>
          <p:cNvSpPr>
            <a:spLocks noGrp="1"/>
          </p:cNvSpPr>
          <p:nvPr>
            <p:ph idx="1" hasCustomPrompt="1"/>
          </p:nvPr>
        </p:nvSpPr>
        <p:spPr>
          <a:xfrm>
            <a:off x="539748" y="3560399"/>
            <a:ext cx="3534552" cy="2755607"/>
          </a:xfrm>
        </p:spPr>
        <p:txBody>
          <a:bodyPr/>
          <a:lstStyle>
            <a:lvl1pPr>
              <a:defRPr sz="1800"/>
            </a:lvl1pPr>
            <a:lvl2pPr>
              <a:defRPr sz="1600"/>
            </a:lvl2pPr>
            <a:lvl3pPr>
              <a:defRPr sz="1400"/>
            </a:lvl3pPr>
            <a:lvl4pPr>
              <a:defRPr sz="1200"/>
            </a:lvl4pPr>
            <a:lvl5pPr>
              <a:defRPr sz="1100"/>
            </a:lvl5pPr>
            <a:lvl6pPr>
              <a:defRPr sz="1800"/>
            </a:lvl6pPr>
            <a:lvl7pPr>
              <a:defRPr sz="1800"/>
            </a:lvl7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27200" y="539751"/>
            <a:ext cx="3535200" cy="2756262"/>
          </a:xfrm>
        </p:spPr>
        <p:txBody>
          <a:bodyPr/>
          <a:lstStyle>
            <a:lvl1pPr>
              <a:defRPr sz="1800"/>
            </a:lvl1pPr>
            <a:lvl2pPr>
              <a:defRPr sz="1600"/>
            </a:lvl2pPr>
            <a:lvl3pPr>
              <a:defRPr sz="1400"/>
            </a:lvl3pPr>
            <a:lvl4pPr>
              <a:defRPr sz="1200"/>
            </a:lvl4pPr>
            <a:lvl5pPr>
              <a:defRPr sz="1100"/>
            </a:lvl5pPr>
            <a:lvl6pPr>
              <a:defRPr sz="1800"/>
            </a:lvl6pPr>
            <a:lvl7pPr>
              <a:defRPr sz="1800"/>
            </a:lvl7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5" name="Content Placeholder 4">
            <a:extLst>
              <a:ext uri="{FF2B5EF4-FFF2-40B4-BE49-F238E27FC236}">
                <a16:creationId xmlns:a16="http://schemas.microsoft.com/office/drawing/2014/main" id="{C725A8F3-C789-43A7-B9C7-C2E8AD06CA86}"/>
              </a:ext>
            </a:extLst>
          </p:cNvPr>
          <p:cNvSpPr>
            <a:spLocks noGrp="1"/>
          </p:cNvSpPr>
          <p:nvPr>
            <p:ph sz="quarter" idx="13" hasCustomPrompt="1"/>
          </p:nvPr>
        </p:nvSpPr>
        <p:spPr>
          <a:xfrm>
            <a:off x="4327200" y="3560399"/>
            <a:ext cx="3535200" cy="2756263"/>
          </a:xfrm>
        </p:spPr>
        <p:txBody>
          <a:bodyPr/>
          <a:lstStyle>
            <a:lvl1pPr>
              <a:defRPr sz="1800"/>
            </a:lvl1pPr>
            <a:lvl2pPr>
              <a:defRPr sz="1600"/>
            </a:lvl2pPr>
            <a:lvl3pPr>
              <a:defRPr sz="1400"/>
            </a:lvl3pPr>
            <a:lvl4pPr>
              <a:defRPr sz="1200"/>
            </a:lvl4pPr>
            <a:lvl5pPr>
              <a:defRPr sz="1100"/>
            </a:lvl5pPr>
            <a:lvl6pPr>
              <a:defRPr sz="1800"/>
            </a:lvl6pPr>
            <a:lvl7pPr>
              <a:defRPr sz="1800"/>
            </a:lvl7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11" name="Content Placeholder 10">
            <a:extLst>
              <a:ext uri="{FF2B5EF4-FFF2-40B4-BE49-F238E27FC236}">
                <a16:creationId xmlns:a16="http://schemas.microsoft.com/office/drawing/2014/main" id="{EA075391-72C2-46AD-A34B-A677ADEAE2B2}"/>
              </a:ext>
            </a:extLst>
          </p:cNvPr>
          <p:cNvSpPr>
            <a:spLocks noGrp="1"/>
          </p:cNvSpPr>
          <p:nvPr>
            <p:ph sz="quarter" idx="14" hasCustomPrompt="1"/>
          </p:nvPr>
        </p:nvSpPr>
        <p:spPr>
          <a:xfrm>
            <a:off x="8129052" y="539751"/>
            <a:ext cx="3521611" cy="2756262"/>
          </a:xfrm>
        </p:spPr>
        <p:txBody>
          <a:bodyPr/>
          <a:lstStyle>
            <a:lvl1pPr>
              <a:defRPr sz="1800"/>
            </a:lvl1pPr>
            <a:lvl2pPr>
              <a:defRPr sz="1600"/>
            </a:lvl2pPr>
            <a:lvl3pPr>
              <a:defRPr sz="1400"/>
            </a:lvl3pPr>
            <a:lvl4pPr>
              <a:defRPr sz="1200"/>
            </a:lvl4pPr>
            <a:lvl5pPr>
              <a:defRPr sz="1100"/>
            </a:lvl5pPr>
            <a:lvl6pPr>
              <a:defRPr sz="1800"/>
            </a:lvl6pPr>
            <a:lvl7pPr>
              <a:defRPr sz="1800"/>
            </a:lvl7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4" name="Date Placeholder 3">
            <a:extLst>
              <a:ext uri="{FF2B5EF4-FFF2-40B4-BE49-F238E27FC236}">
                <a16:creationId xmlns:a16="http://schemas.microsoft.com/office/drawing/2014/main" id="{46D79923-6F9C-4EDE-9E95-10CB30510783}"/>
              </a:ext>
            </a:extLst>
          </p:cNvPr>
          <p:cNvSpPr>
            <a:spLocks noGrp="1"/>
          </p:cNvSpPr>
          <p:nvPr>
            <p:ph type="dt" sz="half" idx="15"/>
          </p:nvPr>
        </p:nvSpPr>
        <p:spPr/>
        <p:txBody>
          <a:bodyPr/>
          <a:lstStyle/>
          <a:p>
            <a:fld id="{DD164F6E-D940-4672-B1EC-3E7807F38D41}" type="datetime4">
              <a:rPr lang="da-DK" smtClean="0"/>
              <a:t>26-04-08</a:t>
            </a:fld>
            <a:endParaRPr lang="da-DK" dirty="0"/>
          </a:p>
        </p:txBody>
      </p:sp>
      <p:sp>
        <p:nvSpPr>
          <p:cNvPr id="6" name="Footer Placeholder 5">
            <a:extLst>
              <a:ext uri="{FF2B5EF4-FFF2-40B4-BE49-F238E27FC236}">
                <a16:creationId xmlns:a16="http://schemas.microsoft.com/office/drawing/2014/main" id="{6D0416BB-00AC-4DD5-897B-F4EDB13370E9}"/>
              </a:ext>
            </a:extLst>
          </p:cNvPr>
          <p:cNvSpPr>
            <a:spLocks noGrp="1"/>
          </p:cNvSpPr>
          <p:nvPr>
            <p:ph type="ftr" sz="quarter" idx="16"/>
          </p:nvPr>
        </p:nvSpPr>
        <p:spPr/>
        <p:txBody>
          <a:bodyPr/>
          <a:lstStyle>
            <a:lvl1pPr>
              <a:defRPr>
                <a:solidFill>
                  <a:schemeClr val="accent1"/>
                </a:solidFill>
              </a:defRPr>
            </a:lvl1pPr>
          </a:lstStyle>
          <a:p>
            <a:r>
              <a:rPr lang="da-DK"/>
              <a:t>April  2026 | KOMiT Brugerkonference 2026</a:t>
            </a:r>
            <a:endParaRPr lang="da-DK" dirty="0"/>
          </a:p>
        </p:txBody>
      </p:sp>
      <p:sp>
        <p:nvSpPr>
          <p:cNvPr id="10" name="Slide Number Placeholder 9">
            <a:extLst>
              <a:ext uri="{FF2B5EF4-FFF2-40B4-BE49-F238E27FC236}">
                <a16:creationId xmlns:a16="http://schemas.microsoft.com/office/drawing/2014/main" id="{37E9903A-53AE-4B97-879C-5DBFEB00E130}"/>
              </a:ext>
            </a:extLst>
          </p:cNvPr>
          <p:cNvSpPr>
            <a:spLocks noGrp="1"/>
          </p:cNvSpPr>
          <p:nvPr>
            <p:ph type="sldNum" sz="quarter" idx="17"/>
          </p:nvPr>
        </p:nvSpPr>
        <p:spPr/>
        <p:txBody>
          <a:bodyPr/>
          <a:lstStyle/>
          <a:p>
            <a:fld id="{23AA811B-2EBD-4900-905E-5BE206449611}" type="slidenum">
              <a:rPr lang="da-DK" smtClean="0"/>
              <a:pPr/>
              <a:t>‹nr.›</a:t>
            </a:fld>
            <a:endParaRPr lang="da-DK" dirty="0"/>
          </a:p>
        </p:txBody>
      </p:sp>
      <p:sp>
        <p:nvSpPr>
          <p:cNvPr id="8" name="Content Placeholder 7">
            <a:extLst>
              <a:ext uri="{FF2B5EF4-FFF2-40B4-BE49-F238E27FC236}">
                <a16:creationId xmlns:a16="http://schemas.microsoft.com/office/drawing/2014/main" id="{67A460AD-B6FE-4D14-87FC-698939AB4455}"/>
              </a:ext>
            </a:extLst>
          </p:cNvPr>
          <p:cNvSpPr>
            <a:spLocks noGrp="1"/>
          </p:cNvSpPr>
          <p:nvPr>
            <p:ph sz="quarter" idx="18" hasCustomPrompt="1"/>
          </p:nvPr>
        </p:nvSpPr>
        <p:spPr>
          <a:xfrm>
            <a:off x="8115300" y="3560399"/>
            <a:ext cx="3535363" cy="2756264"/>
          </a:xfrm>
        </p:spPr>
        <p:txBody>
          <a:bodyPr/>
          <a:lstStyle>
            <a:lvl1pPr>
              <a:defRPr sz="1800"/>
            </a:lvl1pPr>
            <a:lvl2pPr>
              <a:defRPr sz="1600"/>
            </a:lvl2pPr>
            <a:lvl3pPr>
              <a:defRPr sz="1400"/>
            </a:lvl3pPr>
            <a:lvl4pPr>
              <a:defRPr sz="1200"/>
            </a:lvl4pPr>
            <a:lvl5pPr>
              <a:defRPr sz="1100"/>
            </a:lvl5pPr>
            <a:lvl6pPr>
              <a:defRPr sz="1800"/>
            </a:lvl6pPr>
            <a:lvl7pPr>
              <a:defRPr sz="1800"/>
            </a:lvl7pPr>
            <a:lvl8pPr>
              <a:defRPr/>
            </a:lvl8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Tree>
    <p:extLst>
      <p:ext uri="{BB962C8B-B14F-4D97-AF65-F5344CB8AC3E}">
        <p14:creationId xmlns:p14="http://schemas.microsoft.com/office/powerpoint/2010/main" val="1161461628"/>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apport B">
    <p:bg>
      <p:bgRef idx="1001">
        <a:schemeClr val="bg1"/>
      </p:bgRef>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2A7FF08-497F-4E40-AED3-0532762F5E5B}"/>
              </a:ext>
            </a:extLst>
          </p:cNvPr>
          <p:cNvSpPr>
            <a:spLocks noGrp="1"/>
          </p:cNvSpPr>
          <p:nvPr>
            <p:ph type="title" hasCustomPrompt="1"/>
          </p:nvPr>
        </p:nvSpPr>
        <p:spPr>
          <a:xfrm>
            <a:off x="540000" y="539999"/>
            <a:ext cx="2588963" cy="2756423"/>
          </a:xfrm>
        </p:spPr>
        <p:txBody>
          <a:bodyPr/>
          <a:lstStyle>
            <a:lvl1pPr>
              <a:defRPr sz="2400"/>
            </a:lvl1pPr>
          </a:lstStyle>
          <a:p>
            <a:r>
              <a:rPr lang="da-DK" dirty="0"/>
              <a:t>Klik for at tilføje titel</a:t>
            </a:r>
          </a:p>
        </p:txBody>
      </p:sp>
      <p:sp>
        <p:nvSpPr>
          <p:cNvPr id="3" name="Content Placeholder 2"/>
          <p:cNvSpPr>
            <a:spLocks noGrp="1"/>
          </p:cNvSpPr>
          <p:nvPr>
            <p:ph idx="1" hasCustomPrompt="1"/>
          </p:nvPr>
        </p:nvSpPr>
        <p:spPr>
          <a:xfrm>
            <a:off x="539748" y="3560397"/>
            <a:ext cx="2589148" cy="2756266"/>
          </a:xfrm>
        </p:spPr>
        <p:txBody>
          <a:bodyPr/>
          <a:lstStyle>
            <a:lvl1pPr>
              <a:defRPr sz="1800"/>
            </a:lvl1pPr>
            <a:lvl2pPr>
              <a:defRPr sz="1600"/>
            </a:lvl2pPr>
            <a:lvl3pPr>
              <a:defRPr sz="1400"/>
            </a:lvl3pPr>
            <a:lvl4pPr>
              <a:defRPr sz="1200"/>
            </a:lvl4pPr>
            <a:lvl5pPr>
              <a:defRPr sz="1100"/>
            </a:lvl5pPr>
            <a:lvl6pPr>
              <a:defRPr sz="1800"/>
            </a:lvl6pPr>
            <a:lvl7pPr>
              <a:defRPr sz="1800"/>
            </a:lvl7pPr>
          </a:lstStyle>
          <a:p>
            <a:pPr lvl="0"/>
            <a:r>
              <a:rPr lang="da-DK" dirty="0"/>
              <a:t>Klik for at tilføje tekst</a:t>
            </a:r>
            <a:r>
              <a:rPr lang="da-DK" noProof="0" dirty="0"/>
              <a:t>               Enter &amp; TAB for næste tekst niveau  SHIFT+TAB for at gå tilbage i niveauerne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87521" y="540000"/>
            <a:ext cx="2581480" cy="2757600"/>
          </a:xfrm>
        </p:spPr>
        <p:txBody>
          <a:bodyPr/>
          <a:lstStyle>
            <a:lvl1pPr>
              <a:defRPr sz="1800"/>
            </a:lvl1pPr>
            <a:lvl2pPr>
              <a:defRPr sz="1600"/>
            </a:lvl2pPr>
            <a:lvl3pPr>
              <a:defRPr sz="1400"/>
            </a:lvl3pPr>
            <a:lvl4pPr>
              <a:defRPr sz="1200"/>
            </a:lvl4pPr>
            <a:lvl5pPr>
              <a:defRPr sz="1100"/>
            </a:lvl5pPr>
            <a:lvl6pPr>
              <a:defRPr sz="1800"/>
            </a:lvl6pPr>
            <a:lvl7pPr>
              <a:defRPr sz="1800"/>
            </a:lvl7pPr>
          </a:lstStyle>
          <a:p>
            <a:pPr lvl="0"/>
            <a:r>
              <a:rPr lang="da-DK" dirty="0"/>
              <a:t>Klik for at tilføje tekst</a:t>
            </a:r>
            <a:r>
              <a:rPr lang="da-DK" noProof="0" dirty="0"/>
              <a:t>               Enter &amp; TAB for næste tekst niveau  SHIFT+TAB for at gå tilbage i niveauerne</a:t>
            </a:r>
          </a:p>
        </p:txBody>
      </p:sp>
      <p:sp>
        <p:nvSpPr>
          <p:cNvPr id="5" name="Content Placeholder 4">
            <a:extLst>
              <a:ext uri="{FF2B5EF4-FFF2-40B4-BE49-F238E27FC236}">
                <a16:creationId xmlns:a16="http://schemas.microsoft.com/office/drawing/2014/main" id="{C725A8F3-C789-43A7-B9C7-C2E8AD06CA86}"/>
              </a:ext>
            </a:extLst>
          </p:cNvPr>
          <p:cNvSpPr>
            <a:spLocks noGrp="1"/>
          </p:cNvSpPr>
          <p:nvPr>
            <p:ph sz="quarter" idx="13" hasCustomPrompt="1"/>
          </p:nvPr>
        </p:nvSpPr>
        <p:spPr>
          <a:xfrm>
            <a:off x="3387520" y="3560398"/>
            <a:ext cx="2581480" cy="2756265"/>
          </a:xfrm>
        </p:spPr>
        <p:txBody>
          <a:bodyPr/>
          <a:lstStyle>
            <a:lvl1pPr>
              <a:defRPr sz="1800"/>
            </a:lvl1pPr>
            <a:lvl2pPr>
              <a:defRPr sz="1600"/>
            </a:lvl2pPr>
            <a:lvl3pPr>
              <a:defRPr sz="1400"/>
            </a:lvl3pPr>
            <a:lvl4pPr>
              <a:defRPr sz="1200"/>
            </a:lvl4pPr>
            <a:lvl5pPr>
              <a:defRPr sz="1100"/>
            </a:lvl5pPr>
            <a:lvl6pPr>
              <a:defRPr sz="1800"/>
            </a:lvl6pPr>
            <a:lvl7pPr>
              <a:defRPr sz="1800"/>
            </a:lvl7pPr>
          </a:lstStyle>
          <a:p>
            <a:pPr lvl="0"/>
            <a:r>
              <a:rPr lang="da-DK" dirty="0"/>
              <a:t>Klik for at tilføje tekst</a:t>
            </a:r>
            <a:r>
              <a:rPr lang="da-DK" noProof="0" dirty="0"/>
              <a:t>               Enter &amp; TAB for næste tekst niveau  SHIFT+TAB for at gå tilbage i niveauerne</a:t>
            </a:r>
          </a:p>
        </p:txBody>
      </p:sp>
      <p:sp>
        <p:nvSpPr>
          <p:cNvPr id="11" name="Content Placeholder 10">
            <a:extLst>
              <a:ext uri="{FF2B5EF4-FFF2-40B4-BE49-F238E27FC236}">
                <a16:creationId xmlns:a16="http://schemas.microsoft.com/office/drawing/2014/main" id="{EA075391-72C2-46AD-A34B-A677ADEAE2B2}"/>
              </a:ext>
            </a:extLst>
          </p:cNvPr>
          <p:cNvSpPr>
            <a:spLocks noGrp="1"/>
          </p:cNvSpPr>
          <p:nvPr>
            <p:ph sz="quarter" idx="14" hasCustomPrompt="1"/>
          </p:nvPr>
        </p:nvSpPr>
        <p:spPr>
          <a:xfrm>
            <a:off x="6234166" y="539751"/>
            <a:ext cx="2576459" cy="2757600"/>
          </a:xfrm>
        </p:spPr>
        <p:txBody>
          <a:bodyPr/>
          <a:lstStyle>
            <a:lvl1pPr>
              <a:defRPr sz="1800"/>
            </a:lvl1pPr>
            <a:lvl2pPr>
              <a:defRPr sz="1600"/>
            </a:lvl2pPr>
            <a:lvl3pPr>
              <a:defRPr sz="1400"/>
            </a:lvl3pPr>
            <a:lvl4pPr>
              <a:defRPr sz="1200"/>
            </a:lvl4pPr>
            <a:lvl5pPr>
              <a:defRPr sz="1100"/>
            </a:lvl5pPr>
            <a:lvl6pPr>
              <a:defRPr sz="1800"/>
            </a:lvl6pPr>
            <a:lvl7pPr>
              <a:defRPr sz="1800"/>
            </a:lvl7pPr>
          </a:lstStyle>
          <a:p>
            <a:pPr lvl="0"/>
            <a:r>
              <a:rPr lang="da-DK" dirty="0"/>
              <a:t>Klik for at tilføje tekst</a:t>
            </a:r>
            <a:r>
              <a:rPr lang="da-DK" noProof="0" dirty="0"/>
              <a:t>               Enter &amp; TAB for næste tekst niveau  SHIFT+TAB for at gå tilbage i niveauerne</a:t>
            </a:r>
          </a:p>
        </p:txBody>
      </p:sp>
      <p:sp>
        <p:nvSpPr>
          <p:cNvPr id="13" name="Content Placeholder 12">
            <a:extLst>
              <a:ext uri="{FF2B5EF4-FFF2-40B4-BE49-F238E27FC236}">
                <a16:creationId xmlns:a16="http://schemas.microsoft.com/office/drawing/2014/main" id="{F2C6B7E7-3C66-431E-8FF3-D4241CAA6FBA}"/>
              </a:ext>
            </a:extLst>
          </p:cNvPr>
          <p:cNvSpPr>
            <a:spLocks noGrp="1"/>
          </p:cNvSpPr>
          <p:nvPr>
            <p:ph sz="quarter" idx="21" hasCustomPrompt="1"/>
          </p:nvPr>
        </p:nvSpPr>
        <p:spPr>
          <a:xfrm>
            <a:off x="6234113" y="3558809"/>
            <a:ext cx="2576512" cy="2757854"/>
          </a:xfrm>
        </p:spPr>
        <p:txBody>
          <a:bodyPr/>
          <a:lstStyle>
            <a:lvl1pPr>
              <a:defRPr sz="1800"/>
            </a:lvl1pPr>
            <a:lvl2pPr>
              <a:defRPr sz="1600"/>
            </a:lvl2pPr>
            <a:lvl3pPr>
              <a:defRPr sz="1400"/>
            </a:lvl3pPr>
            <a:lvl4pPr>
              <a:defRPr sz="1200"/>
            </a:lvl4pPr>
            <a:lvl5pPr>
              <a:defRPr sz="1100"/>
            </a:lvl5pPr>
            <a:lvl6pPr>
              <a:defRPr sz="1800"/>
            </a:lvl6pPr>
            <a:lvl7pPr>
              <a:defRPr sz="1800"/>
            </a:lvl7pPr>
          </a:lstStyle>
          <a:p>
            <a:pPr lvl="0"/>
            <a:r>
              <a:rPr lang="da-DK" dirty="0"/>
              <a:t>Klik for at tilføje tekst</a:t>
            </a:r>
            <a:r>
              <a:rPr lang="da-DK" noProof="0" dirty="0"/>
              <a:t>               Enter &amp; TAB for næste tekst niveau  SHIFT+TAB for at gå tilbage i niveauerne</a:t>
            </a:r>
          </a:p>
        </p:txBody>
      </p:sp>
      <p:sp>
        <p:nvSpPr>
          <p:cNvPr id="8" name="Content Placeholder 7">
            <a:extLst>
              <a:ext uri="{FF2B5EF4-FFF2-40B4-BE49-F238E27FC236}">
                <a16:creationId xmlns:a16="http://schemas.microsoft.com/office/drawing/2014/main" id="{F209FF35-63F1-479B-8AE2-0A3F676DFEE3}"/>
              </a:ext>
            </a:extLst>
          </p:cNvPr>
          <p:cNvSpPr>
            <a:spLocks noGrp="1"/>
          </p:cNvSpPr>
          <p:nvPr>
            <p:ph sz="quarter" idx="19" hasCustomPrompt="1"/>
          </p:nvPr>
        </p:nvSpPr>
        <p:spPr>
          <a:xfrm>
            <a:off x="9061450" y="539638"/>
            <a:ext cx="2589213" cy="2757487"/>
          </a:xfrm>
        </p:spPr>
        <p:txBody>
          <a:bodyPr/>
          <a:lstStyle>
            <a:lvl1pPr>
              <a:defRPr sz="1800"/>
            </a:lvl1pPr>
            <a:lvl2pPr>
              <a:defRPr sz="1600"/>
            </a:lvl2pPr>
            <a:lvl3pPr>
              <a:defRPr sz="1400"/>
            </a:lvl3pPr>
            <a:lvl4pPr>
              <a:defRPr sz="1200"/>
            </a:lvl4pPr>
            <a:lvl5pPr>
              <a:defRPr sz="1100"/>
            </a:lvl5pPr>
            <a:lvl6pPr>
              <a:defRPr sz="1800"/>
            </a:lvl6pPr>
            <a:lvl7pPr>
              <a:defRPr sz="1800"/>
            </a:lvl7pPr>
          </a:lstStyle>
          <a:p>
            <a:pPr lvl="0"/>
            <a:r>
              <a:rPr lang="da-DK" dirty="0"/>
              <a:t>Klik for at tilføje tekst</a:t>
            </a:r>
            <a:r>
              <a:rPr lang="da-DK" noProof="0" dirty="0"/>
              <a:t>               Enter &amp; TAB for næste tekst niveau  SHIFT+TAB for at gå tilbage i niveauerne</a:t>
            </a:r>
          </a:p>
        </p:txBody>
      </p:sp>
      <p:sp>
        <p:nvSpPr>
          <p:cNvPr id="14" name="Content Placeholder 13">
            <a:extLst>
              <a:ext uri="{FF2B5EF4-FFF2-40B4-BE49-F238E27FC236}">
                <a16:creationId xmlns:a16="http://schemas.microsoft.com/office/drawing/2014/main" id="{68C997C3-BA5A-4874-95A3-DA5729187A9A}"/>
              </a:ext>
            </a:extLst>
          </p:cNvPr>
          <p:cNvSpPr>
            <a:spLocks noGrp="1"/>
          </p:cNvSpPr>
          <p:nvPr>
            <p:ph sz="quarter" idx="20" hasCustomPrompt="1"/>
          </p:nvPr>
        </p:nvSpPr>
        <p:spPr>
          <a:xfrm>
            <a:off x="9069184" y="3560397"/>
            <a:ext cx="2581479" cy="2757854"/>
          </a:xfrm>
        </p:spPr>
        <p:txBody>
          <a:bodyPr/>
          <a:lstStyle>
            <a:lvl1pPr>
              <a:defRPr sz="1800"/>
            </a:lvl1pPr>
            <a:lvl2pPr>
              <a:defRPr sz="1600"/>
            </a:lvl2pPr>
            <a:lvl3pPr>
              <a:defRPr sz="1400"/>
            </a:lvl3pPr>
            <a:lvl4pPr>
              <a:defRPr sz="1200"/>
            </a:lvl4pPr>
            <a:lvl5pPr>
              <a:defRPr sz="1100"/>
            </a:lvl5pPr>
            <a:lvl6pPr>
              <a:defRPr sz="1800"/>
            </a:lvl6pPr>
            <a:lvl7pPr>
              <a:defRPr sz="1800"/>
            </a:lvl7pPr>
          </a:lstStyle>
          <a:p>
            <a:pPr lvl="0"/>
            <a:r>
              <a:rPr lang="da-DK" dirty="0"/>
              <a:t>Klik for at tilføje tekst</a:t>
            </a:r>
            <a:r>
              <a:rPr lang="da-DK" noProof="0" dirty="0"/>
              <a:t>               Enter &amp; TAB for næste tekst niveau  SHIFT+TAB for at gå tilbage i niveauerne</a:t>
            </a:r>
          </a:p>
        </p:txBody>
      </p:sp>
      <p:sp>
        <p:nvSpPr>
          <p:cNvPr id="4" name="Date Placeholder 3">
            <a:extLst>
              <a:ext uri="{FF2B5EF4-FFF2-40B4-BE49-F238E27FC236}">
                <a16:creationId xmlns:a16="http://schemas.microsoft.com/office/drawing/2014/main" id="{46D79923-6F9C-4EDE-9E95-10CB30510783}"/>
              </a:ext>
            </a:extLst>
          </p:cNvPr>
          <p:cNvSpPr>
            <a:spLocks noGrp="1"/>
          </p:cNvSpPr>
          <p:nvPr>
            <p:ph type="dt" sz="half" idx="15"/>
          </p:nvPr>
        </p:nvSpPr>
        <p:spPr/>
        <p:txBody>
          <a:bodyPr/>
          <a:lstStyle>
            <a:lvl1pPr>
              <a:defRPr>
                <a:solidFill>
                  <a:schemeClr val="accent1"/>
                </a:solidFill>
              </a:defRPr>
            </a:lvl1pPr>
          </a:lstStyle>
          <a:p>
            <a:fld id="{C5C7DD33-847F-4AEE-A30B-1F01279F1484}" type="datetime4">
              <a:rPr lang="da-DK" smtClean="0"/>
              <a:t>26-04-08</a:t>
            </a:fld>
            <a:endParaRPr lang="da-DK" dirty="0"/>
          </a:p>
        </p:txBody>
      </p:sp>
      <p:sp>
        <p:nvSpPr>
          <p:cNvPr id="6" name="Footer Placeholder 5">
            <a:extLst>
              <a:ext uri="{FF2B5EF4-FFF2-40B4-BE49-F238E27FC236}">
                <a16:creationId xmlns:a16="http://schemas.microsoft.com/office/drawing/2014/main" id="{6D0416BB-00AC-4DD5-897B-F4EDB13370E9}"/>
              </a:ext>
            </a:extLst>
          </p:cNvPr>
          <p:cNvSpPr>
            <a:spLocks noGrp="1"/>
          </p:cNvSpPr>
          <p:nvPr>
            <p:ph type="ftr" sz="quarter" idx="16"/>
          </p:nvPr>
        </p:nvSpPr>
        <p:spPr/>
        <p:txBody>
          <a:bodyPr/>
          <a:lstStyle>
            <a:lvl1pPr>
              <a:defRPr>
                <a:solidFill>
                  <a:schemeClr val="accent1"/>
                </a:solidFill>
              </a:defRPr>
            </a:lvl1pPr>
          </a:lstStyle>
          <a:p>
            <a:r>
              <a:rPr lang="da-DK"/>
              <a:t>April  2026 | KOMiT Brugerkonference 2026</a:t>
            </a:r>
            <a:endParaRPr lang="da-DK" dirty="0"/>
          </a:p>
        </p:txBody>
      </p:sp>
      <p:sp>
        <p:nvSpPr>
          <p:cNvPr id="10" name="Slide Number Placeholder 9">
            <a:extLst>
              <a:ext uri="{FF2B5EF4-FFF2-40B4-BE49-F238E27FC236}">
                <a16:creationId xmlns:a16="http://schemas.microsoft.com/office/drawing/2014/main" id="{37E9903A-53AE-4B97-879C-5DBFEB00E130}"/>
              </a:ext>
            </a:extLst>
          </p:cNvPr>
          <p:cNvSpPr>
            <a:spLocks noGrp="1"/>
          </p:cNvSpPr>
          <p:nvPr>
            <p:ph type="sldNum" sz="quarter" idx="17"/>
          </p:nvPr>
        </p:nvSpPr>
        <p:spPr/>
        <p:txBody>
          <a:bodyPr/>
          <a:lstStyle>
            <a:lvl1pPr>
              <a:defRPr>
                <a:solidFill>
                  <a:schemeClr val="accent1"/>
                </a:solidFill>
              </a:defRPr>
            </a:lvl1p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3777191457"/>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agasin A">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F075B1A5-2458-4856-B3C5-D390D67FE7F4}"/>
              </a:ext>
            </a:extLst>
          </p:cNvPr>
          <p:cNvSpPr>
            <a:spLocks noGrp="1"/>
          </p:cNvSpPr>
          <p:nvPr>
            <p:ph type="pic" sz="quarter" idx="20" hasCustomPrompt="1"/>
          </p:nvPr>
        </p:nvSpPr>
        <p:spPr>
          <a:xfrm>
            <a:off x="4075112" y="0"/>
            <a:ext cx="8116887" cy="6858000"/>
          </a:xfrm>
          <a:solidFill>
            <a:schemeClr val="bg1">
              <a:lumMod val="85000"/>
            </a:schemeClr>
          </a:solidFill>
        </p:spPr>
        <p:txBody>
          <a:bodyPr tIns="72000"/>
          <a:lstStyle>
            <a:lvl1pPr marL="0" indent="0" algn="ctr">
              <a:buNone/>
              <a:defRPr sz="1200"/>
            </a:lvl1pPr>
          </a:lstStyle>
          <a:p>
            <a:r>
              <a:rPr lang="da-DK" dirty="0"/>
              <a:t>Klik her og indsæt billede via Indsæt &gt; Billeder</a:t>
            </a:r>
          </a:p>
        </p:txBody>
      </p:sp>
      <p:sp>
        <p:nvSpPr>
          <p:cNvPr id="17" name="Text Placeholder 16">
            <a:extLst>
              <a:ext uri="{FF2B5EF4-FFF2-40B4-BE49-F238E27FC236}">
                <a16:creationId xmlns:a16="http://schemas.microsoft.com/office/drawing/2014/main" id="{A354B547-20D0-45C3-956D-37AACB36B3D3}"/>
              </a:ext>
            </a:extLst>
          </p:cNvPr>
          <p:cNvSpPr>
            <a:spLocks noGrp="1"/>
          </p:cNvSpPr>
          <p:nvPr>
            <p:ph type="body" sz="quarter" idx="21" hasCustomPrompt="1"/>
          </p:nvPr>
        </p:nvSpPr>
        <p:spPr bwMode="ltGray">
          <a:xfrm>
            <a:off x="0" y="0"/>
            <a:ext cx="4075200" cy="6858000"/>
          </a:xfrm>
          <a:gradFill>
            <a:gsLst>
              <a:gs pos="0">
                <a:schemeClr val="accent2"/>
              </a:gs>
              <a:gs pos="59000">
                <a:schemeClr val="accent1"/>
              </a:gs>
            </a:gsLst>
            <a:lin ang="0" scaled="1"/>
          </a:gradFill>
        </p:spPr>
        <p:txBody>
          <a:bodyPr/>
          <a:lstStyle>
            <a:lvl1pPr marL="0" indent="0">
              <a:buNone/>
              <a:defRPr sz="100"/>
            </a:lvl1pPr>
          </a:lstStyle>
          <a:p>
            <a:pPr lvl="0"/>
            <a:r>
              <a:rPr lang="da-DK" dirty="0"/>
              <a:t>.</a:t>
            </a:r>
          </a:p>
        </p:txBody>
      </p:sp>
      <p:sp>
        <p:nvSpPr>
          <p:cNvPr id="2" name="Title 1">
            <a:extLst>
              <a:ext uri="{FF2B5EF4-FFF2-40B4-BE49-F238E27FC236}">
                <a16:creationId xmlns:a16="http://schemas.microsoft.com/office/drawing/2014/main" id="{50189A4E-0D43-489B-A148-512160139E57}"/>
              </a:ext>
            </a:extLst>
          </p:cNvPr>
          <p:cNvSpPr>
            <a:spLocks noGrp="1"/>
          </p:cNvSpPr>
          <p:nvPr>
            <p:ph type="title" hasCustomPrompt="1"/>
          </p:nvPr>
        </p:nvSpPr>
        <p:spPr>
          <a:xfrm>
            <a:off x="540001" y="540000"/>
            <a:ext cx="3265200" cy="2757600"/>
          </a:xfrm>
        </p:spPr>
        <p:txBody>
          <a:bodyPr/>
          <a:lstStyle>
            <a:lvl1pPr>
              <a:defRPr>
                <a:solidFill>
                  <a:schemeClr val="bg1"/>
                </a:solidFill>
              </a:defRPr>
            </a:lvl1pPr>
          </a:lstStyle>
          <a:p>
            <a:r>
              <a:rPr lang="da-DK" dirty="0"/>
              <a:t>Klik for at tilføje titel</a:t>
            </a:r>
          </a:p>
        </p:txBody>
      </p:sp>
      <p:sp>
        <p:nvSpPr>
          <p:cNvPr id="5" name="Text Placeholder 4">
            <a:extLst>
              <a:ext uri="{FF2B5EF4-FFF2-40B4-BE49-F238E27FC236}">
                <a16:creationId xmlns:a16="http://schemas.microsoft.com/office/drawing/2014/main" id="{51B4D994-4C3A-40C8-BFD3-17512B8665F0}"/>
              </a:ext>
            </a:extLst>
          </p:cNvPr>
          <p:cNvSpPr>
            <a:spLocks noGrp="1"/>
          </p:cNvSpPr>
          <p:nvPr>
            <p:ph type="body" sz="quarter" idx="17" hasCustomPrompt="1"/>
          </p:nvPr>
        </p:nvSpPr>
        <p:spPr>
          <a:xfrm>
            <a:off x="539750" y="3560400"/>
            <a:ext cx="3265450" cy="27576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defRPr>
                <a:solidFill>
                  <a:schemeClr val="bg1"/>
                </a:solidFill>
              </a:defRPr>
            </a:lvl7pPr>
            <a:lvl8pPr>
              <a:buClr>
                <a:schemeClr val="bg1"/>
              </a:buClr>
              <a:defRPr>
                <a:solidFill>
                  <a:schemeClr val="bg1"/>
                </a:solidFill>
              </a:defRPr>
            </a:lvl8pPr>
            <a:lvl9pPr>
              <a:defRPr>
                <a:solidFill>
                  <a:schemeClr val="bg1"/>
                </a:solidFill>
              </a:defRPr>
            </a:lvl9pPr>
          </a:lstStyle>
          <a:p>
            <a:pPr lvl="0"/>
            <a:r>
              <a:rPr lang="da-DK" dirty="0"/>
              <a:t>Klik for at tilføje tekst</a:t>
            </a:r>
          </a:p>
          <a:p>
            <a:pPr lvl="1"/>
            <a:r>
              <a:rPr lang="da-DK" dirty="0"/>
              <a:t>Second level</a:t>
            </a:r>
          </a:p>
          <a:p>
            <a:pPr lvl="2"/>
            <a:r>
              <a:rPr lang="da-DK" dirty="0"/>
              <a:t>Third level</a:t>
            </a:r>
          </a:p>
          <a:p>
            <a:pPr lvl="3"/>
            <a:r>
              <a:rPr lang="da-DK" dirty="0" err="1"/>
              <a:t>Fourth</a:t>
            </a:r>
            <a:r>
              <a:rPr lang="da-DK" dirty="0"/>
              <a:t> level</a:t>
            </a:r>
          </a:p>
          <a:p>
            <a:pPr lvl="4"/>
            <a:r>
              <a:rPr lang="da-DK" dirty="0"/>
              <a:t>Fifth level</a:t>
            </a:r>
          </a:p>
          <a:p>
            <a:pPr lvl="5"/>
            <a:r>
              <a:rPr lang="da-DK" dirty="0"/>
              <a:t>6</a:t>
            </a:r>
          </a:p>
          <a:p>
            <a:pPr lvl="6"/>
            <a:r>
              <a:rPr lang="da-DK" dirty="0"/>
              <a:t>7</a:t>
            </a:r>
          </a:p>
          <a:p>
            <a:pPr lvl="7"/>
            <a:r>
              <a:rPr lang="da-DK" dirty="0"/>
              <a:t>8	</a:t>
            </a:r>
          </a:p>
          <a:p>
            <a:pPr lvl="8"/>
            <a:r>
              <a:rPr lang="da-DK" dirty="0"/>
              <a:t>9</a:t>
            </a:r>
          </a:p>
        </p:txBody>
      </p:sp>
      <p:sp>
        <p:nvSpPr>
          <p:cNvPr id="13" name="Text Placeholder 12">
            <a:extLst>
              <a:ext uri="{FF2B5EF4-FFF2-40B4-BE49-F238E27FC236}">
                <a16:creationId xmlns:a16="http://schemas.microsoft.com/office/drawing/2014/main" id="{FF694C34-7181-4D21-9E08-00D26E19C3E2}"/>
              </a:ext>
            </a:extLst>
          </p:cNvPr>
          <p:cNvSpPr>
            <a:spLocks noGrp="1"/>
          </p:cNvSpPr>
          <p:nvPr>
            <p:ph type="body" sz="quarter" idx="19" hasCustomPrompt="1"/>
          </p:nvPr>
        </p:nvSpPr>
        <p:spPr>
          <a:xfrm>
            <a:off x="10008000" y="540000"/>
            <a:ext cx="1641600" cy="5767200"/>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marL="270000" marR="0" lvl="0" indent="-270000" algn="l" defTabSz="914400" rtl="0" eaLnBrk="1" fontAlgn="auto" latinLnBrk="0" hangingPunct="1">
              <a:lnSpc>
                <a:spcPct val="100000"/>
              </a:lnSpc>
              <a:spcBef>
                <a:spcPts val="0"/>
              </a:spcBef>
              <a:spcAft>
                <a:spcPts val="600"/>
              </a:spcAft>
              <a:buClr>
                <a:schemeClr val="accent1"/>
              </a:buClr>
              <a:buSzTx/>
              <a:buFont typeface="Verdana" panose="020B0604030504040204" pitchFamily="34" charset="0"/>
              <a:buChar char="•"/>
              <a:tabLst/>
              <a:defRPr/>
            </a:pPr>
            <a:r>
              <a:rPr lang="da-DK" dirty="0"/>
              <a:t>Klik for at tilføje tekst </a:t>
            </a:r>
            <a:r>
              <a:rPr lang="da-DK" noProof="0" dirty="0"/>
              <a:t>Enter &amp; TAB for næste tekst niveau       SHIFT+TAB for at gå tilbage i niveauerne</a:t>
            </a:r>
          </a:p>
          <a:p>
            <a:pPr lvl="1"/>
            <a:endParaRPr lang="da-DK" dirty="0"/>
          </a:p>
        </p:txBody>
      </p:sp>
      <p:sp>
        <p:nvSpPr>
          <p:cNvPr id="18" name="Date Placeholder 17">
            <a:extLst>
              <a:ext uri="{FF2B5EF4-FFF2-40B4-BE49-F238E27FC236}">
                <a16:creationId xmlns:a16="http://schemas.microsoft.com/office/drawing/2014/main" id="{38DE6299-720B-4F19-BF66-24A3A2D11F26}"/>
              </a:ext>
            </a:extLst>
          </p:cNvPr>
          <p:cNvSpPr>
            <a:spLocks noGrp="1"/>
          </p:cNvSpPr>
          <p:nvPr>
            <p:ph type="dt" sz="half" idx="22"/>
          </p:nvPr>
        </p:nvSpPr>
        <p:spPr/>
        <p:txBody>
          <a:bodyPr/>
          <a:lstStyle>
            <a:lvl1pPr>
              <a:defRPr>
                <a:solidFill>
                  <a:schemeClr val="bg1"/>
                </a:solidFill>
              </a:defRPr>
            </a:lvl1pPr>
          </a:lstStyle>
          <a:p>
            <a:fld id="{12C0A9A2-E581-4B72-9FA0-74D2F8AC93DD}" type="datetime4">
              <a:rPr lang="da-DK" smtClean="0"/>
              <a:t>26-04-08</a:t>
            </a:fld>
            <a:endParaRPr lang="da-DK" dirty="0"/>
          </a:p>
        </p:txBody>
      </p:sp>
      <p:sp>
        <p:nvSpPr>
          <p:cNvPr id="19" name="Footer Placeholder 18">
            <a:extLst>
              <a:ext uri="{FF2B5EF4-FFF2-40B4-BE49-F238E27FC236}">
                <a16:creationId xmlns:a16="http://schemas.microsoft.com/office/drawing/2014/main" id="{51EA5EAA-FF40-406E-9EEA-2B58B16946FD}"/>
              </a:ext>
            </a:extLst>
          </p:cNvPr>
          <p:cNvSpPr>
            <a:spLocks noGrp="1"/>
          </p:cNvSpPr>
          <p:nvPr>
            <p:ph type="ftr" sz="quarter" idx="23"/>
          </p:nvPr>
        </p:nvSpPr>
        <p:spPr/>
        <p:txBody>
          <a:bodyPr/>
          <a:lstStyle>
            <a:lvl1pPr>
              <a:defRPr>
                <a:solidFill>
                  <a:schemeClr val="bg1"/>
                </a:solidFill>
              </a:defRPr>
            </a:lvl1pPr>
          </a:lstStyle>
          <a:p>
            <a:r>
              <a:rPr lang="da-DK"/>
              <a:t>April  2026 | KOMiT Brugerkonference 2026</a:t>
            </a:r>
            <a:endParaRPr lang="da-DK" dirty="0"/>
          </a:p>
        </p:txBody>
      </p:sp>
      <p:sp>
        <p:nvSpPr>
          <p:cNvPr id="20" name="Slide Number Placeholder 19">
            <a:extLst>
              <a:ext uri="{FF2B5EF4-FFF2-40B4-BE49-F238E27FC236}">
                <a16:creationId xmlns:a16="http://schemas.microsoft.com/office/drawing/2014/main" id="{0ACD565E-F374-431A-A98F-928C69543DEB}"/>
              </a:ext>
            </a:extLst>
          </p:cNvPr>
          <p:cNvSpPr>
            <a:spLocks noGrp="1"/>
          </p:cNvSpPr>
          <p:nvPr>
            <p:ph type="sldNum" sz="quarter" idx="24"/>
          </p:nvPr>
        </p:nvSpPr>
        <p:spPr/>
        <p:txBody>
          <a:bodyPr/>
          <a:lstStyle>
            <a:lvl1pPr>
              <a:defRPr>
                <a:solidFill>
                  <a:schemeClr val="bg1"/>
                </a:solidFill>
              </a:defRPr>
            </a:lvl1pPr>
          </a:lstStyle>
          <a:p>
            <a:fld id="{23AA811B-2EBD-4900-905E-5BE206449611}" type="slidenum">
              <a:rPr lang="da-DK" smtClean="0"/>
              <a:pPr/>
              <a:t>‹nr.›</a:t>
            </a:fld>
            <a:endParaRPr lang="da-DK" dirty="0"/>
          </a:p>
        </p:txBody>
      </p:sp>
      <p:sp>
        <p:nvSpPr>
          <p:cNvPr id="22" name="Text Placeholder 21">
            <a:extLst>
              <a:ext uri="{FF2B5EF4-FFF2-40B4-BE49-F238E27FC236}">
                <a16:creationId xmlns:a16="http://schemas.microsoft.com/office/drawing/2014/main" id="{12EFB073-303C-4AA2-92AD-77A630E8ED9E}"/>
              </a:ext>
            </a:extLst>
          </p:cNvPr>
          <p:cNvSpPr>
            <a:spLocks noGrp="1"/>
          </p:cNvSpPr>
          <p:nvPr>
            <p:ph type="body" sz="quarter" idx="25" hasCustomPrompt="1"/>
          </p:nvPr>
        </p:nvSpPr>
        <p:spPr>
          <a:xfrm>
            <a:off x="10773600" y="6552404"/>
            <a:ext cx="872887" cy="70438"/>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lvl1pPr>
          </a:lstStyle>
          <a:p>
            <a:pPr lvl="0"/>
            <a:r>
              <a:rPr lang="da-DK" dirty="0"/>
              <a:t>.</a:t>
            </a:r>
          </a:p>
        </p:txBody>
      </p:sp>
      <p:pic>
        <p:nvPicPr>
          <p:cNvPr id="6" name="Picture 5">
            <a:extLst>
              <a:ext uri="{FF2B5EF4-FFF2-40B4-BE49-F238E27FC236}">
                <a16:creationId xmlns:a16="http://schemas.microsoft.com/office/drawing/2014/main" id="{9EDD3D0C-4E2E-4D52-8F8F-3BEA3685DF58}"/>
              </a:ext>
            </a:extLst>
          </p:cNvPr>
          <p:cNvPicPr>
            <a:picLocks noChangeAspect="1"/>
          </p:cNvPicPr>
          <p:nvPr userDrawn="1"/>
        </p:nvPicPr>
        <p:blipFill>
          <a:blip r:embed="rId4"/>
          <a:stretch>
            <a:fillRect/>
          </a:stretch>
        </p:blipFill>
        <p:spPr>
          <a:xfrm>
            <a:off x="-1337912" y="1418343"/>
            <a:ext cx="1067912" cy="330156"/>
          </a:xfrm>
          <a:prstGeom prst="rect">
            <a:avLst/>
          </a:prstGeom>
        </p:spPr>
      </p:pic>
      <p:sp>
        <p:nvSpPr>
          <p:cNvPr id="14" name="TextBox 13">
            <a:extLst>
              <a:ext uri="{FF2B5EF4-FFF2-40B4-BE49-F238E27FC236}">
                <a16:creationId xmlns:a16="http://schemas.microsoft.com/office/drawing/2014/main" id="{CEB26310-1ECE-4BBA-B162-D12B9327C793}"/>
              </a:ext>
            </a:extLst>
          </p:cNvPr>
          <p:cNvSpPr txBox="1"/>
          <p:nvPr userDrawn="1"/>
        </p:nvSpPr>
        <p:spPr>
          <a:xfrm>
            <a:off x="-1492250" y="540000"/>
            <a:ext cx="1240250" cy="769441"/>
          </a:xfrm>
          <a:prstGeom prst="rect">
            <a:avLst/>
          </a:prstGeom>
          <a:noFill/>
        </p:spPr>
        <p:txBody>
          <a:bodyPr wrap="square" lIns="0" tIns="0" rIns="0" bIns="0" rtlCol="0">
            <a:spAutoFit/>
          </a:bodyPr>
          <a:lstStyle/>
          <a:p>
            <a:pPr algn="r"/>
            <a:r>
              <a:rPr lang="da-DK" sz="1000" dirty="0"/>
              <a:t>Ændr baggrundsfarven ved at klikke på baggrunden og vælg Fyld Farve</a:t>
            </a:r>
          </a:p>
        </p:txBody>
      </p:sp>
      <p:sp>
        <p:nvSpPr>
          <p:cNvPr id="4" name="Text Placeholder 3">
            <a:extLst>
              <a:ext uri="{FF2B5EF4-FFF2-40B4-BE49-F238E27FC236}">
                <a16:creationId xmlns:a16="http://schemas.microsoft.com/office/drawing/2014/main" id="{F50C58D1-E3C1-4725-9AB7-79CC373DE997}"/>
              </a:ext>
            </a:extLst>
          </p:cNvPr>
          <p:cNvSpPr>
            <a:spLocks noGrp="1"/>
          </p:cNvSpPr>
          <p:nvPr>
            <p:ph type="body" sz="quarter" idx="26" hasCustomPrompt="1"/>
          </p:nvPr>
        </p:nvSpPr>
        <p:spPr>
          <a:xfrm>
            <a:off x="4327200" y="539750"/>
            <a:ext cx="4483425" cy="5778250"/>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da-DK" dirty="0"/>
              <a:t>Klik for at tilføje tekst</a:t>
            </a:r>
            <a:r>
              <a:rPr lang="da-DK" noProof="0" dirty="0"/>
              <a:t>                    Enter &amp; TAB for næste tekst niveau SHIFT+TAB for at gå tilbage i niveauerne</a:t>
            </a:r>
            <a:endParaRPr lang="da-DK" dirty="0"/>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Tree>
    <p:extLst>
      <p:ext uri="{BB962C8B-B14F-4D97-AF65-F5344CB8AC3E}">
        <p14:creationId xmlns:p14="http://schemas.microsoft.com/office/powerpoint/2010/main" val="3538781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agasin B">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F075B1A5-2458-4856-B3C5-D390D67FE7F4}"/>
              </a:ext>
            </a:extLst>
          </p:cNvPr>
          <p:cNvSpPr>
            <a:spLocks noGrp="1"/>
          </p:cNvSpPr>
          <p:nvPr>
            <p:ph type="pic" sz="quarter" idx="20" hasCustomPrompt="1"/>
          </p:nvPr>
        </p:nvSpPr>
        <p:spPr>
          <a:xfrm>
            <a:off x="4075112" y="0"/>
            <a:ext cx="8116887" cy="6858000"/>
          </a:xfrm>
          <a:solidFill>
            <a:schemeClr val="bg1">
              <a:lumMod val="85000"/>
            </a:schemeClr>
          </a:solidFill>
        </p:spPr>
        <p:txBody>
          <a:bodyPr tIns="72000"/>
          <a:lstStyle>
            <a:lvl1pPr marL="0" indent="0" algn="ctr">
              <a:buNone/>
              <a:defRPr sz="1200"/>
            </a:lvl1pPr>
          </a:lstStyle>
          <a:p>
            <a:r>
              <a:rPr lang="da-DK" dirty="0"/>
              <a:t>Klik her og indsæt billede via Indsæt &gt; Billeder</a:t>
            </a:r>
          </a:p>
        </p:txBody>
      </p:sp>
      <p:sp>
        <p:nvSpPr>
          <p:cNvPr id="17" name="Text Placeholder 16">
            <a:extLst>
              <a:ext uri="{FF2B5EF4-FFF2-40B4-BE49-F238E27FC236}">
                <a16:creationId xmlns:a16="http://schemas.microsoft.com/office/drawing/2014/main" id="{A354B547-20D0-45C3-956D-37AACB36B3D3}"/>
              </a:ext>
            </a:extLst>
          </p:cNvPr>
          <p:cNvSpPr>
            <a:spLocks noGrp="1"/>
          </p:cNvSpPr>
          <p:nvPr>
            <p:ph type="body" sz="quarter" idx="21" hasCustomPrompt="1"/>
          </p:nvPr>
        </p:nvSpPr>
        <p:spPr bwMode="ltGray">
          <a:xfrm>
            <a:off x="0" y="0"/>
            <a:ext cx="4075200" cy="6858000"/>
          </a:xfrm>
          <a:gradFill>
            <a:gsLst>
              <a:gs pos="0">
                <a:schemeClr val="accent2"/>
              </a:gs>
              <a:gs pos="59000">
                <a:schemeClr val="accent1"/>
              </a:gs>
            </a:gsLst>
            <a:lin ang="0" scaled="1"/>
          </a:gradFill>
        </p:spPr>
        <p:txBody>
          <a:bodyPr/>
          <a:lstStyle>
            <a:lvl1pPr marL="0" indent="0">
              <a:buNone/>
              <a:defRPr sz="100"/>
            </a:lvl1pPr>
          </a:lstStyle>
          <a:p>
            <a:pPr lvl="0"/>
            <a:r>
              <a:rPr lang="da-DK" dirty="0"/>
              <a:t>.</a:t>
            </a:r>
          </a:p>
        </p:txBody>
      </p:sp>
      <p:sp>
        <p:nvSpPr>
          <p:cNvPr id="2" name="Title 1">
            <a:extLst>
              <a:ext uri="{FF2B5EF4-FFF2-40B4-BE49-F238E27FC236}">
                <a16:creationId xmlns:a16="http://schemas.microsoft.com/office/drawing/2014/main" id="{50189A4E-0D43-489B-A148-512160139E57}"/>
              </a:ext>
            </a:extLst>
          </p:cNvPr>
          <p:cNvSpPr>
            <a:spLocks noGrp="1"/>
          </p:cNvSpPr>
          <p:nvPr>
            <p:ph type="title" hasCustomPrompt="1"/>
          </p:nvPr>
        </p:nvSpPr>
        <p:spPr>
          <a:xfrm>
            <a:off x="540001" y="540000"/>
            <a:ext cx="3265200" cy="2757600"/>
          </a:xfrm>
        </p:spPr>
        <p:txBody>
          <a:bodyPr/>
          <a:lstStyle>
            <a:lvl1pPr>
              <a:defRPr>
                <a:solidFill>
                  <a:schemeClr val="bg1"/>
                </a:solidFill>
              </a:defRPr>
            </a:lvl1pPr>
          </a:lstStyle>
          <a:p>
            <a:r>
              <a:rPr lang="da-DK" dirty="0"/>
              <a:t>Klik for at tilføje titel</a:t>
            </a:r>
          </a:p>
        </p:txBody>
      </p:sp>
      <p:sp>
        <p:nvSpPr>
          <p:cNvPr id="5" name="Text Placeholder 4">
            <a:extLst>
              <a:ext uri="{FF2B5EF4-FFF2-40B4-BE49-F238E27FC236}">
                <a16:creationId xmlns:a16="http://schemas.microsoft.com/office/drawing/2014/main" id="{51B4D994-4C3A-40C8-BFD3-17512B8665F0}"/>
              </a:ext>
            </a:extLst>
          </p:cNvPr>
          <p:cNvSpPr>
            <a:spLocks noGrp="1"/>
          </p:cNvSpPr>
          <p:nvPr>
            <p:ph type="body" sz="quarter" idx="17" hasCustomPrompt="1"/>
          </p:nvPr>
        </p:nvSpPr>
        <p:spPr>
          <a:xfrm>
            <a:off x="539750" y="3560400"/>
            <a:ext cx="3265450" cy="27576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defRPr>
                <a:solidFill>
                  <a:schemeClr val="bg1"/>
                </a:solidFill>
              </a:defRPr>
            </a:lvl7pPr>
            <a:lvl8pPr>
              <a:buClr>
                <a:schemeClr val="bg1"/>
              </a:buClr>
              <a:defRPr>
                <a:solidFill>
                  <a:schemeClr val="bg1"/>
                </a:solidFill>
              </a:defRPr>
            </a:lvl8pPr>
            <a:lvl9pPr>
              <a:defRPr>
                <a:solidFill>
                  <a:schemeClr val="bg1"/>
                </a:solidFill>
              </a:defRPr>
            </a:lvl9pPr>
          </a:lstStyle>
          <a:p>
            <a:pPr lvl="0"/>
            <a:r>
              <a:rPr lang="da-DK" dirty="0"/>
              <a:t>Klik for at tilføje tekst</a:t>
            </a:r>
          </a:p>
          <a:p>
            <a:pPr lvl="1"/>
            <a:r>
              <a:rPr lang="da-DK" dirty="0"/>
              <a:t>Second level</a:t>
            </a:r>
          </a:p>
          <a:p>
            <a:pPr lvl="2"/>
            <a:r>
              <a:rPr lang="da-DK" dirty="0"/>
              <a:t>Third level</a:t>
            </a:r>
          </a:p>
          <a:p>
            <a:pPr lvl="3"/>
            <a:r>
              <a:rPr lang="da-DK" dirty="0" err="1"/>
              <a:t>Fourth</a:t>
            </a:r>
            <a:r>
              <a:rPr lang="da-DK" dirty="0"/>
              <a:t> level</a:t>
            </a:r>
          </a:p>
          <a:p>
            <a:pPr lvl="4"/>
            <a:r>
              <a:rPr lang="da-DK" dirty="0"/>
              <a:t>Fifth level</a:t>
            </a:r>
          </a:p>
          <a:p>
            <a:pPr lvl="5"/>
            <a:r>
              <a:rPr lang="da-DK" dirty="0"/>
              <a:t>6</a:t>
            </a:r>
          </a:p>
          <a:p>
            <a:pPr lvl="6"/>
            <a:r>
              <a:rPr lang="da-DK" dirty="0"/>
              <a:t>7</a:t>
            </a:r>
          </a:p>
          <a:p>
            <a:pPr lvl="7"/>
            <a:r>
              <a:rPr lang="da-DK" dirty="0"/>
              <a:t>8	</a:t>
            </a:r>
          </a:p>
          <a:p>
            <a:pPr lvl="8"/>
            <a:r>
              <a:rPr lang="da-DK" dirty="0"/>
              <a:t>9</a:t>
            </a:r>
          </a:p>
        </p:txBody>
      </p:sp>
      <p:sp>
        <p:nvSpPr>
          <p:cNvPr id="13" name="Text Placeholder 12">
            <a:extLst>
              <a:ext uri="{FF2B5EF4-FFF2-40B4-BE49-F238E27FC236}">
                <a16:creationId xmlns:a16="http://schemas.microsoft.com/office/drawing/2014/main" id="{FF694C34-7181-4D21-9E08-00D26E19C3E2}"/>
              </a:ext>
            </a:extLst>
          </p:cNvPr>
          <p:cNvSpPr>
            <a:spLocks noGrp="1"/>
          </p:cNvSpPr>
          <p:nvPr>
            <p:ph type="body" sz="quarter" idx="19" hasCustomPrompt="1"/>
          </p:nvPr>
        </p:nvSpPr>
        <p:spPr>
          <a:xfrm>
            <a:off x="9060387" y="540000"/>
            <a:ext cx="2589214" cy="2757600"/>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da-DK" dirty="0"/>
              <a:t>Klik for at tilføje tekst</a:t>
            </a:r>
            <a:r>
              <a:rPr lang="da-DK" noProof="0" dirty="0"/>
              <a:t>                Enter &amp; TAB for næste tekst niveau SHIFT+TAB for at gå tilbage i niveauerne</a:t>
            </a:r>
          </a:p>
          <a:p>
            <a:pPr lvl="1"/>
            <a:endParaRPr lang="da-DK" noProof="0" dirty="0"/>
          </a:p>
        </p:txBody>
      </p:sp>
      <p:sp>
        <p:nvSpPr>
          <p:cNvPr id="18" name="Date Placeholder 17">
            <a:extLst>
              <a:ext uri="{FF2B5EF4-FFF2-40B4-BE49-F238E27FC236}">
                <a16:creationId xmlns:a16="http://schemas.microsoft.com/office/drawing/2014/main" id="{38DE6299-720B-4F19-BF66-24A3A2D11F26}"/>
              </a:ext>
            </a:extLst>
          </p:cNvPr>
          <p:cNvSpPr>
            <a:spLocks noGrp="1"/>
          </p:cNvSpPr>
          <p:nvPr>
            <p:ph type="dt" sz="half" idx="22"/>
          </p:nvPr>
        </p:nvSpPr>
        <p:spPr/>
        <p:txBody>
          <a:bodyPr/>
          <a:lstStyle>
            <a:lvl1pPr>
              <a:defRPr>
                <a:solidFill>
                  <a:schemeClr val="bg1"/>
                </a:solidFill>
              </a:defRPr>
            </a:lvl1pPr>
          </a:lstStyle>
          <a:p>
            <a:fld id="{4643589A-9620-4C7B-A635-C67A24E10DA9}" type="datetime4">
              <a:rPr lang="da-DK" smtClean="0"/>
              <a:t>26-04-08</a:t>
            </a:fld>
            <a:endParaRPr lang="da-DK" dirty="0"/>
          </a:p>
        </p:txBody>
      </p:sp>
      <p:sp>
        <p:nvSpPr>
          <p:cNvPr id="19" name="Footer Placeholder 18">
            <a:extLst>
              <a:ext uri="{FF2B5EF4-FFF2-40B4-BE49-F238E27FC236}">
                <a16:creationId xmlns:a16="http://schemas.microsoft.com/office/drawing/2014/main" id="{51EA5EAA-FF40-406E-9EEA-2B58B16946FD}"/>
              </a:ext>
            </a:extLst>
          </p:cNvPr>
          <p:cNvSpPr>
            <a:spLocks noGrp="1"/>
          </p:cNvSpPr>
          <p:nvPr>
            <p:ph type="ftr" sz="quarter" idx="23"/>
          </p:nvPr>
        </p:nvSpPr>
        <p:spPr/>
        <p:txBody>
          <a:bodyPr/>
          <a:lstStyle>
            <a:lvl1pPr>
              <a:defRPr>
                <a:solidFill>
                  <a:schemeClr val="bg1"/>
                </a:solidFill>
              </a:defRPr>
            </a:lvl1pPr>
          </a:lstStyle>
          <a:p>
            <a:r>
              <a:rPr lang="da-DK"/>
              <a:t>April  2026 | KOMiT Brugerkonference 2026</a:t>
            </a:r>
            <a:endParaRPr lang="da-DK" dirty="0"/>
          </a:p>
        </p:txBody>
      </p:sp>
      <p:sp>
        <p:nvSpPr>
          <p:cNvPr id="20" name="Slide Number Placeholder 19">
            <a:extLst>
              <a:ext uri="{FF2B5EF4-FFF2-40B4-BE49-F238E27FC236}">
                <a16:creationId xmlns:a16="http://schemas.microsoft.com/office/drawing/2014/main" id="{0ACD565E-F374-431A-A98F-928C69543DEB}"/>
              </a:ext>
            </a:extLst>
          </p:cNvPr>
          <p:cNvSpPr>
            <a:spLocks noGrp="1"/>
          </p:cNvSpPr>
          <p:nvPr>
            <p:ph type="sldNum" sz="quarter" idx="24"/>
          </p:nvPr>
        </p:nvSpPr>
        <p:spPr/>
        <p:txBody>
          <a:bodyPr/>
          <a:lstStyle>
            <a:lvl1pPr>
              <a:defRPr>
                <a:solidFill>
                  <a:schemeClr val="bg1"/>
                </a:solidFill>
              </a:defRPr>
            </a:lvl1pPr>
          </a:lstStyle>
          <a:p>
            <a:fld id="{23AA811B-2EBD-4900-905E-5BE206449611}" type="slidenum">
              <a:rPr lang="da-DK" smtClean="0"/>
              <a:pPr/>
              <a:t>‹nr.›</a:t>
            </a:fld>
            <a:endParaRPr lang="da-DK" dirty="0"/>
          </a:p>
        </p:txBody>
      </p:sp>
      <p:sp>
        <p:nvSpPr>
          <p:cNvPr id="22" name="Text Placeholder 21">
            <a:extLst>
              <a:ext uri="{FF2B5EF4-FFF2-40B4-BE49-F238E27FC236}">
                <a16:creationId xmlns:a16="http://schemas.microsoft.com/office/drawing/2014/main" id="{12EFB073-303C-4AA2-92AD-77A630E8ED9E}"/>
              </a:ext>
            </a:extLst>
          </p:cNvPr>
          <p:cNvSpPr>
            <a:spLocks noGrp="1"/>
          </p:cNvSpPr>
          <p:nvPr>
            <p:ph type="body" sz="quarter" idx="25" hasCustomPrompt="1"/>
          </p:nvPr>
        </p:nvSpPr>
        <p:spPr>
          <a:xfrm>
            <a:off x="10773600" y="6552404"/>
            <a:ext cx="872887" cy="70438"/>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lvl1pPr>
          </a:lstStyle>
          <a:p>
            <a:pPr lvl="0"/>
            <a:r>
              <a:rPr lang="da-DK" dirty="0"/>
              <a:t>.</a:t>
            </a:r>
          </a:p>
        </p:txBody>
      </p:sp>
      <p:pic>
        <p:nvPicPr>
          <p:cNvPr id="6" name="Picture 5">
            <a:extLst>
              <a:ext uri="{FF2B5EF4-FFF2-40B4-BE49-F238E27FC236}">
                <a16:creationId xmlns:a16="http://schemas.microsoft.com/office/drawing/2014/main" id="{9EDD3D0C-4E2E-4D52-8F8F-3BEA3685DF58}"/>
              </a:ext>
            </a:extLst>
          </p:cNvPr>
          <p:cNvPicPr>
            <a:picLocks noChangeAspect="1"/>
          </p:cNvPicPr>
          <p:nvPr userDrawn="1"/>
        </p:nvPicPr>
        <p:blipFill>
          <a:blip r:embed="rId4"/>
          <a:stretch>
            <a:fillRect/>
          </a:stretch>
        </p:blipFill>
        <p:spPr>
          <a:xfrm>
            <a:off x="-1337912" y="1418343"/>
            <a:ext cx="1067912" cy="330156"/>
          </a:xfrm>
          <a:prstGeom prst="rect">
            <a:avLst/>
          </a:prstGeom>
        </p:spPr>
      </p:pic>
      <p:sp>
        <p:nvSpPr>
          <p:cNvPr id="14" name="TextBox 13">
            <a:extLst>
              <a:ext uri="{FF2B5EF4-FFF2-40B4-BE49-F238E27FC236}">
                <a16:creationId xmlns:a16="http://schemas.microsoft.com/office/drawing/2014/main" id="{CEB26310-1ECE-4BBA-B162-D12B9327C793}"/>
              </a:ext>
            </a:extLst>
          </p:cNvPr>
          <p:cNvSpPr txBox="1"/>
          <p:nvPr userDrawn="1"/>
        </p:nvSpPr>
        <p:spPr>
          <a:xfrm>
            <a:off x="-1492250" y="540000"/>
            <a:ext cx="1240250" cy="769441"/>
          </a:xfrm>
          <a:prstGeom prst="rect">
            <a:avLst/>
          </a:prstGeom>
          <a:noFill/>
        </p:spPr>
        <p:txBody>
          <a:bodyPr wrap="square" lIns="0" tIns="0" rIns="0" bIns="0" rtlCol="0">
            <a:spAutoFit/>
          </a:bodyPr>
          <a:lstStyle/>
          <a:p>
            <a:pPr algn="r"/>
            <a:r>
              <a:rPr lang="da-DK" sz="1000" dirty="0"/>
              <a:t>Ændr baggrundsfarven ved at klikke på baggrunden og vælg Fyld Farve</a:t>
            </a:r>
          </a:p>
        </p:txBody>
      </p:sp>
      <p:sp>
        <p:nvSpPr>
          <p:cNvPr id="4" name="Text Placeholder 3">
            <a:extLst>
              <a:ext uri="{FF2B5EF4-FFF2-40B4-BE49-F238E27FC236}">
                <a16:creationId xmlns:a16="http://schemas.microsoft.com/office/drawing/2014/main" id="{D41E9583-62FB-430F-A009-6601025773B9}"/>
              </a:ext>
            </a:extLst>
          </p:cNvPr>
          <p:cNvSpPr>
            <a:spLocks noGrp="1"/>
          </p:cNvSpPr>
          <p:nvPr>
            <p:ph type="body" sz="quarter" idx="26" hasCustomPrompt="1"/>
          </p:nvPr>
        </p:nvSpPr>
        <p:spPr>
          <a:xfrm>
            <a:off x="9061450" y="3560763"/>
            <a:ext cx="2589214" cy="2755900"/>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da-DK" dirty="0"/>
              <a:t>Klik for at tilføje tekst</a:t>
            </a:r>
            <a:r>
              <a:rPr lang="da-DK" noProof="0" dirty="0"/>
              <a:t>                Enter &amp; TAB for næste tekst niveau SHIFT+TAB for at gå tilbage i niveauerne</a:t>
            </a:r>
          </a:p>
          <a:p>
            <a:pPr lvl="1"/>
            <a:endParaRPr lang="da-DK" noProof="0" dirty="0"/>
          </a:p>
        </p:txBody>
      </p:sp>
      <p:sp>
        <p:nvSpPr>
          <p:cNvPr id="16" name="Text Placeholder 3">
            <a:extLst>
              <a:ext uri="{FF2B5EF4-FFF2-40B4-BE49-F238E27FC236}">
                <a16:creationId xmlns:a16="http://schemas.microsoft.com/office/drawing/2014/main" id="{A4889E11-88CE-4B0A-AFAE-F4B85DB7F4B2}"/>
              </a:ext>
            </a:extLst>
          </p:cNvPr>
          <p:cNvSpPr>
            <a:spLocks noGrp="1"/>
          </p:cNvSpPr>
          <p:nvPr>
            <p:ph type="body" sz="quarter" idx="27" hasCustomPrompt="1"/>
          </p:nvPr>
        </p:nvSpPr>
        <p:spPr>
          <a:xfrm>
            <a:off x="4327200" y="539750"/>
            <a:ext cx="4483425" cy="5778250"/>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da-DK" dirty="0"/>
              <a:t>Klik for at tilføje tekst</a:t>
            </a:r>
            <a:r>
              <a:rPr lang="da-DK" noProof="0" dirty="0"/>
              <a:t>                    Enter &amp; TAB for næste tekst niveau SHIFT+TAB for at gå tilbage i niveauerne</a:t>
            </a:r>
            <a:endParaRPr lang="da-DK" dirty="0"/>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Tree>
    <p:extLst>
      <p:ext uri="{BB962C8B-B14F-4D97-AF65-F5344CB8AC3E}">
        <p14:creationId xmlns:p14="http://schemas.microsoft.com/office/powerpoint/2010/main" val="39724757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agasin 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DF2F39D-068E-40DE-82B3-B71E07498D02}"/>
              </a:ext>
            </a:extLst>
          </p:cNvPr>
          <p:cNvSpPr/>
          <p:nvPr userDrawn="1"/>
        </p:nvSpPr>
        <p:spPr bwMode="ltGray">
          <a:xfrm>
            <a:off x="0" y="0"/>
            <a:ext cx="12192000" cy="6858000"/>
          </a:xfrm>
          <a:prstGeom prst="rect">
            <a:avLst/>
          </a:prstGeom>
          <a:gradFill flip="none" rotWithShape="1">
            <a:gsLst>
              <a:gs pos="0">
                <a:schemeClr val="accent2"/>
              </a:gs>
              <a:gs pos="59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a:extLst>
              <a:ext uri="{FF2B5EF4-FFF2-40B4-BE49-F238E27FC236}">
                <a16:creationId xmlns:a16="http://schemas.microsoft.com/office/drawing/2014/main" id="{50189A4E-0D43-489B-A148-512160139E57}"/>
              </a:ext>
            </a:extLst>
          </p:cNvPr>
          <p:cNvSpPr>
            <a:spLocks noGrp="1"/>
          </p:cNvSpPr>
          <p:nvPr>
            <p:ph type="title" hasCustomPrompt="1"/>
          </p:nvPr>
        </p:nvSpPr>
        <p:spPr>
          <a:xfrm>
            <a:off x="540001" y="540000"/>
            <a:ext cx="7322887" cy="2736000"/>
          </a:xfrm>
        </p:spPr>
        <p:txBody>
          <a:bodyPr/>
          <a:lstStyle>
            <a:lvl1pPr>
              <a:defRPr>
                <a:solidFill>
                  <a:schemeClr val="bg1"/>
                </a:solidFill>
              </a:defRPr>
            </a:lvl1pPr>
          </a:lstStyle>
          <a:p>
            <a:r>
              <a:rPr lang="da-DK" dirty="0"/>
              <a:t>Klik for at tilføje titel</a:t>
            </a:r>
          </a:p>
        </p:txBody>
      </p:sp>
      <p:sp>
        <p:nvSpPr>
          <p:cNvPr id="5" name="Text Placeholder 4">
            <a:extLst>
              <a:ext uri="{FF2B5EF4-FFF2-40B4-BE49-F238E27FC236}">
                <a16:creationId xmlns:a16="http://schemas.microsoft.com/office/drawing/2014/main" id="{51B4D994-4C3A-40C8-BFD3-17512B8665F0}"/>
              </a:ext>
            </a:extLst>
          </p:cNvPr>
          <p:cNvSpPr>
            <a:spLocks noGrp="1"/>
          </p:cNvSpPr>
          <p:nvPr>
            <p:ph type="body" sz="quarter" idx="17" hasCustomPrompt="1"/>
          </p:nvPr>
        </p:nvSpPr>
        <p:spPr>
          <a:xfrm>
            <a:off x="540000" y="3542400"/>
            <a:ext cx="3534788" cy="27828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defRPr>
                <a:solidFill>
                  <a:schemeClr val="bg1"/>
                </a:solidFill>
              </a:defRPr>
            </a:lvl7pPr>
            <a:lvl8pPr>
              <a:buClr>
                <a:schemeClr val="bg1"/>
              </a:buClr>
              <a:defRPr>
                <a:solidFill>
                  <a:schemeClr val="bg1"/>
                </a:solidFill>
              </a:defRPr>
            </a:lvl8pPr>
            <a:lvl9pPr>
              <a:defRPr>
                <a:solidFill>
                  <a:schemeClr val="bg1"/>
                </a:solidFill>
              </a:defRPr>
            </a:lvl9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	</a:t>
            </a:r>
          </a:p>
          <a:p>
            <a:pPr lvl="8"/>
            <a:r>
              <a:rPr lang="da-DK" dirty="0"/>
              <a:t>9</a:t>
            </a:r>
          </a:p>
        </p:txBody>
      </p:sp>
      <p:sp>
        <p:nvSpPr>
          <p:cNvPr id="6" name="Text Placeholder 5">
            <a:extLst>
              <a:ext uri="{FF2B5EF4-FFF2-40B4-BE49-F238E27FC236}">
                <a16:creationId xmlns:a16="http://schemas.microsoft.com/office/drawing/2014/main" id="{8DB23010-DE5E-413A-A783-CE183B358852}"/>
              </a:ext>
            </a:extLst>
          </p:cNvPr>
          <p:cNvSpPr>
            <a:spLocks noGrp="1"/>
          </p:cNvSpPr>
          <p:nvPr>
            <p:ph type="body" sz="quarter" idx="27" hasCustomPrompt="1"/>
          </p:nvPr>
        </p:nvSpPr>
        <p:spPr>
          <a:xfrm>
            <a:off x="4327201" y="3559063"/>
            <a:ext cx="3535687" cy="27828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defRPr>
                <a:solidFill>
                  <a:schemeClr val="bg1"/>
                </a:solidFill>
              </a:defRPr>
            </a:lvl6pPr>
            <a:lvl7pPr>
              <a:defRPr>
                <a:solidFill>
                  <a:schemeClr val="bg1"/>
                </a:solidFill>
              </a:defRPr>
            </a:lvl7pPr>
            <a:lvl8pPr>
              <a:buClr>
                <a:schemeClr val="bg1"/>
              </a:buClr>
              <a:defRPr>
                <a:solidFill>
                  <a:schemeClr val="bg1"/>
                </a:solidFill>
              </a:defRPr>
            </a:lvl8pPr>
            <a:lvl9pPr>
              <a:defRPr>
                <a:solidFill>
                  <a:schemeClr val="bg1"/>
                </a:solidFill>
              </a:defRPr>
            </a:lvl9pPr>
          </a:lstStyle>
          <a:p>
            <a:pPr lvl="0"/>
            <a:r>
              <a:rPr lang="da-DK" dirty="0"/>
              <a:t>Klik for at tilføje tekst</a:t>
            </a:r>
          </a:p>
          <a:p>
            <a:pPr lvl="1"/>
            <a:r>
              <a:rPr lang="da-DK" dirty="0"/>
              <a:t>Second level</a:t>
            </a:r>
          </a:p>
          <a:p>
            <a:pPr lvl="2"/>
            <a:r>
              <a:rPr lang="da-DK" dirty="0"/>
              <a:t>Third level</a:t>
            </a:r>
          </a:p>
          <a:p>
            <a:pPr lvl="3"/>
            <a:r>
              <a:rPr lang="da-DK" dirty="0" err="1"/>
              <a:t>Fourth</a:t>
            </a:r>
            <a:r>
              <a:rPr lang="da-DK" dirty="0"/>
              <a:t> level</a:t>
            </a:r>
          </a:p>
          <a:p>
            <a:pPr lvl="4"/>
            <a:r>
              <a:rPr lang="da-DK" dirty="0"/>
              <a:t>Fifth level</a:t>
            </a:r>
          </a:p>
          <a:p>
            <a:pPr lvl="5"/>
            <a:r>
              <a:rPr lang="da-DK" dirty="0"/>
              <a:t>6</a:t>
            </a:r>
          </a:p>
          <a:p>
            <a:pPr lvl="6"/>
            <a:r>
              <a:rPr lang="da-DK" dirty="0"/>
              <a:t>7</a:t>
            </a:r>
          </a:p>
          <a:p>
            <a:pPr lvl="7"/>
            <a:r>
              <a:rPr lang="da-DK" dirty="0"/>
              <a:t>8</a:t>
            </a:r>
          </a:p>
          <a:p>
            <a:pPr lvl="8"/>
            <a:r>
              <a:rPr lang="da-DK" dirty="0"/>
              <a:t>9</a:t>
            </a:r>
          </a:p>
        </p:txBody>
      </p:sp>
      <p:sp>
        <p:nvSpPr>
          <p:cNvPr id="13" name="Text Placeholder 12">
            <a:extLst>
              <a:ext uri="{FF2B5EF4-FFF2-40B4-BE49-F238E27FC236}">
                <a16:creationId xmlns:a16="http://schemas.microsoft.com/office/drawing/2014/main" id="{FF694C34-7181-4D21-9E08-00D26E19C3E2}"/>
              </a:ext>
            </a:extLst>
          </p:cNvPr>
          <p:cNvSpPr>
            <a:spLocks noGrp="1"/>
          </p:cNvSpPr>
          <p:nvPr>
            <p:ph type="body" sz="quarter" idx="19" hasCustomPrompt="1"/>
          </p:nvPr>
        </p:nvSpPr>
        <p:spPr>
          <a:xfrm>
            <a:off x="8115300" y="540000"/>
            <a:ext cx="3535363" cy="27324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defRPr>
                <a:solidFill>
                  <a:schemeClr val="bg1"/>
                </a:solidFill>
              </a:defRPr>
            </a:lvl7pPr>
            <a:lvl8pPr>
              <a:buClr>
                <a:schemeClr val="bg1"/>
              </a:buClr>
              <a:defRPr>
                <a:solidFill>
                  <a:schemeClr val="bg1"/>
                </a:solidFill>
              </a:defRPr>
            </a:lvl8pPr>
            <a:lvl9pPr>
              <a:defRPr>
                <a:solidFill>
                  <a:schemeClr val="bg1"/>
                </a:solidFill>
              </a:defRPr>
            </a:lvl9pPr>
          </a:lstStyle>
          <a:p>
            <a:pPr marL="270000" marR="0" lvl="0" indent="-270000" algn="l" defTabSz="914400" rtl="0" eaLnBrk="1" fontAlgn="auto" latinLnBrk="0" hangingPunct="1">
              <a:lnSpc>
                <a:spcPct val="100000"/>
              </a:lnSpc>
              <a:spcBef>
                <a:spcPts val="0"/>
              </a:spcBef>
              <a:spcAft>
                <a:spcPts val="600"/>
              </a:spcAft>
              <a:buClr>
                <a:schemeClr val="accent1"/>
              </a:buClr>
              <a:buSzTx/>
              <a:buFont typeface="Verdana" panose="020B0604030504040204" pitchFamily="34" charset="0"/>
              <a:buChar char="•"/>
              <a:tabLst/>
              <a:defRPr/>
            </a:pPr>
            <a:r>
              <a:rPr lang="da-DK" dirty="0"/>
              <a:t>Klik for at tilføje tekst</a:t>
            </a:r>
            <a:endParaRPr lang="da-DK" noProof="0" dirty="0"/>
          </a:p>
          <a:p>
            <a:pPr lvl="1"/>
            <a:r>
              <a:rPr lang="da-DK" dirty="0"/>
              <a:t>Second level</a:t>
            </a:r>
          </a:p>
          <a:p>
            <a:pPr lvl="2"/>
            <a:r>
              <a:rPr lang="da-DK" dirty="0"/>
              <a:t>Third level</a:t>
            </a:r>
          </a:p>
          <a:p>
            <a:pPr lvl="3"/>
            <a:r>
              <a:rPr lang="da-DK" dirty="0" err="1"/>
              <a:t>Fourth</a:t>
            </a:r>
            <a:r>
              <a:rPr lang="da-DK" dirty="0"/>
              <a:t> level</a:t>
            </a:r>
          </a:p>
          <a:p>
            <a:pPr lvl="4"/>
            <a:r>
              <a:rPr lang="da-DK" dirty="0"/>
              <a:t>Fifth level</a:t>
            </a:r>
          </a:p>
          <a:p>
            <a:pPr lvl="5"/>
            <a:r>
              <a:rPr lang="da-DK" dirty="0"/>
              <a:t>6</a:t>
            </a:r>
          </a:p>
          <a:p>
            <a:pPr lvl="6"/>
            <a:r>
              <a:rPr lang="da-DK" dirty="0"/>
              <a:t>7</a:t>
            </a:r>
          </a:p>
          <a:p>
            <a:pPr lvl="7"/>
            <a:r>
              <a:rPr lang="da-DK" dirty="0"/>
              <a:t>8</a:t>
            </a:r>
          </a:p>
          <a:p>
            <a:pPr lvl="8"/>
            <a:r>
              <a:rPr lang="da-DK" dirty="0"/>
              <a:t>9</a:t>
            </a:r>
          </a:p>
        </p:txBody>
      </p:sp>
      <p:sp>
        <p:nvSpPr>
          <p:cNvPr id="4" name="Text Placeholder 3">
            <a:extLst>
              <a:ext uri="{FF2B5EF4-FFF2-40B4-BE49-F238E27FC236}">
                <a16:creationId xmlns:a16="http://schemas.microsoft.com/office/drawing/2014/main" id="{8CDF6515-5A02-465A-8E1F-160D99026BCA}"/>
              </a:ext>
            </a:extLst>
          </p:cNvPr>
          <p:cNvSpPr>
            <a:spLocks noGrp="1"/>
          </p:cNvSpPr>
          <p:nvPr>
            <p:ph type="body" sz="quarter" idx="26" hasCustomPrompt="1"/>
          </p:nvPr>
        </p:nvSpPr>
        <p:spPr>
          <a:xfrm>
            <a:off x="8114976" y="3559064"/>
            <a:ext cx="3535687" cy="27576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defRPr>
                <a:solidFill>
                  <a:schemeClr val="bg1"/>
                </a:solidFill>
              </a:defRPr>
            </a:lvl7pPr>
            <a:lvl8pPr>
              <a:buClr>
                <a:schemeClr val="bg1"/>
              </a:buClr>
              <a:defRPr>
                <a:solidFill>
                  <a:schemeClr val="bg1"/>
                </a:solidFill>
              </a:defRPr>
            </a:lvl8pPr>
            <a:lvl9pPr>
              <a:defRPr>
                <a:solidFill>
                  <a:schemeClr val="bg1"/>
                </a:solidFill>
              </a:defRPr>
            </a:lvl9pPr>
          </a:lstStyle>
          <a:p>
            <a:pPr lvl="0"/>
            <a:r>
              <a:rPr lang="da-DK" dirty="0"/>
              <a:t>Klik for at tilføje tekst</a:t>
            </a:r>
          </a:p>
          <a:p>
            <a:pPr lvl="1"/>
            <a:r>
              <a:rPr lang="da-DK" dirty="0"/>
              <a:t>Second level</a:t>
            </a:r>
          </a:p>
          <a:p>
            <a:pPr lvl="2"/>
            <a:r>
              <a:rPr lang="da-DK" dirty="0"/>
              <a:t>Third level</a:t>
            </a:r>
          </a:p>
          <a:p>
            <a:pPr lvl="3"/>
            <a:r>
              <a:rPr lang="da-DK" dirty="0" err="1"/>
              <a:t>Fourth</a:t>
            </a:r>
            <a:r>
              <a:rPr lang="da-DK" dirty="0"/>
              <a:t> level</a:t>
            </a:r>
          </a:p>
          <a:p>
            <a:pPr lvl="4"/>
            <a:r>
              <a:rPr lang="da-DK" dirty="0"/>
              <a:t>Fifth level</a:t>
            </a:r>
          </a:p>
          <a:p>
            <a:pPr lvl="5"/>
            <a:r>
              <a:rPr lang="da-DK" dirty="0"/>
              <a:t>6</a:t>
            </a:r>
          </a:p>
          <a:p>
            <a:pPr lvl="6"/>
            <a:r>
              <a:rPr lang="da-DK" dirty="0"/>
              <a:t>7</a:t>
            </a:r>
          </a:p>
          <a:p>
            <a:pPr lvl="7"/>
            <a:r>
              <a:rPr lang="da-DK" dirty="0"/>
              <a:t>8</a:t>
            </a:r>
          </a:p>
          <a:p>
            <a:pPr lvl="8"/>
            <a:r>
              <a:rPr lang="da-DK" dirty="0"/>
              <a:t>9</a:t>
            </a:r>
          </a:p>
        </p:txBody>
      </p:sp>
      <p:sp>
        <p:nvSpPr>
          <p:cNvPr id="18" name="Date Placeholder 17">
            <a:extLst>
              <a:ext uri="{FF2B5EF4-FFF2-40B4-BE49-F238E27FC236}">
                <a16:creationId xmlns:a16="http://schemas.microsoft.com/office/drawing/2014/main" id="{38DE6299-720B-4F19-BF66-24A3A2D11F26}"/>
              </a:ext>
            </a:extLst>
          </p:cNvPr>
          <p:cNvSpPr>
            <a:spLocks noGrp="1"/>
          </p:cNvSpPr>
          <p:nvPr>
            <p:ph type="dt" sz="half" idx="22"/>
          </p:nvPr>
        </p:nvSpPr>
        <p:spPr/>
        <p:txBody>
          <a:bodyPr/>
          <a:lstStyle>
            <a:lvl1pPr>
              <a:defRPr>
                <a:solidFill>
                  <a:schemeClr val="bg1"/>
                </a:solidFill>
              </a:defRPr>
            </a:lvl1pPr>
          </a:lstStyle>
          <a:p>
            <a:fld id="{F843C3A7-DE45-476A-8291-BD9DF7CB7B99}" type="datetime4">
              <a:rPr lang="da-DK" smtClean="0"/>
              <a:t>26-04-08</a:t>
            </a:fld>
            <a:endParaRPr lang="da-DK" dirty="0"/>
          </a:p>
        </p:txBody>
      </p:sp>
      <p:sp>
        <p:nvSpPr>
          <p:cNvPr id="19" name="Footer Placeholder 18">
            <a:extLst>
              <a:ext uri="{FF2B5EF4-FFF2-40B4-BE49-F238E27FC236}">
                <a16:creationId xmlns:a16="http://schemas.microsoft.com/office/drawing/2014/main" id="{51EA5EAA-FF40-406E-9EEA-2B58B16946FD}"/>
              </a:ext>
            </a:extLst>
          </p:cNvPr>
          <p:cNvSpPr>
            <a:spLocks noGrp="1"/>
          </p:cNvSpPr>
          <p:nvPr>
            <p:ph type="ftr" sz="quarter" idx="23"/>
          </p:nvPr>
        </p:nvSpPr>
        <p:spPr/>
        <p:txBody>
          <a:bodyPr/>
          <a:lstStyle>
            <a:lvl1pPr>
              <a:defRPr>
                <a:solidFill>
                  <a:schemeClr val="bg1"/>
                </a:solidFill>
              </a:defRPr>
            </a:lvl1pPr>
          </a:lstStyle>
          <a:p>
            <a:r>
              <a:rPr lang="da-DK"/>
              <a:t>April  2026 | KOMiT Brugerkonference 2026</a:t>
            </a:r>
            <a:endParaRPr lang="da-DK" dirty="0"/>
          </a:p>
        </p:txBody>
      </p:sp>
      <p:sp>
        <p:nvSpPr>
          <p:cNvPr id="20" name="Slide Number Placeholder 19">
            <a:extLst>
              <a:ext uri="{FF2B5EF4-FFF2-40B4-BE49-F238E27FC236}">
                <a16:creationId xmlns:a16="http://schemas.microsoft.com/office/drawing/2014/main" id="{0ACD565E-F374-431A-A98F-928C69543DEB}"/>
              </a:ext>
            </a:extLst>
          </p:cNvPr>
          <p:cNvSpPr>
            <a:spLocks noGrp="1"/>
          </p:cNvSpPr>
          <p:nvPr>
            <p:ph type="sldNum" sz="quarter" idx="24"/>
          </p:nvPr>
        </p:nvSpPr>
        <p:spPr/>
        <p:txBody>
          <a:bodyPr/>
          <a:lstStyle>
            <a:lvl1pPr>
              <a:defRPr>
                <a:solidFill>
                  <a:schemeClr val="bg1"/>
                </a:solidFill>
              </a:defRPr>
            </a:lvl1pPr>
          </a:lstStyle>
          <a:p>
            <a:fld id="{23AA811B-2EBD-4900-905E-5BE206449611}" type="slidenum">
              <a:rPr lang="da-DK" smtClean="0"/>
              <a:pPr/>
              <a:t>‹nr.›</a:t>
            </a:fld>
            <a:endParaRPr lang="da-DK" dirty="0"/>
          </a:p>
        </p:txBody>
      </p:sp>
      <p:grpSp>
        <p:nvGrpSpPr>
          <p:cNvPr id="16" name="Group 4">
            <a:extLst>
              <a:ext uri="{FF2B5EF4-FFF2-40B4-BE49-F238E27FC236}">
                <a16:creationId xmlns:a16="http://schemas.microsoft.com/office/drawing/2014/main" id="{83655BA4-5236-40BC-88F6-D3A211D95CD8}"/>
              </a:ext>
            </a:extLst>
          </p:cNvPr>
          <p:cNvGrpSpPr>
            <a:grpSpLocks noChangeAspect="1"/>
          </p:cNvGrpSpPr>
          <p:nvPr userDrawn="1"/>
        </p:nvGrpSpPr>
        <p:grpSpPr bwMode="auto">
          <a:xfrm>
            <a:off x="10773600" y="6552404"/>
            <a:ext cx="872887" cy="70438"/>
            <a:chOff x="5615" y="465"/>
            <a:chExt cx="1611" cy="130"/>
          </a:xfrm>
          <a:solidFill>
            <a:schemeClr val="bg1"/>
          </a:solidFill>
        </p:grpSpPr>
        <p:sp>
          <p:nvSpPr>
            <p:cNvPr id="21" name="Freeform 5">
              <a:extLst>
                <a:ext uri="{FF2B5EF4-FFF2-40B4-BE49-F238E27FC236}">
                  <a16:creationId xmlns:a16="http://schemas.microsoft.com/office/drawing/2014/main" id="{DC7B29B8-AA42-4105-B887-565E39FE8F85}"/>
                </a:ext>
              </a:extLst>
            </p:cNvPr>
            <p:cNvSpPr>
              <a:spLocks noEditPoints="1"/>
            </p:cNvSpPr>
            <p:nvPr/>
          </p:nvSpPr>
          <p:spPr bwMode="auto">
            <a:xfrm>
              <a:off x="5615" y="465"/>
              <a:ext cx="161" cy="130"/>
            </a:xfrm>
            <a:custGeom>
              <a:avLst/>
              <a:gdLst>
                <a:gd name="T0" fmla="*/ 375 w 375"/>
                <a:gd name="T1" fmla="*/ 213 h 301"/>
                <a:gd name="T2" fmla="*/ 342 w 375"/>
                <a:gd name="T3" fmla="*/ 274 h 301"/>
                <a:gd name="T4" fmla="*/ 266 w 375"/>
                <a:gd name="T5" fmla="*/ 301 h 301"/>
                <a:gd name="T6" fmla="*/ 0 w 375"/>
                <a:gd name="T7" fmla="*/ 301 h 301"/>
                <a:gd name="T8" fmla="*/ 0 w 375"/>
                <a:gd name="T9" fmla="*/ 0 h 301"/>
                <a:gd name="T10" fmla="*/ 266 w 375"/>
                <a:gd name="T11" fmla="*/ 0 h 301"/>
                <a:gd name="T12" fmla="*/ 342 w 375"/>
                <a:gd name="T13" fmla="*/ 27 h 301"/>
                <a:gd name="T14" fmla="*/ 375 w 375"/>
                <a:gd name="T15" fmla="*/ 88 h 301"/>
                <a:gd name="T16" fmla="*/ 347 w 375"/>
                <a:gd name="T17" fmla="*/ 151 h 301"/>
                <a:gd name="T18" fmla="*/ 375 w 375"/>
                <a:gd name="T19" fmla="*/ 208 h 301"/>
                <a:gd name="T20" fmla="*/ 375 w 375"/>
                <a:gd name="T21" fmla="*/ 213 h 301"/>
                <a:gd name="T22" fmla="*/ 300 w 375"/>
                <a:gd name="T23" fmla="*/ 211 h 301"/>
                <a:gd name="T24" fmla="*/ 289 w 375"/>
                <a:gd name="T25" fmla="*/ 190 h 301"/>
                <a:gd name="T26" fmla="*/ 263 w 375"/>
                <a:gd name="T27" fmla="*/ 181 h 301"/>
                <a:gd name="T28" fmla="*/ 196 w 375"/>
                <a:gd name="T29" fmla="*/ 181 h 301"/>
                <a:gd name="T30" fmla="*/ 196 w 375"/>
                <a:gd name="T31" fmla="*/ 121 h 301"/>
                <a:gd name="T32" fmla="*/ 263 w 375"/>
                <a:gd name="T33" fmla="*/ 121 h 301"/>
                <a:gd name="T34" fmla="*/ 289 w 375"/>
                <a:gd name="T35" fmla="*/ 112 h 301"/>
                <a:gd name="T36" fmla="*/ 300 w 375"/>
                <a:gd name="T37" fmla="*/ 91 h 301"/>
                <a:gd name="T38" fmla="*/ 290 w 375"/>
                <a:gd name="T39" fmla="*/ 69 h 301"/>
                <a:gd name="T40" fmla="*/ 263 w 375"/>
                <a:gd name="T41" fmla="*/ 60 h 301"/>
                <a:gd name="T42" fmla="*/ 75 w 375"/>
                <a:gd name="T43" fmla="*/ 60 h 301"/>
                <a:gd name="T44" fmla="*/ 75 w 375"/>
                <a:gd name="T45" fmla="*/ 241 h 301"/>
                <a:gd name="T46" fmla="*/ 263 w 375"/>
                <a:gd name="T47" fmla="*/ 241 h 301"/>
                <a:gd name="T48" fmla="*/ 289 w 375"/>
                <a:gd name="T49" fmla="*/ 232 h 301"/>
                <a:gd name="T50" fmla="*/ 300 w 375"/>
                <a:gd name="T51" fmla="*/ 21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5" h="301">
                  <a:moveTo>
                    <a:pt x="375" y="213"/>
                  </a:moveTo>
                  <a:cubicBezTo>
                    <a:pt x="375" y="236"/>
                    <a:pt x="364" y="257"/>
                    <a:pt x="342" y="274"/>
                  </a:cubicBezTo>
                  <a:cubicBezTo>
                    <a:pt x="321" y="292"/>
                    <a:pt x="295" y="301"/>
                    <a:pt x="266" y="301"/>
                  </a:cubicBezTo>
                  <a:cubicBezTo>
                    <a:pt x="0" y="301"/>
                    <a:pt x="0" y="301"/>
                    <a:pt x="0" y="301"/>
                  </a:cubicBezTo>
                  <a:cubicBezTo>
                    <a:pt x="0" y="0"/>
                    <a:pt x="0" y="0"/>
                    <a:pt x="0" y="0"/>
                  </a:cubicBezTo>
                  <a:cubicBezTo>
                    <a:pt x="266" y="0"/>
                    <a:pt x="266" y="0"/>
                    <a:pt x="266" y="0"/>
                  </a:cubicBezTo>
                  <a:cubicBezTo>
                    <a:pt x="295" y="0"/>
                    <a:pt x="320" y="9"/>
                    <a:pt x="342" y="27"/>
                  </a:cubicBezTo>
                  <a:cubicBezTo>
                    <a:pt x="364" y="44"/>
                    <a:pt x="375" y="65"/>
                    <a:pt x="375" y="88"/>
                  </a:cubicBezTo>
                  <a:cubicBezTo>
                    <a:pt x="375" y="113"/>
                    <a:pt x="366" y="133"/>
                    <a:pt x="347" y="151"/>
                  </a:cubicBezTo>
                  <a:cubicBezTo>
                    <a:pt x="366" y="168"/>
                    <a:pt x="375" y="187"/>
                    <a:pt x="375" y="208"/>
                  </a:cubicBezTo>
                  <a:lnTo>
                    <a:pt x="375" y="213"/>
                  </a:lnTo>
                  <a:close/>
                  <a:moveTo>
                    <a:pt x="300" y="211"/>
                  </a:moveTo>
                  <a:cubicBezTo>
                    <a:pt x="300" y="203"/>
                    <a:pt x="296" y="196"/>
                    <a:pt x="289" y="190"/>
                  </a:cubicBezTo>
                  <a:cubicBezTo>
                    <a:pt x="282" y="184"/>
                    <a:pt x="273" y="181"/>
                    <a:pt x="263" y="181"/>
                  </a:cubicBezTo>
                  <a:cubicBezTo>
                    <a:pt x="196" y="181"/>
                    <a:pt x="196" y="181"/>
                    <a:pt x="196" y="181"/>
                  </a:cubicBezTo>
                  <a:cubicBezTo>
                    <a:pt x="196" y="121"/>
                    <a:pt x="196" y="121"/>
                    <a:pt x="196" y="121"/>
                  </a:cubicBezTo>
                  <a:cubicBezTo>
                    <a:pt x="263" y="121"/>
                    <a:pt x="263" y="121"/>
                    <a:pt x="263" y="121"/>
                  </a:cubicBezTo>
                  <a:cubicBezTo>
                    <a:pt x="273" y="121"/>
                    <a:pt x="281" y="118"/>
                    <a:pt x="289" y="112"/>
                  </a:cubicBezTo>
                  <a:cubicBezTo>
                    <a:pt x="296" y="106"/>
                    <a:pt x="300" y="99"/>
                    <a:pt x="300" y="91"/>
                  </a:cubicBezTo>
                  <a:cubicBezTo>
                    <a:pt x="300" y="83"/>
                    <a:pt x="297" y="75"/>
                    <a:pt x="290" y="69"/>
                  </a:cubicBezTo>
                  <a:cubicBezTo>
                    <a:pt x="283" y="63"/>
                    <a:pt x="274" y="60"/>
                    <a:pt x="263" y="60"/>
                  </a:cubicBezTo>
                  <a:cubicBezTo>
                    <a:pt x="75" y="60"/>
                    <a:pt x="75" y="60"/>
                    <a:pt x="75" y="60"/>
                  </a:cubicBezTo>
                  <a:cubicBezTo>
                    <a:pt x="75" y="241"/>
                    <a:pt x="75" y="241"/>
                    <a:pt x="75" y="241"/>
                  </a:cubicBezTo>
                  <a:cubicBezTo>
                    <a:pt x="263" y="241"/>
                    <a:pt x="263" y="241"/>
                    <a:pt x="263" y="241"/>
                  </a:cubicBezTo>
                  <a:cubicBezTo>
                    <a:pt x="273" y="241"/>
                    <a:pt x="282" y="238"/>
                    <a:pt x="289" y="232"/>
                  </a:cubicBezTo>
                  <a:cubicBezTo>
                    <a:pt x="296" y="226"/>
                    <a:pt x="300" y="219"/>
                    <a:pt x="300" y="2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23" name="Rectangle 6">
              <a:extLst>
                <a:ext uri="{FF2B5EF4-FFF2-40B4-BE49-F238E27FC236}">
                  <a16:creationId xmlns:a16="http://schemas.microsoft.com/office/drawing/2014/main" id="{29F6F22D-5167-48D5-813D-20C99E889D69}"/>
                </a:ext>
              </a:extLst>
            </p:cNvPr>
            <p:cNvSpPr>
              <a:spLocks noChangeArrowheads="1"/>
            </p:cNvSpPr>
            <p:nvPr/>
          </p:nvSpPr>
          <p:spPr bwMode="auto">
            <a:xfrm>
              <a:off x="6004" y="465"/>
              <a:ext cx="32" cy="1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24" name="Freeform 7">
              <a:extLst>
                <a:ext uri="{FF2B5EF4-FFF2-40B4-BE49-F238E27FC236}">
                  <a16:creationId xmlns:a16="http://schemas.microsoft.com/office/drawing/2014/main" id="{DFCAF425-47EB-4947-BC14-7C33DD8E49A5}"/>
                </a:ext>
              </a:extLst>
            </p:cNvPr>
            <p:cNvSpPr>
              <a:spLocks/>
            </p:cNvSpPr>
            <p:nvPr/>
          </p:nvSpPr>
          <p:spPr bwMode="auto">
            <a:xfrm>
              <a:off x="6453" y="465"/>
              <a:ext cx="160" cy="130"/>
            </a:xfrm>
            <a:custGeom>
              <a:avLst/>
              <a:gdLst>
                <a:gd name="T0" fmla="*/ 128 w 160"/>
                <a:gd name="T1" fmla="*/ 0 h 130"/>
                <a:gd name="T2" fmla="*/ 128 w 160"/>
                <a:gd name="T3" fmla="*/ 52 h 130"/>
                <a:gd name="T4" fmla="*/ 32 w 160"/>
                <a:gd name="T5" fmla="*/ 52 h 130"/>
                <a:gd name="T6" fmla="*/ 32 w 160"/>
                <a:gd name="T7" fmla="*/ 0 h 130"/>
                <a:gd name="T8" fmla="*/ 0 w 160"/>
                <a:gd name="T9" fmla="*/ 0 h 130"/>
                <a:gd name="T10" fmla="*/ 0 w 160"/>
                <a:gd name="T11" fmla="*/ 130 h 130"/>
                <a:gd name="T12" fmla="*/ 32 w 160"/>
                <a:gd name="T13" fmla="*/ 130 h 130"/>
                <a:gd name="T14" fmla="*/ 32 w 160"/>
                <a:gd name="T15" fmla="*/ 78 h 130"/>
                <a:gd name="T16" fmla="*/ 128 w 160"/>
                <a:gd name="T17" fmla="*/ 78 h 130"/>
                <a:gd name="T18" fmla="*/ 128 w 160"/>
                <a:gd name="T19" fmla="*/ 130 h 130"/>
                <a:gd name="T20" fmla="*/ 160 w 160"/>
                <a:gd name="T21" fmla="*/ 130 h 130"/>
                <a:gd name="T22" fmla="*/ 160 w 160"/>
                <a:gd name="T23" fmla="*/ 0 h 130"/>
                <a:gd name="T24" fmla="*/ 128 w 160"/>
                <a:gd name="T25"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30">
                  <a:moveTo>
                    <a:pt x="128" y="0"/>
                  </a:moveTo>
                  <a:lnTo>
                    <a:pt x="128" y="52"/>
                  </a:lnTo>
                  <a:lnTo>
                    <a:pt x="32" y="52"/>
                  </a:lnTo>
                  <a:lnTo>
                    <a:pt x="32" y="0"/>
                  </a:lnTo>
                  <a:lnTo>
                    <a:pt x="0" y="0"/>
                  </a:lnTo>
                  <a:lnTo>
                    <a:pt x="0" y="130"/>
                  </a:lnTo>
                  <a:lnTo>
                    <a:pt x="32" y="130"/>
                  </a:lnTo>
                  <a:lnTo>
                    <a:pt x="32" y="78"/>
                  </a:lnTo>
                  <a:lnTo>
                    <a:pt x="128" y="78"/>
                  </a:lnTo>
                  <a:lnTo>
                    <a:pt x="128" y="130"/>
                  </a:lnTo>
                  <a:lnTo>
                    <a:pt x="160" y="130"/>
                  </a:lnTo>
                  <a:lnTo>
                    <a:pt x="160" y="0"/>
                  </a:lnTo>
                  <a:lnTo>
                    <a:pt x="1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25" name="Freeform 8">
              <a:extLst>
                <a:ext uri="{FF2B5EF4-FFF2-40B4-BE49-F238E27FC236}">
                  <a16:creationId xmlns:a16="http://schemas.microsoft.com/office/drawing/2014/main" id="{98FE67B5-AE9B-4A55-BA3C-A3A662BD4920}"/>
                </a:ext>
              </a:extLst>
            </p:cNvPr>
            <p:cNvSpPr>
              <a:spLocks noEditPoints="1"/>
            </p:cNvSpPr>
            <p:nvPr/>
          </p:nvSpPr>
          <p:spPr bwMode="auto">
            <a:xfrm>
              <a:off x="6655" y="465"/>
              <a:ext cx="161" cy="130"/>
            </a:xfrm>
            <a:custGeom>
              <a:avLst/>
              <a:gdLst>
                <a:gd name="T0" fmla="*/ 376 w 376"/>
                <a:gd name="T1" fmla="*/ 213 h 301"/>
                <a:gd name="T2" fmla="*/ 343 w 376"/>
                <a:gd name="T3" fmla="*/ 274 h 301"/>
                <a:gd name="T4" fmla="*/ 266 w 376"/>
                <a:gd name="T5" fmla="*/ 301 h 301"/>
                <a:gd name="T6" fmla="*/ 111 w 376"/>
                <a:gd name="T7" fmla="*/ 301 h 301"/>
                <a:gd name="T8" fmla="*/ 33 w 376"/>
                <a:gd name="T9" fmla="*/ 274 h 301"/>
                <a:gd name="T10" fmla="*/ 0 w 376"/>
                <a:gd name="T11" fmla="*/ 213 h 301"/>
                <a:gd name="T12" fmla="*/ 0 w 376"/>
                <a:gd name="T13" fmla="*/ 88 h 301"/>
                <a:gd name="T14" fmla="*/ 33 w 376"/>
                <a:gd name="T15" fmla="*/ 27 h 301"/>
                <a:gd name="T16" fmla="*/ 111 w 376"/>
                <a:gd name="T17" fmla="*/ 0 h 301"/>
                <a:gd name="T18" fmla="*/ 266 w 376"/>
                <a:gd name="T19" fmla="*/ 0 h 301"/>
                <a:gd name="T20" fmla="*/ 343 w 376"/>
                <a:gd name="T21" fmla="*/ 27 h 301"/>
                <a:gd name="T22" fmla="*/ 376 w 376"/>
                <a:gd name="T23" fmla="*/ 88 h 301"/>
                <a:gd name="T24" fmla="*/ 376 w 376"/>
                <a:gd name="T25" fmla="*/ 213 h 301"/>
                <a:gd name="T26" fmla="*/ 301 w 376"/>
                <a:gd name="T27" fmla="*/ 211 h 301"/>
                <a:gd name="T28" fmla="*/ 301 w 376"/>
                <a:gd name="T29" fmla="*/ 90 h 301"/>
                <a:gd name="T30" fmla="*/ 290 w 376"/>
                <a:gd name="T31" fmla="*/ 69 h 301"/>
                <a:gd name="T32" fmla="*/ 265 w 376"/>
                <a:gd name="T33" fmla="*/ 60 h 301"/>
                <a:gd name="T34" fmla="*/ 112 w 376"/>
                <a:gd name="T35" fmla="*/ 60 h 301"/>
                <a:gd name="T36" fmla="*/ 87 w 376"/>
                <a:gd name="T37" fmla="*/ 69 h 301"/>
                <a:gd name="T38" fmla="*/ 75 w 376"/>
                <a:gd name="T39" fmla="*/ 90 h 301"/>
                <a:gd name="T40" fmla="*/ 75 w 376"/>
                <a:gd name="T41" fmla="*/ 211 h 301"/>
                <a:gd name="T42" fmla="*/ 86 w 376"/>
                <a:gd name="T43" fmla="*/ 232 h 301"/>
                <a:gd name="T44" fmla="*/ 112 w 376"/>
                <a:gd name="T45" fmla="*/ 241 h 301"/>
                <a:gd name="T46" fmla="*/ 265 w 376"/>
                <a:gd name="T47" fmla="*/ 241 h 301"/>
                <a:gd name="T48" fmla="*/ 290 w 376"/>
                <a:gd name="T49" fmla="*/ 232 h 301"/>
                <a:gd name="T50" fmla="*/ 301 w 376"/>
                <a:gd name="T51" fmla="*/ 21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6" h="301">
                  <a:moveTo>
                    <a:pt x="376" y="213"/>
                  </a:moveTo>
                  <a:cubicBezTo>
                    <a:pt x="376" y="236"/>
                    <a:pt x="365" y="257"/>
                    <a:pt x="343" y="274"/>
                  </a:cubicBezTo>
                  <a:cubicBezTo>
                    <a:pt x="321" y="292"/>
                    <a:pt x="296" y="301"/>
                    <a:pt x="266" y="301"/>
                  </a:cubicBezTo>
                  <a:cubicBezTo>
                    <a:pt x="111" y="301"/>
                    <a:pt x="111" y="301"/>
                    <a:pt x="111" y="301"/>
                  </a:cubicBezTo>
                  <a:cubicBezTo>
                    <a:pt x="81" y="301"/>
                    <a:pt x="55" y="292"/>
                    <a:pt x="33" y="274"/>
                  </a:cubicBezTo>
                  <a:cubicBezTo>
                    <a:pt x="11" y="257"/>
                    <a:pt x="0" y="236"/>
                    <a:pt x="0" y="213"/>
                  </a:cubicBezTo>
                  <a:cubicBezTo>
                    <a:pt x="0" y="88"/>
                    <a:pt x="0" y="88"/>
                    <a:pt x="0" y="88"/>
                  </a:cubicBezTo>
                  <a:cubicBezTo>
                    <a:pt x="0" y="64"/>
                    <a:pt x="11" y="44"/>
                    <a:pt x="33" y="27"/>
                  </a:cubicBezTo>
                  <a:cubicBezTo>
                    <a:pt x="55" y="9"/>
                    <a:pt x="81" y="0"/>
                    <a:pt x="111" y="0"/>
                  </a:cubicBezTo>
                  <a:cubicBezTo>
                    <a:pt x="266" y="0"/>
                    <a:pt x="266" y="0"/>
                    <a:pt x="266" y="0"/>
                  </a:cubicBezTo>
                  <a:cubicBezTo>
                    <a:pt x="295" y="0"/>
                    <a:pt x="321" y="9"/>
                    <a:pt x="343" y="27"/>
                  </a:cubicBezTo>
                  <a:cubicBezTo>
                    <a:pt x="365" y="44"/>
                    <a:pt x="376" y="65"/>
                    <a:pt x="376" y="88"/>
                  </a:cubicBezTo>
                  <a:lnTo>
                    <a:pt x="376" y="213"/>
                  </a:lnTo>
                  <a:close/>
                  <a:moveTo>
                    <a:pt x="301" y="211"/>
                  </a:moveTo>
                  <a:cubicBezTo>
                    <a:pt x="301" y="90"/>
                    <a:pt x="301" y="90"/>
                    <a:pt x="301" y="90"/>
                  </a:cubicBezTo>
                  <a:cubicBezTo>
                    <a:pt x="301" y="82"/>
                    <a:pt x="297" y="75"/>
                    <a:pt x="290" y="69"/>
                  </a:cubicBezTo>
                  <a:cubicBezTo>
                    <a:pt x="282" y="63"/>
                    <a:pt x="274" y="60"/>
                    <a:pt x="265" y="60"/>
                  </a:cubicBezTo>
                  <a:cubicBezTo>
                    <a:pt x="112" y="60"/>
                    <a:pt x="112" y="60"/>
                    <a:pt x="112" y="60"/>
                  </a:cubicBezTo>
                  <a:cubicBezTo>
                    <a:pt x="103" y="60"/>
                    <a:pt x="94" y="63"/>
                    <a:pt x="87" y="69"/>
                  </a:cubicBezTo>
                  <a:cubicBezTo>
                    <a:pt x="79" y="75"/>
                    <a:pt x="75" y="82"/>
                    <a:pt x="75" y="90"/>
                  </a:cubicBezTo>
                  <a:cubicBezTo>
                    <a:pt x="75" y="211"/>
                    <a:pt x="75" y="211"/>
                    <a:pt x="75" y="211"/>
                  </a:cubicBezTo>
                  <a:cubicBezTo>
                    <a:pt x="75" y="219"/>
                    <a:pt x="79" y="226"/>
                    <a:pt x="86" y="232"/>
                  </a:cubicBezTo>
                  <a:cubicBezTo>
                    <a:pt x="93" y="238"/>
                    <a:pt x="102" y="241"/>
                    <a:pt x="112" y="241"/>
                  </a:cubicBezTo>
                  <a:cubicBezTo>
                    <a:pt x="265" y="241"/>
                    <a:pt x="265" y="241"/>
                    <a:pt x="265" y="241"/>
                  </a:cubicBezTo>
                  <a:cubicBezTo>
                    <a:pt x="274" y="241"/>
                    <a:pt x="282" y="238"/>
                    <a:pt x="290" y="232"/>
                  </a:cubicBezTo>
                  <a:cubicBezTo>
                    <a:pt x="297" y="226"/>
                    <a:pt x="301" y="219"/>
                    <a:pt x="301" y="2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26" name="Freeform 9">
              <a:extLst>
                <a:ext uri="{FF2B5EF4-FFF2-40B4-BE49-F238E27FC236}">
                  <a16:creationId xmlns:a16="http://schemas.microsoft.com/office/drawing/2014/main" id="{5816EBE9-BB18-4B8F-9EE7-115382F37889}"/>
                </a:ext>
              </a:extLst>
            </p:cNvPr>
            <p:cNvSpPr>
              <a:spLocks/>
            </p:cNvSpPr>
            <p:nvPr/>
          </p:nvSpPr>
          <p:spPr bwMode="auto">
            <a:xfrm>
              <a:off x="6856" y="465"/>
              <a:ext cx="118" cy="130"/>
            </a:xfrm>
            <a:custGeom>
              <a:avLst/>
              <a:gdLst>
                <a:gd name="T0" fmla="*/ 275 w 275"/>
                <a:gd name="T1" fmla="*/ 301 h 301"/>
                <a:gd name="T2" fmla="*/ 110 w 275"/>
                <a:gd name="T3" fmla="*/ 301 h 301"/>
                <a:gd name="T4" fmla="*/ 33 w 275"/>
                <a:gd name="T5" fmla="*/ 275 h 301"/>
                <a:gd name="T6" fmla="*/ 0 w 275"/>
                <a:gd name="T7" fmla="*/ 213 h 301"/>
                <a:gd name="T8" fmla="*/ 0 w 275"/>
                <a:gd name="T9" fmla="*/ 0 h 301"/>
                <a:gd name="T10" fmla="*/ 75 w 275"/>
                <a:gd name="T11" fmla="*/ 0 h 301"/>
                <a:gd name="T12" fmla="*/ 75 w 275"/>
                <a:gd name="T13" fmla="*/ 211 h 301"/>
                <a:gd name="T14" fmla="*/ 86 w 275"/>
                <a:gd name="T15" fmla="*/ 232 h 301"/>
                <a:gd name="T16" fmla="*/ 112 w 275"/>
                <a:gd name="T17" fmla="*/ 241 h 301"/>
                <a:gd name="T18" fmla="*/ 275 w 275"/>
                <a:gd name="T19" fmla="*/ 241 h 301"/>
                <a:gd name="T20" fmla="*/ 275 w 275"/>
                <a:gd name="T21"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5" h="301">
                  <a:moveTo>
                    <a:pt x="275" y="301"/>
                  </a:moveTo>
                  <a:cubicBezTo>
                    <a:pt x="110" y="301"/>
                    <a:pt x="110" y="301"/>
                    <a:pt x="110" y="301"/>
                  </a:cubicBezTo>
                  <a:cubicBezTo>
                    <a:pt x="81" y="301"/>
                    <a:pt x="55" y="292"/>
                    <a:pt x="33" y="275"/>
                  </a:cubicBezTo>
                  <a:cubicBezTo>
                    <a:pt x="11" y="257"/>
                    <a:pt x="0" y="237"/>
                    <a:pt x="0" y="213"/>
                  </a:cubicBezTo>
                  <a:cubicBezTo>
                    <a:pt x="0" y="0"/>
                    <a:pt x="0" y="0"/>
                    <a:pt x="0" y="0"/>
                  </a:cubicBezTo>
                  <a:cubicBezTo>
                    <a:pt x="75" y="0"/>
                    <a:pt x="75" y="0"/>
                    <a:pt x="75" y="0"/>
                  </a:cubicBezTo>
                  <a:cubicBezTo>
                    <a:pt x="75" y="211"/>
                    <a:pt x="75" y="211"/>
                    <a:pt x="75" y="211"/>
                  </a:cubicBezTo>
                  <a:cubicBezTo>
                    <a:pt x="75" y="219"/>
                    <a:pt x="79" y="226"/>
                    <a:pt x="86" y="232"/>
                  </a:cubicBezTo>
                  <a:cubicBezTo>
                    <a:pt x="94" y="238"/>
                    <a:pt x="102" y="241"/>
                    <a:pt x="112" y="241"/>
                  </a:cubicBezTo>
                  <a:cubicBezTo>
                    <a:pt x="275" y="241"/>
                    <a:pt x="275" y="241"/>
                    <a:pt x="275" y="241"/>
                  </a:cubicBezTo>
                  <a:lnTo>
                    <a:pt x="275"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27" name="Freeform 10">
              <a:extLst>
                <a:ext uri="{FF2B5EF4-FFF2-40B4-BE49-F238E27FC236}">
                  <a16:creationId xmlns:a16="http://schemas.microsoft.com/office/drawing/2014/main" id="{C31C2C82-D0EB-45ED-A961-D898C6E41FA4}"/>
                </a:ext>
              </a:extLst>
            </p:cNvPr>
            <p:cNvSpPr>
              <a:spLocks/>
            </p:cNvSpPr>
            <p:nvPr/>
          </p:nvSpPr>
          <p:spPr bwMode="auto">
            <a:xfrm>
              <a:off x="7000" y="465"/>
              <a:ext cx="226" cy="130"/>
            </a:xfrm>
            <a:custGeom>
              <a:avLst/>
              <a:gdLst>
                <a:gd name="T0" fmla="*/ 526 w 526"/>
                <a:gd name="T1" fmla="*/ 301 h 301"/>
                <a:gd name="T2" fmla="*/ 451 w 526"/>
                <a:gd name="T3" fmla="*/ 301 h 301"/>
                <a:gd name="T4" fmla="*/ 451 w 526"/>
                <a:gd name="T5" fmla="*/ 90 h 301"/>
                <a:gd name="T6" fmla="*/ 440 w 526"/>
                <a:gd name="T7" fmla="*/ 69 h 301"/>
                <a:gd name="T8" fmla="*/ 414 w 526"/>
                <a:gd name="T9" fmla="*/ 60 h 301"/>
                <a:gd name="T10" fmla="*/ 301 w 526"/>
                <a:gd name="T11" fmla="*/ 60 h 301"/>
                <a:gd name="T12" fmla="*/ 301 w 526"/>
                <a:gd name="T13" fmla="*/ 301 h 301"/>
                <a:gd name="T14" fmla="*/ 226 w 526"/>
                <a:gd name="T15" fmla="*/ 301 h 301"/>
                <a:gd name="T16" fmla="*/ 226 w 526"/>
                <a:gd name="T17" fmla="*/ 60 h 301"/>
                <a:gd name="T18" fmla="*/ 112 w 526"/>
                <a:gd name="T19" fmla="*/ 60 h 301"/>
                <a:gd name="T20" fmla="*/ 86 w 526"/>
                <a:gd name="T21" fmla="*/ 69 h 301"/>
                <a:gd name="T22" fmla="*/ 76 w 526"/>
                <a:gd name="T23" fmla="*/ 90 h 301"/>
                <a:gd name="T24" fmla="*/ 76 w 526"/>
                <a:gd name="T25" fmla="*/ 301 h 301"/>
                <a:gd name="T26" fmla="*/ 0 w 526"/>
                <a:gd name="T27" fmla="*/ 301 h 301"/>
                <a:gd name="T28" fmla="*/ 0 w 526"/>
                <a:gd name="T29" fmla="*/ 88 h 301"/>
                <a:gd name="T30" fmla="*/ 34 w 526"/>
                <a:gd name="T31" fmla="*/ 27 h 301"/>
                <a:gd name="T32" fmla="*/ 110 w 526"/>
                <a:gd name="T33" fmla="*/ 0 h 301"/>
                <a:gd name="T34" fmla="*/ 416 w 526"/>
                <a:gd name="T35" fmla="*/ 0 h 301"/>
                <a:gd name="T36" fmla="*/ 493 w 526"/>
                <a:gd name="T37" fmla="*/ 27 h 301"/>
                <a:gd name="T38" fmla="*/ 526 w 526"/>
                <a:gd name="T39" fmla="*/ 88 h 301"/>
                <a:gd name="T40" fmla="*/ 526 w 526"/>
                <a:gd name="T41"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6" h="301">
                  <a:moveTo>
                    <a:pt x="526" y="301"/>
                  </a:moveTo>
                  <a:cubicBezTo>
                    <a:pt x="451" y="301"/>
                    <a:pt x="451" y="301"/>
                    <a:pt x="451" y="301"/>
                  </a:cubicBezTo>
                  <a:cubicBezTo>
                    <a:pt x="451" y="90"/>
                    <a:pt x="451" y="90"/>
                    <a:pt x="451" y="90"/>
                  </a:cubicBezTo>
                  <a:cubicBezTo>
                    <a:pt x="451" y="82"/>
                    <a:pt x="447" y="75"/>
                    <a:pt x="440" y="69"/>
                  </a:cubicBezTo>
                  <a:cubicBezTo>
                    <a:pt x="433" y="63"/>
                    <a:pt x="424" y="60"/>
                    <a:pt x="414" y="60"/>
                  </a:cubicBezTo>
                  <a:cubicBezTo>
                    <a:pt x="301" y="60"/>
                    <a:pt x="301" y="60"/>
                    <a:pt x="301" y="60"/>
                  </a:cubicBezTo>
                  <a:cubicBezTo>
                    <a:pt x="301" y="301"/>
                    <a:pt x="301" y="301"/>
                    <a:pt x="301" y="301"/>
                  </a:cubicBezTo>
                  <a:cubicBezTo>
                    <a:pt x="226" y="301"/>
                    <a:pt x="226" y="301"/>
                    <a:pt x="226" y="301"/>
                  </a:cubicBezTo>
                  <a:cubicBezTo>
                    <a:pt x="226" y="60"/>
                    <a:pt x="226" y="60"/>
                    <a:pt x="226" y="60"/>
                  </a:cubicBezTo>
                  <a:cubicBezTo>
                    <a:pt x="112" y="60"/>
                    <a:pt x="112" y="60"/>
                    <a:pt x="112" y="60"/>
                  </a:cubicBezTo>
                  <a:cubicBezTo>
                    <a:pt x="102" y="60"/>
                    <a:pt x="94" y="63"/>
                    <a:pt x="86" y="69"/>
                  </a:cubicBezTo>
                  <a:cubicBezTo>
                    <a:pt x="79" y="75"/>
                    <a:pt x="76" y="82"/>
                    <a:pt x="76" y="90"/>
                  </a:cubicBezTo>
                  <a:cubicBezTo>
                    <a:pt x="76" y="301"/>
                    <a:pt x="76" y="301"/>
                    <a:pt x="76" y="301"/>
                  </a:cubicBezTo>
                  <a:cubicBezTo>
                    <a:pt x="0" y="301"/>
                    <a:pt x="0" y="301"/>
                    <a:pt x="0" y="301"/>
                  </a:cubicBezTo>
                  <a:cubicBezTo>
                    <a:pt x="0" y="88"/>
                    <a:pt x="0" y="88"/>
                    <a:pt x="0" y="88"/>
                  </a:cubicBezTo>
                  <a:cubicBezTo>
                    <a:pt x="0" y="64"/>
                    <a:pt x="12" y="44"/>
                    <a:pt x="34" y="27"/>
                  </a:cubicBezTo>
                  <a:cubicBezTo>
                    <a:pt x="56" y="9"/>
                    <a:pt x="81" y="0"/>
                    <a:pt x="110" y="0"/>
                  </a:cubicBezTo>
                  <a:cubicBezTo>
                    <a:pt x="416" y="0"/>
                    <a:pt x="416" y="0"/>
                    <a:pt x="416" y="0"/>
                  </a:cubicBezTo>
                  <a:cubicBezTo>
                    <a:pt x="446" y="0"/>
                    <a:pt x="472" y="9"/>
                    <a:pt x="493" y="27"/>
                  </a:cubicBezTo>
                  <a:cubicBezTo>
                    <a:pt x="515" y="44"/>
                    <a:pt x="526" y="64"/>
                    <a:pt x="526" y="88"/>
                  </a:cubicBezTo>
                  <a:lnTo>
                    <a:pt x="526"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28" name="Freeform 11">
              <a:extLst>
                <a:ext uri="{FF2B5EF4-FFF2-40B4-BE49-F238E27FC236}">
                  <a16:creationId xmlns:a16="http://schemas.microsoft.com/office/drawing/2014/main" id="{0E7B7B86-7864-4785-9754-4518AFEC7374}"/>
                </a:ext>
              </a:extLst>
            </p:cNvPr>
            <p:cNvSpPr>
              <a:spLocks/>
            </p:cNvSpPr>
            <p:nvPr/>
          </p:nvSpPr>
          <p:spPr bwMode="auto">
            <a:xfrm>
              <a:off x="5821" y="465"/>
              <a:ext cx="142" cy="130"/>
            </a:xfrm>
            <a:custGeom>
              <a:avLst/>
              <a:gdLst>
                <a:gd name="T0" fmla="*/ 86 w 331"/>
                <a:gd name="T1" fmla="*/ 69 h 300"/>
                <a:gd name="T2" fmla="*/ 112 w 331"/>
                <a:gd name="T3" fmla="*/ 60 h 300"/>
                <a:gd name="T4" fmla="*/ 331 w 331"/>
                <a:gd name="T5" fmla="*/ 60 h 300"/>
                <a:gd name="T6" fmla="*/ 331 w 331"/>
                <a:gd name="T7" fmla="*/ 0 h 300"/>
                <a:gd name="T8" fmla="*/ 110 w 331"/>
                <a:gd name="T9" fmla="*/ 0 h 300"/>
                <a:gd name="T10" fmla="*/ 33 w 331"/>
                <a:gd name="T11" fmla="*/ 26 h 300"/>
                <a:gd name="T12" fmla="*/ 0 w 331"/>
                <a:gd name="T13" fmla="*/ 88 h 300"/>
                <a:gd name="T14" fmla="*/ 0 w 331"/>
                <a:gd name="T15" fmla="*/ 212 h 300"/>
                <a:gd name="T16" fmla="*/ 33 w 331"/>
                <a:gd name="T17" fmla="*/ 274 h 300"/>
                <a:gd name="T18" fmla="*/ 110 w 331"/>
                <a:gd name="T19" fmla="*/ 300 h 300"/>
                <a:gd name="T20" fmla="*/ 331 w 331"/>
                <a:gd name="T21" fmla="*/ 300 h 300"/>
                <a:gd name="T22" fmla="*/ 331 w 331"/>
                <a:gd name="T23" fmla="*/ 240 h 300"/>
                <a:gd name="T24" fmla="*/ 112 w 331"/>
                <a:gd name="T25" fmla="*/ 240 h 300"/>
                <a:gd name="T26" fmla="*/ 86 w 331"/>
                <a:gd name="T27" fmla="*/ 231 h 300"/>
                <a:gd name="T28" fmla="*/ 75 w 331"/>
                <a:gd name="T29" fmla="*/ 210 h 300"/>
                <a:gd name="T30" fmla="*/ 75 w 331"/>
                <a:gd name="T31" fmla="*/ 180 h 300"/>
                <a:gd name="T32" fmla="*/ 215 w 331"/>
                <a:gd name="T33" fmla="*/ 180 h 300"/>
                <a:gd name="T34" fmla="*/ 215 w 331"/>
                <a:gd name="T35" fmla="*/ 120 h 300"/>
                <a:gd name="T36" fmla="*/ 75 w 331"/>
                <a:gd name="T37" fmla="*/ 120 h 300"/>
                <a:gd name="T38" fmla="*/ 75 w 331"/>
                <a:gd name="T39" fmla="*/ 89 h 300"/>
                <a:gd name="T40" fmla="*/ 86 w 331"/>
                <a:gd name="T41" fmla="*/ 6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1" h="300">
                  <a:moveTo>
                    <a:pt x="86" y="69"/>
                  </a:moveTo>
                  <a:cubicBezTo>
                    <a:pt x="93" y="63"/>
                    <a:pt x="102" y="60"/>
                    <a:pt x="112" y="60"/>
                  </a:cubicBezTo>
                  <a:cubicBezTo>
                    <a:pt x="331" y="60"/>
                    <a:pt x="331" y="60"/>
                    <a:pt x="331" y="60"/>
                  </a:cubicBezTo>
                  <a:cubicBezTo>
                    <a:pt x="331" y="0"/>
                    <a:pt x="331" y="0"/>
                    <a:pt x="331" y="0"/>
                  </a:cubicBezTo>
                  <a:cubicBezTo>
                    <a:pt x="110" y="0"/>
                    <a:pt x="110" y="0"/>
                    <a:pt x="110" y="0"/>
                  </a:cubicBezTo>
                  <a:cubicBezTo>
                    <a:pt x="81" y="0"/>
                    <a:pt x="55" y="9"/>
                    <a:pt x="33" y="26"/>
                  </a:cubicBezTo>
                  <a:cubicBezTo>
                    <a:pt x="11" y="43"/>
                    <a:pt x="0" y="64"/>
                    <a:pt x="0" y="88"/>
                  </a:cubicBezTo>
                  <a:cubicBezTo>
                    <a:pt x="0" y="212"/>
                    <a:pt x="0" y="212"/>
                    <a:pt x="0" y="212"/>
                  </a:cubicBezTo>
                  <a:cubicBezTo>
                    <a:pt x="0" y="236"/>
                    <a:pt x="11" y="256"/>
                    <a:pt x="33" y="274"/>
                  </a:cubicBezTo>
                  <a:cubicBezTo>
                    <a:pt x="55" y="291"/>
                    <a:pt x="81" y="300"/>
                    <a:pt x="110" y="300"/>
                  </a:cubicBezTo>
                  <a:cubicBezTo>
                    <a:pt x="331" y="300"/>
                    <a:pt x="331" y="300"/>
                    <a:pt x="331" y="300"/>
                  </a:cubicBezTo>
                  <a:cubicBezTo>
                    <a:pt x="331" y="240"/>
                    <a:pt x="331" y="240"/>
                    <a:pt x="331" y="240"/>
                  </a:cubicBezTo>
                  <a:cubicBezTo>
                    <a:pt x="112" y="240"/>
                    <a:pt x="112" y="240"/>
                    <a:pt x="112" y="240"/>
                  </a:cubicBezTo>
                  <a:cubicBezTo>
                    <a:pt x="102" y="240"/>
                    <a:pt x="93" y="237"/>
                    <a:pt x="86" y="231"/>
                  </a:cubicBezTo>
                  <a:cubicBezTo>
                    <a:pt x="79" y="225"/>
                    <a:pt x="75" y="218"/>
                    <a:pt x="75" y="210"/>
                  </a:cubicBezTo>
                  <a:cubicBezTo>
                    <a:pt x="75" y="180"/>
                    <a:pt x="75" y="180"/>
                    <a:pt x="75" y="180"/>
                  </a:cubicBezTo>
                  <a:cubicBezTo>
                    <a:pt x="215" y="180"/>
                    <a:pt x="215" y="180"/>
                    <a:pt x="215" y="180"/>
                  </a:cubicBezTo>
                  <a:cubicBezTo>
                    <a:pt x="215" y="120"/>
                    <a:pt x="215" y="120"/>
                    <a:pt x="215" y="120"/>
                  </a:cubicBezTo>
                  <a:cubicBezTo>
                    <a:pt x="75" y="120"/>
                    <a:pt x="75" y="120"/>
                    <a:pt x="75" y="120"/>
                  </a:cubicBezTo>
                  <a:cubicBezTo>
                    <a:pt x="75" y="89"/>
                    <a:pt x="75" y="89"/>
                    <a:pt x="75" y="89"/>
                  </a:cubicBezTo>
                  <a:cubicBezTo>
                    <a:pt x="75" y="81"/>
                    <a:pt x="79" y="74"/>
                    <a:pt x="86" y="6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29" name="Freeform 12">
              <a:extLst>
                <a:ext uri="{FF2B5EF4-FFF2-40B4-BE49-F238E27FC236}">
                  <a16:creationId xmlns:a16="http://schemas.microsoft.com/office/drawing/2014/main" id="{CD138B2F-1B02-4B8B-80A7-2AE2EF144529}"/>
                </a:ext>
              </a:extLst>
            </p:cNvPr>
            <p:cNvSpPr>
              <a:spLocks/>
            </p:cNvSpPr>
            <p:nvPr/>
          </p:nvSpPr>
          <p:spPr bwMode="auto">
            <a:xfrm>
              <a:off x="6078" y="465"/>
              <a:ext cx="142" cy="130"/>
            </a:xfrm>
            <a:custGeom>
              <a:avLst/>
              <a:gdLst>
                <a:gd name="T0" fmla="*/ 86 w 331"/>
                <a:gd name="T1" fmla="*/ 69 h 300"/>
                <a:gd name="T2" fmla="*/ 112 w 331"/>
                <a:gd name="T3" fmla="*/ 60 h 300"/>
                <a:gd name="T4" fmla="*/ 331 w 331"/>
                <a:gd name="T5" fmla="*/ 60 h 300"/>
                <a:gd name="T6" fmla="*/ 331 w 331"/>
                <a:gd name="T7" fmla="*/ 0 h 300"/>
                <a:gd name="T8" fmla="*/ 110 w 331"/>
                <a:gd name="T9" fmla="*/ 0 h 300"/>
                <a:gd name="T10" fmla="*/ 33 w 331"/>
                <a:gd name="T11" fmla="*/ 26 h 300"/>
                <a:gd name="T12" fmla="*/ 0 w 331"/>
                <a:gd name="T13" fmla="*/ 88 h 300"/>
                <a:gd name="T14" fmla="*/ 0 w 331"/>
                <a:gd name="T15" fmla="*/ 212 h 300"/>
                <a:gd name="T16" fmla="*/ 33 w 331"/>
                <a:gd name="T17" fmla="*/ 274 h 300"/>
                <a:gd name="T18" fmla="*/ 110 w 331"/>
                <a:gd name="T19" fmla="*/ 300 h 300"/>
                <a:gd name="T20" fmla="*/ 331 w 331"/>
                <a:gd name="T21" fmla="*/ 300 h 300"/>
                <a:gd name="T22" fmla="*/ 331 w 331"/>
                <a:gd name="T23" fmla="*/ 240 h 300"/>
                <a:gd name="T24" fmla="*/ 112 w 331"/>
                <a:gd name="T25" fmla="*/ 240 h 300"/>
                <a:gd name="T26" fmla="*/ 86 w 331"/>
                <a:gd name="T27" fmla="*/ 231 h 300"/>
                <a:gd name="T28" fmla="*/ 75 w 331"/>
                <a:gd name="T29" fmla="*/ 210 h 300"/>
                <a:gd name="T30" fmla="*/ 75 w 331"/>
                <a:gd name="T31" fmla="*/ 180 h 300"/>
                <a:gd name="T32" fmla="*/ 215 w 331"/>
                <a:gd name="T33" fmla="*/ 180 h 300"/>
                <a:gd name="T34" fmla="*/ 215 w 331"/>
                <a:gd name="T35" fmla="*/ 120 h 300"/>
                <a:gd name="T36" fmla="*/ 75 w 331"/>
                <a:gd name="T37" fmla="*/ 120 h 300"/>
                <a:gd name="T38" fmla="*/ 75 w 331"/>
                <a:gd name="T39" fmla="*/ 89 h 300"/>
                <a:gd name="T40" fmla="*/ 86 w 331"/>
                <a:gd name="T41" fmla="*/ 6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1" h="300">
                  <a:moveTo>
                    <a:pt x="86" y="69"/>
                  </a:moveTo>
                  <a:cubicBezTo>
                    <a:pt x="94" y="63"/>
                    <a:pt x="102" y="60"/>
                    <a:pt x="112" y="60"/>
                  </a:cubicBezTo>
                  <a:cubicBezTo>
                    <a:pt x="331" y="60"/>
                    <a:pt x="331" y="60"/>
                    <a:pt x="331" y="60"/>
                  </a:cubicBezTo>
                  <a:cubicBezTo>
                    <a:pt x="331" y="0"/>
                    <a:pt x="331" y="0"/>
                    <a:pt x="331" y="0"/>
                  </a:cubicBezTo>
                  <a:cubicBezTo>
                    <a:pt x="110" y="0"/>
                    <a:pt x="110" y="0"/>
                    <a:pt x="110" y="0"/>
                  </a:cubicBezTo>
                  <a:cubicBezTo>
                    <a:pt x="81" y="0"/>
                    <a:pt x="55" y="9"/>
                    <a:pt x="33" y="26"/>
                  </a:cubicBezTo>
                  <a:cubicBezTo>
                    <a:pt x="11" y="43"/>
                    <a:pt x="0" y="64"/>
                    <a:pt x="0" y="88"/>
                  </a:cubicBezTo>
                  <a:cubicBezTo>
                    <a:pt x="0" y="212"/>
                    <a:pt x="0" y="212"/>
                    <a:pt x="0" y="212"/>
                  </a:cubicBezTo>
                  <a:cubicBezTo>
                    <a:pt x="0" y="236"/>
                    <a:pt x="11" y="256"/>
                    <a:pt x="33" y="274"/>
                  </a:cubicBezTo>
                  <a:cubicBezTo>
                    <a:pt x="55" y="291"/>
                    <a:pt x="81" y="300"/>
                    <a:pt x="110" y="300"/>
                  </a:cubicBezTo>
                  <a:cubicBezTo>
                    <a:pt x="331" y="300"/>
                    <a:pt x="331" y="300"/>
                    <a:pt x="331" y="300"/>
                  </a:cubicBezTo>
                  <a:cubicBezTo>
                    <a:pt x="331" y="240"/>
                    <a:pt x="331" y="240"/>
                    <a:pt x="331" y="240"/>
                  </a:cubicBezTo>
                  <a:cubicBezTo>
                    <a:pt x="112" y="240"/>
                    <a:pt x="112" y="240"/>
                    <a:pt x="112" y="240"/>
                  </a:cubicBezTo>
                  <a:cubicBezTo>
                    <a:pt x="102" y="240"/>
                    <a:pt x="94" y="237"/>
                    <a:pt x="86" y="231"/>
                  </a:cubicBezTo>
                  <a:cubicBezTo>
                    <a:pt x="79" y="225"/>
                    <a:pt x="75" y="218"/>
                    <a:pt x="75" y="210"/>
                  </a:cubicBezTo>
                  <a:cubicBezTo>
                    <a:pt x="75" y="180"/>
                    <a:pt x="75" y="180"/>
                    <a:pt x="75" y="180"/>
                  </a:cubicBezTo>
                  <a:cubicBezTo>
                    <a:pt x="215" y="180"/>
                    <a:pt x="215" y="180"/>
                    <a:pt x="215" y="180"/>
                  </a:cubicBezTo>
                  <a:cubicBezTo>
                    <a:pt x="215" y="120"/>
                    <a:pt x="215" y="120"/>
                    <a:pt x="215" y="120"/>
                  </a:cubicBezTo>
                  <a:cubicBezTo>
                    <a:pt x="75" y="120"/>
                    <a:pt x="75" y="120"/>
                    <a:pt x="75" y="120"/>
                  </a:cubicBezTo>
                  <a:cubicBezTo>
                    <a:pt x="75" y="89"/>
                    <a:pt x="75" y="89"/>
                    <a:pt x="75" y="89"/>
                  </a:cubicBezTo>
                  <a:cubicBezTo>
                    <a:pt x="75" y="81"/>
                    <a:pt x="79" y="74"/>
                    <a:pt x="86" y="6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30" name="Freeform 13">
              <a:extLst>
                <a:ext uri="{FF2B5EF4-FFF2-40B4-BE49-F238E27FC236}">
                  <a16:creationId xmlns:a16="http://schemas.microsoft.com/office/drawing/2014/main" id="{99AD4477-9062-453E-8E00-03A1988F00E4}"/>
                </a:ext>
              </a:extLst>
            </p:cNvPr>
            <p:cNvSpPr>
              <a:spLocks/>
            </p:cNvSpPr>
            <p:nvPr/>
          </p:nvSpPr>
          <p:spPr bwMode="auto">
            <a:xfrm>
              <a:off x="6260" y="465"/>
              <a:ext cx="156" cy="130"/>
            </a:xfrm>
            <a:custGeom>
              <a:avLst/>
              <a:gdLst>
                <a:gd name="T0" fmla="*/ 363 w 363"/>
                <a:gd name="T1" fmla="*/ 122 h 300"/>
                <a:gd name="T2" fmla="*/ 363 w 363"/>
                <a:gd name="T3" fmla="*/ 87 h 300"/>
                <a:gd name="T4" fmla="*/ 330 w 363"/>
                <a:gd name="T5" fmla="*/ 26 h 300"/>
                <a:gd name="T6" fmla="*/ 254 w 363"/>
                <a:gd name="T7" fmla="*/ 0 h 300"/>
                <a:gd name="T8" fmla="*/ 0 w 363"/>
                <a:gd name="T9" fmla="*/ 0 h 300"/>
                <a:gd name="T10" fmla="*/ 0 w 363"/>
                <a:gd name="T11" fmla="*/ 300 h 300"/>
                <a:gd name="T12" fmla="*/ 75 w 363"/>
                <a:gd name="T13" fmla="*/ 300 h 300"/>
                <a:gd name="T14" fmla="*/ 75 w 363"/>
                <a:gd name="T15" fmla="*/ 60 h 300"/>
                <a:gd name="T16" fmla="*/ 252 w 363"/>
                <a:gd name="T17" fmla="*/ 60 h 300"/>
                <a:gd name="T18" fmla="*/ 277 w 363"/>
                <a:gd name="T19" fmla="*/ 69 h 300"/>
                <a:gd name="T20" fmla="*/ 288 w 363"/>
                <a:gd name="T21" fmla="*/ 90 h 300"/>
                <a:gd name="T22" fmla="*/ 288 w 363"/>
                <a:gd name="T23" fmla="*/ 121 h 300"/>
                <a:gd name="T24" fmla="*/ 277 w 363"/>
                <a:gd name="T25" fmla="*/ 141 h 300"/>
                <a:gd name="T26" fmla="*/ 260 w 363"/>
                <a:gd name="T27" fmla="*/ 149 h 300"/>
                <a:gd name="T28" fmla="*/ 252 w 363"/>
                <a:gd name="T29" fmla="*/ 150 h 300"/>
                <a:gd name="T30" fmla="*/ 185 w 363"/>
                <a:gd name="T31" fmla="*/ 150 h 300"/>
                <a:gd name="T32" fmla="*/ 222 w 363"/>
                <a:gd name="T33" fmla="*/ 210 h 300"/>
                <a:gd name="T34" fmla="*/ 278 w 363"/>
                <a:gd name="T35" fmla="*/ 300 h 300"/>
                <a:gd name="T36" fmla="*/ 354 w 363"/>
                <a:gd name="T37" fmla="*/ 300 h 300"/>
                <a:gd name="T38" fmla="*/ 294 w 363"/>
                <a:gd name="T39" fmla="*/ 204 h 300"/>
                <a:gd name="T40" fmla="*/ 331 w 363"/>
                <a:gd name="T41" fmla="*/ 184 h 300"/>
                <a:gd name="T42" fmla="*/ 363 w 363"/>
                <a:gd name="T43" fmla="*/ 12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3" h="300">
                  <a:moveTo>
                    <a:pt x="363" y="122"/>
                  </a:moveTo>
                  <a:cubicBezTo>
                    <a:pt x="363" y="87"/>
                    <a:pt x="363" y="87"/>
                    <a:pt x="363" y="87"/>
                  </a:cubicBezTo>
                  <a:cubicBezTo>
                    <a:pt x="363" y="64"/>
                    <a:pt x="352" y="44"/>
                    <a:pt x="330" y="26"/>
                  </a:cubicBezTo>
                  <a:cubicBezTo>
                    <a:pt x="308" y="8"/>
                    <a:pt x="283" y="0"/>
                    <a:pt x="254" y="0"/>
                  </a:cubicBezTo>
                  <a:cubicBezTo>
                    <a:pt x="0" y="0"/>
                    <a:pt x="0" y="0"/>
                    <a:pt x="0" y="0"/>
                  </a:cubicBezTo>
                  <a:cubicBezTo>
                    <a:pt x="0" y="300"/>
                    <a:pt x="0" y="300"/>
                    <a:pt x="0" y="300"/>
                  </a:cubicBezTo>
                  <a:cubicBezTo>
                    <a:pt x="75" y="300"/>
                    <a:pt x="75" y="300"/>
                    <a:pt x="75" y="300"/>
                  </a:cubicBezTo>
                  <a:cubicBezTo>
                    <a:pt x="75" y="60"/>
                    <a:pt x="75" y="60"/>
                    <a:pt x="75" y="60"/>
                  </a:cubicBezTo>
                  <a:cubicBezTo>
                    <a:pt x="252" y="60"/>
                    <a:pt x="252" y="60"/>
                    <a:pt x="252" y="60"/>
                  </a:cubicBezTo>
                  <a:cubicBezTo>
                    <a:pt x="262" y="60"/>
                    <a:pt x="270" y="63"/>
                    <a:pt x="277" y="69"/>
                  </a:cubicBezTo>
                  <a:cubicBezTo>
                    <a:pt x="285" y="75"/>
                    <a:pt x="288" y="81"/>
                    <a:pt x="288" y="90"/>
                  </a:cubicBezTo>
                  <a:cubicBezTo>
                    <a:pt x="288" y="121"/>
                    <a:pt x="288" y="121"/>
                    <a:pt x="288" y="121"/>
                  </a:cubicBezTo>
                  <a:cubicBezTo>
                    <a:pt x="288" y="128"/>
                    <a:pt x="285" y="135"/>
                    <a:pt x="277" y="141"/>
                  </a:cubicBezTo>
                  <a:cubicBezTo>
                    <a:pt x="272" y="145"/>
                    <a:pt x="266" y="148"/>
                    <a:pt x="260" y="149"/>
                  </a:cubicBezTo>
                  <a:cubicBezTo>
                    <a:pt x="257" y="150"/>
                    <a:pt x="255" y="150"/>
                    <a:pt x="252" y="150"/>
                  </a:cubicBezTo>
                  <a:cubicBezTo>
                    <a:pt x="185" y="150"/>
                    <a:pt x="185" y="150"/>
                    <a:pt x="185" y="150"/>
                  </a:cubicBezTo>
                  <a:cubicBezTo>
                    <a:pt x="222" y="210"/>
                    <a:pt x="222" y="210"/>
                    <a:pt x="222" y="210"/>
                  </a:cubicBezTo>
                  <a:cubicBezTo>
                    <a:pt x="278" y="300"/>
                    <a:pt x="278" y="300"/>
                    <a:pt x="278" y="300"/>
                  </a:cubicBezTo>
                  <a:cubicBezTo>
                    <a:pt x="354" y="300"/>
                    <a:pt x="354" y="300"/>
                    <a:pt x="354" y="300"/>
                  </a:cubicBezTo>
                  <a:cubicBezTo>
                    <a:pt x="294" y="204"/>
                    <a:pt x="294" y="204"/>
                    <a:pt x="294" y="204"/>
                  </a:cubicBezTo>
                  <a:cubicBezTo>
                    <a:pt x="307" y="199"/>
                    <a:pt x="319" y="193"/>
                    <a:pt x="331" y="184"/>
                  </a:cubicBezTo>
                  <a:cubicBezTo>
                    <a:pt x="352" y="166"/>
                    <a:pt x="363" y="146"/>
                    <a:pt x="363" y="12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grpSp>
    </p:spTree>
    <p:extLst>
      <p:ext uri="{BB962C8B-B14F-4D97-AF65-F5344CB8AC3E}">
        <p14:creationId xmlns:p14="http://schemas.microsoft.com/office/powerpoint/2010/main" val="27716641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agasin D">
    <p:spTree>
      <p:nvGrpSpPr>
        <p:cNvPr id="1" name=""/>
        <p:cNvGrpSpPr/>
        <p:nvPr/>
      </p:nvGrpSpPr>
      <p:grpSpPr>
        <a:xfrm>
          <a:off x="0" y="0"/>
          <a:ext cx="0" cy="0"/>
          <a:chOff x="0" y="0"/>
          <a:chExt cx="0" cy="0"/>
        </a:xfrm>
      </p:grpSpPr>
      <p:sp>
        <p:nvSpPr>
          <p:cNvPr id="16" name="Picture Placeholder 14">
            <a:extLst>
              <a:ext uri="{FF2B5EF4-FFF2-40B4-BE49-F238E27FC236}">
                <a16:creationId xmlns:a16="http://schemas.microsoft.com/office/drawing/2014/main" id="{018981EC-A6A6-48B3-8A2A-DE29092F0541}"/>
              </a:ext>
            </a:extLst>
          </p:cNvPr>
          <p:cNvSpPr>
            <a:spLocks noGrp="1"/>
          </p:cNvSpPr>
          <p:nvPr>
            <p:ph type="pic" sz="quarter" idx="20" hasCustomPrompt="1"/>
          </p:nvPr>
        </p:nvSpPr>
        <p:spPr>
          <a:xfrm>
            <a:off x="0" y="0"/>
            <a:ext cx="12191999" cy="6858000"/>
          </a:xfrm>
          <a:solidFill>
            <a:schemeClr val="bg1">
              <a:lumMod val="85000"/>
            </a:schemeClr>
          </a:solidFill>
        </p:spPr>
        <p:txBody>
          <a:bodyPr tIns="72000"/>
          <a:lstStyle>
            <a:lvl1pPr marL="0" indent="0" algn="ctr">
              <a:buNone/>
              <a:defRPr sz="1200"/>
            </a:lvl1pPr>
          </a:lstStyle>
          <a:p>
            <a:r>
              <a:rPr lang="da-DK" dirty="0"/>
              <a:t>Klik her og indsæt billede via Indsæt &gt; Billeder</a:t>
            </a:r>
          </a:p>
        </p:txBody>
      </p:sp>
      <p:sp>
        <p:nvSpPr>
          <p:cNvPr id="2" name="Title 1">
            <a:extLst>
              <a:ext uri="{FF2B5EF4-FFF2-40B4-BE49-F238E27FC236}">
                <a16:creationId xmlns:a16="http://schemas.microsoft.com/office/drawing/2014/main" id="{50189A4E-0D43-489B-A148-512160139E57}"/>
              </a:ext>
            </a:extLst>
          </p:cNvPr>
          <p:cNvSpPr>
            <a:spLocks noGrp="1"/>
          </p:cNvSpPr>
          <p:nvPr>
            <p:ph type="title" hasCustomPrompt="1"/>
          </p:nvPr>
        </p:nvSpPr>
        <p:spPr>
          <a:xfrm>
            <a:off x="540001" y="540000"/>
            <a:ext cx="7322887" cy="2736000"/>
          </a:xfrm>
        </p:spPr>
        <p:txBody>
          <a:bodyPr/>
          <a:lstStyle>
            <a:lvl1pPr>
              <a:defRPr>
                <a:solidFill>
                  <a:schemeClr val="accent1"/>
                </a:solidFill>
              </a:defRPr>
            </a:lvl1pPr>
          </a:lstStyle>
          <a:p>
            <a:r>
              <a:rPr lang="da-DK" dirty="0"/>
              <a:t>Klik for at tilføje titel</a:t>
            </a:r>
          </a:p>
        </p:txBody>
      </p:sp>
      <p:sp>
        <p:nvSpPr>
          <p:cNvPr id="5" name="Text Placeholder 4">
            <a:extLst>
              <a:ext uri="{FF2B5EF4-FFF2-40B4-BE49-F238E27FC236}">
                <a16:creationId xmlns:a16="http://schemas.microsoft.com/office/drawing/2014/main" id="{51B4D994-4C3A-40C8-BFD3-17512B8665F0}"/>
              </a:ext>
            </a:extLst>
          </p:cNvPr>
          <p:cNvSpPr>
            <a:spLocks noGrp="1"/>
          </p:cNvSpPr>
          <p:nvPr>
            <p:ph type="body" sz="quarter" idx="17" hasCustomPrompt="1"/>
          </p:nvPr>
        </p:nvSpPr>
        <p:spPr>
          <a:xfrm>
            <a:off x="539999" y="3542400"/>
            <a:ext cx="3535113" cy="2774264"/>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defRPr>
                <a:solidFill>
                  <a:schemeClr val="bg1"/>
                </a:solidFill>
              </a:defRPr>
            </a:lvl7pPr>
            <a:lvl8pPr>
              <a:buClr>
                <a:schemeClr val="bg1"/>
              </a:buClr>
              <a:defRPr>
                <a:solidFill>
                  <a:schemeClr val="bg1"/>
                </a:solidFill>
              </a:defRPr>
            </a:lvl8pPr>
            <a:lvl9pPr>
              <a:defRPr>
                <a:solidFill>
                  <a:schemeClr val="bg1"/>
                </a:solidFill>
              </a:defRPr>
            </a:lvl9pPr>
          </a:lstStyle>
          <a:p>
            <a:pPr lvl="0"/>
            <a:r>
              <a:rPr lang="da-DK" dirty="0"/>
              <a:t>Klik for at tilføje tekst</a:t>
            </a:r>
          </a:p>
          <a:p>
            <a:pPr lvl="1"/>
            <a:r>
              <a:rPr lang="da-DK" dirty="0"/>
              <a:t>Second level</a:t>
            </a:r>
          </a:p>
          <a:p>
            <a:pPr lvl="2"/>
            <a:r>
              <a:rPr lang="da-DK" dirty="0"/>
              <a:t>Third level</a:t>
            </a:r>
          </a:p>
          <a:p>
            <a:pPr lvl="3"/>
            <a:r>
              <a:rPr lang="da-DK" dirty="0" err="1"/>
              <a:t>Fourth</a:t>
            </a:r>
            <a:r>
              <a:rPr lang="da-DK" dirty="0"/>
              <a:t> level</a:t>
            </a:r>
          </a:p>
          <a:p>
            <a:pPr lvl="4"/>
            <a:r>
              <a:rPr lang="da-DK" dirty="0"/>
              <a:t>Fifth level</a:t>
            </a:r>
          </a:p>
          <a:p>
            <a:pPr lvl="5"/>
            <a:r>
              <a:rPr lang="da-DK" dirty="0"/>
              <a:t>6</a:t>
            </a:r>
          </a:p>
          <a:p>
            <a:pPr lvl="6"/>
            <a:r>
              <a:rPr lang="da-DK" dirty="0"/>
              <a:t>7</a:t>
            </a:r>
          </a:p>
          <a:p>
            <a:pPr lvl="7"/>
            <a:r>
              <a:rPr lang="da-DK" dirty="0"/>
              <a:t>8	</a:t>
            </a:r>
          </a:p>
          <a:p>
            <a:pPr lvl="8"/>
            <a:r>
              <a:rPr lang="da-DK" dirty="0"/>
              <a:t>9</a:t>
            </a:r>
          </a:p>
        </p:txBody>
      </p:sp>
      <p:sp>
        <p:nvSpPr>
          <p:cNvPr id="13" name="Text Placeholder 12">
            <a:extLst>
              <a:ext uri="{FF2B5EF4-FFF2-40B4-BE49-F238E27FC236}">
                <a16:creationId xmlns:a16="http://schemas.microsoft.com/office/drawing/2014/main" id="{FF694C34-7181-4D21-9E08-00D26E19C3E2}"/>
              </a:ext>
            </a:extLst>
          </p:cNvPr>
          <p:cNvSpPr>
            <a:spLocks noGrp="1"/>
          </p:cNvSpPr>
          <p:nvPr>
            <p:ph type="body" sz="quarter" idx="19" hasCustomPrompt="1"/>
          </p:nvPr>
        </p:nvSpPr>
        <p:spPr>
          <a:xfrm>
            <a:off x="8114399" y="540000"/>
            <a:ext cx="3532087" cy="27324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defRPr>
                <a:solidFill>
                  <a:schemeClr val="bg1"/>
                </a:solidFill>
              </a:defRPr>
            </a:lvl7pPr>
            <a:lvl8pPr>
              <a:buClr>
                <a:schemeClr val="bg1"/>
              </a:buClr>
              <a:defRPr>
                <a:solidFill>
                  <a:schemeClr val="bg1"/>
                </a:solidFill>
              </a:defRPr>
            </a:lvl8pPr>
            <a:lvl9pPr>
              <a:defRPr>
                <a:solidFill>
                  <a:schemeClr val="bg1"/>
                </a:solidFill>
              </a:defRPr>
            </a:lvl9pPr>
          </a:lstStyle>
          <a:p>
            <a:pPr marL="270000" marR="0" lvl="0" indent="-270000" algn="l" defTabSz="914400" rtl="0" eaLnBrk="1" fontAlgn="auto" latinLnBrk="0" hangingPunct="1">
              <a:lnSpc>
                <a:spcPct val="100000"/>
              </a:lnSpc>
              <a:spcBef>
                <a:spcPts val="0"/>
              </a:spcBef>
              <a:spcAft>
                <a:spcPts val="600"/>
              </a:spcAft>
              <a:buClr>
                <a:schemeClr val="accent1"/>
              </a:buClr>
              <a:buSzTx/>
              <a:buFont typeface="Verdana" panose="020B0604030504040204" pitchFamily="34" charset="0"/>
              <a:buChar char="•"/>
              <a:tabLst/>
              <a:defRPr/>
            </a:pPr>
            <a:r>
              <a:rPr lang="da-DK" dirty="0"/>
              <a:t>Klik for at tilføje tekst</a:t>
            </a:r>
            <a:endParaRPr lang="da-DK" noProof="0" dirty="0"/>
          </a:p>
          <a:p>
            <a:pPr lvl="1"/>
            <a:r>
              <a:rPr lang="da-DK" dirty="0"/>
              <a:t>Second level</a:t>
            </a:r>
          </a:p>
          <a:p>
            <a:pPr lvl="2"/>
            <a:r>
              <a:rPr lang="da-DK" dirty="0"/>
              <a:t>Third level</a:t>
            </a:r>
          </a:p>
          <a:p>
            <a:pPr lvl="3"/>
            <a:r>
              <a:rPr lang="da-DK" dirty="0" err="1"/>
              <a:t>Fourth</a:t>
            </a:r>
            <a:r>
              <a:rPr lang="da-DK" dirty="0"/>
              <a:t> level</a:t>
            </a:r>
          </a:p>
          <a:p>
            <a:pPr lvl="4"/>
            <a:r>
              <a:rPr lang="da-DK" dirty="0"/>
              <a:t>Fifth level</a:t>
            </a:r>
          </a:p>
          <a:p>
            <a:pPr lvl="5"/>
            <a:r>
              <a:rPr lang="da-DK" dirty="0"/>
              <a:t>6</a:t>
            </a:r>
          </a:p>
          <a:p>
            <a:pPr lvl="6"/>
            <a:r>
              <a:rPr lang="da-DK" dirty="0"/>
              <a:t>7</a:t>
            </a:r>
          </a:p>
          <a:p>
            <a:pPr lvl="7"/>
            <a:r>
              <a:rPr lang="da-DK" dirty="0"/>
              <a:t>8</a:t>
            </a:r>
          </a:p>
          <a:p>
            <a:pPr lvl="8"/>
            <a:r>
              <a:rPr lang="da-DK" dirty="0"/>
              <a:t>9</a:t>
            </a:r>
          </a:p>
        </p:txBody>
      </p:sp>
      <p:sp>
        <p:nvSpPr>
          <p:cNvPr id="22" name="Text Placeholder 21">
            <a:extLst>
              <a:ext uri="{FF2B5EF4-FFF2-40B4-BE49-F238E27FC236}">
                <a16:creationId xmlns:a16="http://schemas.microsoft.com/office/drawing/2014/main" id="{12EFB073-303C-4AA2-92AD-77A630E8ED9E}"/>
              </a:ext>
            </a:extLst>
          </p:cNvPr>
          <p:cNvSpPr>
            <a:spLocks noGrp="1"/>
          </p:cNvSpPr>
          <p:nvPr>
            <p:ph type="body" sz="quarter" idx="25" hasCustomPrompt="1"/>
          </p:nvPr>
        </p:nvSpPr>
        <p:spPr>
          <a:xfrm>
            <a:off x="10773600" y="6552404"/>
            <a:ext cx="872887" cy="70438"/>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lvl1pPr>
          </a:lstStyle>
          <a:p>
            <a:pPr lvl="0"/>
            <a:r>
              <a:rPr lang="da-DK" dirty="0"/>
              <a:t>.</a:t>
            </a:r>
          </a:p>
        </p:txBody>
      </p:sp>
      <p:sp>
        <p:nvSpPr>
          <p:cNvPr id="6" name="Text Placeholder 5">
            <a:extLst>
              <a:ext uri="{FF2B5EF4-FFF2-40B4-BE49-F238E27FC236}">
                <a16:creationId xmlns:a16="http://schemas.microsoft.com/office/drawing/2014/main" id="{51907982-1457-4B29-A37B-46112437BA62}"/>
              </a:ext>
            </a:extLst>
          </p:cNvPr>
          <p:cNvSpPr>
            <a:spLocks noGrp="1"/>
          </p:cNvSpPr>
          <p:nvPr>
            <p:ph type="body" sz="quarter" idx="27" hasCustomPrompt="1"/>
          </p:nvPr>
        </p:nvSpPr>
        <p:spPr>
          <a:xfrm>
            <a:off x="4327525" y="3541713"/>
            <a:ext cx="3535363" cy="277495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defRPr>
                <a:solidFill>
                  <a:schemeClr val="bg1"/>
                </a:solidFill>
              </a:defRPr>
            </a:lvl7pPr>
            <a:lvl8pPr>
              <a:buClr>
                <a:schemeClr val="bg1"/>
              </a:buClr>
              <a:defRPr>
                <a:solidFill>
                  <a:schemeClr val="bg1"/>
                </a:solidFill>
              </a:defRPr>
            </a:lvl8pPr>
            <a:lvl9pPr>
              <a:defRPr>
                <a:solidFill>
                  <a:schemeClr val="bg1"/>
                </a:solidFill>
              </a:defRPr>
            </a:lvl9pPr>
          </a:lstStyle>
          <a:p>
            <a:pPr lvl="0"/>
            <a:r>
              <a:rPr lang="da-DK" dirty="0"/>
              <a:t>Klik for at tilføje tekst</a:t>
            </a:r>
          </a:p>
          <a:p>
            <a:pPr lvl="1"/>
            <a:r>
              <a:rPr lang="da-DK" dirty="0"/>
              <a:t>Second level</a:t>
            </a:r>
          </a:p>
          <a:p>
            <a:pPr lvl="2"/>
            <a:r>
              <a:rPr lang="da-DK" dirty="0"/>
              <a:t>Third level</a:t>
            </a:r>
          </a:p>
          <a:p>
            <a:pPr lvl="3"/>
            <a:r>
              <a:rPr lang="da-DK" dirty="0" err="1"/>
              <a:t>Fourth</a:t>
            </a:r>
            <a:r>
              <a:rPr lang="da-DK" dirty="0"/>
              <a:t> level</a:t>
            </a:r>
          </a:p>
          <a:p>
            <a:pPr lvl="4"/>
            <a:r>
              <a:rPr lang="da-DK" dirty="0"/>
              <a:t>Fifth level</a:t>
            </a:r>
          </a:p>
          <a:p>
            <a:pPr lvl="5"/>
            <a:r>
              <a:rPr lang="da-DK" dirty="0"/>
              <a:t>6</a:t>
            </a:r>
          </a:p>
          <a:p>
            <a:pPr lvl="6"/>
            <a:r>
              <a:rPr lang="da-DK" dirty="0"/>
              <a:t>7</a:t>
            </a:r>
          </a:p>
          <a:p>
            <a:pPr lvl="7"/>
            <a:r>
              <a:rPr lang="da-DK" dirty="0"/>
              <a:t>8</a:t>
            </a:r>
          </a:p>
          <a:p>
            <a:pPr lvl="8"/>
            <a:r>
              <a:rPr lang="da-DK" dirty="0"/>
              <a:t>9</a:t>
            </a:r>
          </a:p>
        </p:txBody>
      </p:sp>
      <p:sp>
        <p:nvSpPr>
          <p:cNvPr id="18" name="Date Placeholder 17">
            <a:extLst>
              <a:ext uri="{FF2B5EF4-FFF2-40B4-BE49-F238E27FC236}">
                <a16:creationId xmlns:a16="http://schemas.microsoft.com/office/drawing/2014/main" id="{38DE6299-720B-4F19-BF66-24A3A2D11F26}"/>
              </a:ext>
            </a:extLst>
          </p:cNvPr>
          <p:cNvSpPr>
            <a:spLocks noGrp="1"/>
          </p:cNvSpPr>
          <p:nvPr>
            <p:ph type="dt" sz="half" idx="22"/>
          </p:nvPr>
        </p:nvSpPr>
        <p:spPr/>
        <p:txBody>
          <a:bodyPr/>
          <a:lstStyle>
            <a:lvl1pPr>
              <a:defRPr>
                <a:solidFill>
                  <a:schemeClr val="bg1"/>
                </a:solidFill>
              </a:defRPr>
            </a:lvl1pPr>
          </a:lstStyle>
          <a:p>
            <a:fld id="{0D9EE9E0-C51A-4686-BAAB-62245E29B67E}" type="datetime4">
              <a:rPr lang="da-DK" smtClean="0"/>
              <a:t>26-04-08</a:t>
            </a:fld>
            <a:endParaRPr lang="da-DK" dirty="0"/>
          </a:p>
        </p:txBody>
      </p:sp>
      <p:sp>
        <p:nvSpPr>
          <p:cNvPr id="19" name="Footer Placeholder 18">
            <a:extLst>
              <a:ext uri="{FF2B5EF4-FFF2-40B4-BE49-F238E27FC236}">
                <a16:creationId xmlns:a16="http://schemas.microsoft.com/office/drawing/2014/main" id="{51EA5EAA-FF40-406E-9EEA-2B58B16946FD}"/>
              </a:ext>
            </a:extLst>
          </p:cNvPr>
          <p:cNvSpPr>
            <a:spLocks noGrp="1"/>
          </p:cNvSpPr>
          <p:nvPr>
            <p:ph type="ftr" sz="quarter" idx="23"/>
          </p:nvPr>
        </p:nvSpPr>
        <p:spPr/>
        <p:txBody>
          <a:bodyPr/>
          <a:lstStyle>
            <a:lvl1pPr>
              <a:defRPr>
                <a:solidFill>
                  <a:schemeClr val="bg1"/>
                </a:solidFill>
              </a:defRPr>
            </a:lvl1pPr>
          </a:lstStyle>
          <a:p>
            <a:r>
              <a:rPr lang="da-DK"/>
              <a:t>April  2026 | KOMiT Brugerkonference 2026</a:t>
            </a:r>
            <a:endParaRPr lang="da-DK" dirty="0"/>
          </a:p>
        </p:txBody>
      </p:sp>
      <p:sp>
        <p:nvSpPr>
          <p:cNvPr id="20" name="Slide Number Placeholder 19">
            <a:extLst>
              <a:ext uri="{FF2B5EF4-FFF2-40B4-BE49-F238E27FC236}">
                <a16:creationId xmlns:a16="http://schemas.microsoft.com/office/drawing/2014/main" id="{0ACD565E-F374-431A-A98F-928C69543DEB}"/>
              </a:ext>
            </a:extLst>
          </p:cNvPr>
          <p:cNvSpPr>
            <a:spLocks noGrp="1"/>
          </p:cNvSpPr>
          <p:nvPr>
            <p:ph type="sldNum" sz="quarter" idx="24"/>
          </p:nvPr>
        </p:nvSpPr>
        <p:spPr/>
        <p:txBody>
          <a:bodyPr/>
          <a:lstStyle>
            <a:lvl1pPr>
              <a:defRPr>
                <a:solidFill>
                  <a:schemeClr val="bg1"/>
                </a:solidFill>
              </a:defRPr>
            </a:lvl1pPr>
          </a:lstStyle>
          <a:p>
            <a:fld id="{23AA811B-2EBD-4900-905E-5BE206449611}" type="slidenum">
              <a:rPr lang="da-DK" smtClean="0"/>
              <a:pPr/>
              <a:t>‹nr.›</a:t>
            </a:fld>
            <a:endParaRPr lang="da-DK" dirty="0"/>
          </a:p>
        </p:txBody>
      </p:sp>
      <p:sp>
        <p:nvSpPr>
          <p:cNvPr id="8" name="Text Placeholder 7">
            <a:extLst>
              <a:ext uri="{FF2B5EF4-FFF2-40B4-BE49-F238E27FC236}">
                <a16:creationId xmlns:a16="http://schemas.microsoft.com/office/drawing/2014/main" id="{6AC4CF8C-CC72-4D09-BCDA-1F9511EF78D0}"/>
              </a:ext>
            </a:extLst>
          </p:cNvPr>
          <p:cNvSpPr>
            <a:spLocks noGrp="1"/>
          </p:cNvSpPr>
          <p:nvPr>
            <p:ph type="body" sz="quarter" idx="28" hasCustomPrompt="1"/>
          </p:nvPr>
        </p:nvSpPr>
        <p:spPr>
          <a:xfrm>
            <a:off x="8113713" y="3541713"/>
            <a:ext cx="3532187" cy="277495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defRPr>
                <a:solidFill>
                  <a:schemeClr val="bg1"/>
                </a:solidFill>
              </a:defRPr>
            </a:lvl7pPr>
            <a:lvl8pPr>
              <a:buClr>
                <a:schemeClr val="bg1"/>
              </a:buClr>
              <a:defRPr>
                <a:solidFill>
                  <a:schemeClr val="bg1"/>
                </a:solidFill>
              </a:defRPr>
            </a:lvl8pPr>
            <a:lvl9pPr>
              <a:defRPr>
                <a:solidFill>
                  <a:schemeClr val="bg1"/>
                </a:solidFill>
              </a:defRPr>
            </a:lvl9pPr>
          </a:lstStyle>
          <a:p>
            <a:pPr lvl="0"/>
            <a:r>
              <a:rPr lang="da-DK" dirty="0"/>
              <a:t>Klik for at tilføje tekst</a:t>
            </a:r>
          </a:p>
          <a:p>
            <a:pPr lvl="1"/>
            <a:r>
              <a:rPr lang="da-DK" dirty="0"/>
              <a:t>Second level</a:t>
            </a:r>
          </a:p>
          <a:p>
            <a:pPr lvl="2"/>
            <a:r>
              <a:rPr lang="da-DK" dirty="0"/>
              <a:t>Third level</a:t>
            </a:r>
          </a:p>
          <a:p>
            <a:pPr lvl="3"/>
            <a:r>
              <a:rPr lang="da-DK" dirty="0" err="1"/>
              <a:t>Fourth</a:t>
            </a:r>
            <a:r>
              <a:rPr lang="da-DK" dirty="0"/>
              <a:t> level</a:t>
            </a:r>
          </a:p>
          <a:p>
            <a:pPr lvl="4"/>
            <a:r>
              <a:rPr lang="da-DK" dirty="0"/>
              <a:t>Fifth level</a:t>
            </a:r>
          </a:p>
          <a:p>
            <a:pPr lvl="5"/>
            <a:r>
              <a:rPr lang="da-DK" dirty="0"/>
              <a:t>6</a:t>
            </a:r>
          </a:p>
          <a:p>
            <a:pPr lvl="6"/>
            <a:r>
              <a:rPr lang="da-DK" dirty="0"/>
              <a:t>7</a:t>
            </a:r>
          </a:p>
          <a:p>
            <a:pPr lvl="7"/>
            <a:r>
              <a:rPr lang="da-DK" dirty="0"/>
              <a:t>8</a:t>
            </a:r>
          </a:p>
          <a:p>
            <a:pPr lvl="8"/>
            <a:r>
              <a:rPr lang="da-DK" dirty="0"/>
              <a:t>9</a:t>
            </a:r>
          </a:p>
        </p:txBody>
      </p:sp>
    </p:spTree>
    <p:extLst>
      <p:ext uri="{BB962C8B-B14F-4D97-AF65-F5344CB8AC3E}">
        <p14:creationId xmlns:p14="http://schemas.microsoft.com/office/powerpoint/2010/main" val="7247237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agasin 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88FEBBE-D886-4891-A24F-8F4BE7EA0422}"/>
              </a:ext>
            </a:extLst>
          </p:cNvPr>
          <p:cNvSpPr>
            <a:spLocks noGrp="1"/>
          </p:cNvSpPr>
          <p:nvPr>
            <p:ph type="title" hasCustomPrompt="1"/>
          </p:nvPr>
        </p:nvSpPr>
        <p:spPr>
          <a:xfrm>
            <a:off x="540001" y="540000"/>
            <a:ext cx="5425000" cy="432000"/>
          </a:xfrm>
        </p:spPr>
        <p:txBody>
          <a:bodyPr/>
          <a:lstStyle>
            <a:lvl1pPr>
              <a:defRPr/>
            </a:lvl1pPr>
          </a:lstStyle>
          <a:p>
            <a:r>
              <a:rPr lang="da-DK" dirty="0"/>
              <a:t>Klik for at tilføje titel</a:t>
            </a:r>
          </a:p>
        </p:txBody>
      </p:sp>
      <p:sp>
        <p:nvSpPr>
          <p:cNvPr id="10" name="Subtitle 2">
            <a:extLst>
              <a:ext uri="{FF2B5EF4-FFF2-40B4-BE49-F238E27FC236}">
                <a16:creationId xmlns:a16="http://schemas.microsoft.com/office/drawing/2014/main" id="{E9D86488-2C70-4A1F-848E-80A5627F2553}"/>
              </a:ext>
            </a:extLst>
          </p:cNvPr>
          <p:cNvSpPr>
            <a:spLocks noGrp="1"/>
          </p:cNvSpPr>
          <p:nvPr>
            <p:ph type="subTitle" idx="15" hasCustomPrompt="1"/>
          </p:nvPr>
        </p:nvSpPr>
        <p:spPr>
          <a:xfrm>
            <a:off x="540000" y="972000"/>
            <a:ext cx="5429000" cy="288000"/>
          </a:xfrm>
        </p:spPr>
        <p:txBody>
          <a:bodyPr anchor="b" anchorCtr="0"/>
          <a:lstStyle>
            <a:lvl1pPr marL="0" indent="0" algn="l">
              <a:spcBef>
                <a:spcPts val="0"/>
              </a:spcBef>
              <a:buFont typeface="Verdana" panose="020B0604030504040204" pitchFamily="34" charset="0"/>
              <a:buChar char="​"/>
              <a:defRPr sz="1600">
                <a:solidFill>
                  <a:schemeClr val="accent1"/>
                </a:solidFill>
              </a:defRPr>
            </a:lvl1pPr>
            <a:lvl2pPr marL="0" indent="0" algn="l">
              <a:buFont typeface="Verdana" panose="020B0604030504040204" pitchFamily="34" charset="0"/>
              <a:buNone/>
              <a:defRPr sz="2000"/>
            </a:lvl2pPr>
            <a:lvl3pPr marL="0" indent="0" algn="l">
              <a:buFont typeface="Verdana" panose="020B0604030504040204" pitchFamily="34" charset="0"/>
              <a:buChar char="​"/>
              <a:defRPr sz="2000"/>
            </a:lvl3pPr>
            <a:lvl4pPr marL="0" indent="0" algn="l">
              <a:buFont typeface="Verdana" panose="020B0604030504040204" pitchFamily="34" charset="0"/>
              <a:buChar char="​"/>
              <a:defRPr sz="2000"/>
            </a:lvl4pPr>
            <a:lvl5pPr marL="0" indent="0" algn="l">
              <a:buFont typeface="Verdana" panose="020B0604030504040204" pitchFamily="34" charset="0"/>
              <a:buChar char="​"/>
              <a:defRPr sz="2000"/>
            </a:lvl5pPr>
            <a:lvl6pPr marL="0" indent="0" algn="l">
              <a:buFont typeface="Verdana" panose="020B0604030504040204" pitchFamily="34" charset="0"/>
              <a:buChar char="​"/>
              <a:defRPr sz="2000"/>
            </a:lvl6pPr>
            <a:lvl7pPr marL="0" indent="0" algn="l">
              <a:buFont typeface="Verdana" panose="020B0604030504040204" pitchFamily="34" charset="0"/>
              <a:buChar char="​"/>
              <a:defRPr sz="2000"/>
            </a:lvl7pPr>
            <a:lvl8pPr marL="0" indent="0" algn="l">
              <a:buFont typeface="Verdana" panose="020B0604030504040204" pitchFamily="34" charset="0"/>
              <a:buChar char="​"/>
              <a:defRPr sz="2000"/>
            </a:lvl8pPr>
            <a:lvl9pPr marL="0" indent="0" algn="l">
              <a:buFont typeface="Verdana" panose="020B0604030504040204" pitchFamily="34" charset="0"/>
              <a:buChar char="​"/>
              <a:defRPr sz="2000"/>
            </a:lvl9pPr>
          </a:lstStyle>
          <a:p>
            <a:r>
              <a:rPr lang="da-DK" dirty="0"/>
              <a:t>Klik for at tilføje undertitel</a:t>
            </a:r>
          </a:p>
        </p:txBody>
      </p:sp>
      <p:sp>
        <p:nvSpPr>
          <p:cNvPr id="3" name="Content Placeholder 2"/>
          <p:cNvSpPr>
            <a:spLocks noGrp="1"/>
          </p:cNvSpPr>
          <p:nvPr>
            <p:ph idx="1" hasCustomPrompt="1"/>
          </p:nvPr>
        </p:nvSpPr>
        <p:spPr>
          <a:xfrm>
            <a:off x="545588" y="1630159"/>
            <a:ext cx="5419411" cy="4687200"/>
          </a:xfrm>
        </p:spPr>
        <p:txBody>
          <a:bodyPr/>
          <a:lstStyle>
            <a:lvl1pPr>
              <a:defRPr/>
            </a:lvl1pPr>
            <a:lvl5pPr>
              <a:defRPr/>
            </a:lvl5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a:t>6</a:t>
            </a:r>
          </a:p>
          <a:p>
            <a:pPr lvl="6"/>
            <a:r>
              <a:rPr lang="da-DK" noProof="0" dirty="0"/>
              <a:t>7</a:t>
            </a:r>
          </a:p>
          <a:p>
            <a:pPr lvl="7"/>
            <a:r>
              <a:rPr lang="da-DK" noProof="0" dirty="0"/>
              <a:t>8</a:t>
            </a:r>
          </a:p>
          <a:p>
            <a:pPr lvl="8"/>
            <a:r>
              <a:rPr lang="da-DK" noProof="0" dirty="0"/>
              <a:t>9</a:t>
            </a:r>
          </a:p>
        </p:txBody>
      </p:sp>
      <p:sp>
        <p:nvSpPr>
          <p:cNvPr id="6" name="Slide Number Placeholder 5">
            <a:extLst>
              <a:ext uri="{FF2B5EF4-FFF2-40B4-BE49-F238E27FC236}">
                <a16:creationId xmlns:a16="http://schemas.microsoft.com/office/drawing/2014/main" id="{EA78F028-EEE1-4CA7-9E57-8468B82064AB}"/>
              </a:ext>
            </a:extLst>
          </p:cNvPr>
          <p:cNvSpPr>
            <a:spLocks noGrp="1"/>
          </p:cNvSpPr>
          <p:nvPr>
            <p:ph type="sldNum" sz="quarter" idx="12"/>
          </p:nvPr>
        </p:nvSpPr>
        <p:spPr/>
        <p:txBody>
          <a:bodyPr/>
          <a:lstStyle/>
          <a:p>
            <a:fld id="{23AA811B-2EBD-4900-905E-5BE206449611}" type="slidenum">
              <a:rPr lang="da-DK" smtClean="0"/>
              <a:pPr/>
              <a:t>‹nr.›</a:t>
            </a:fld>
            <a:endParaRPr lang="da-DK" dirty="0"/>
          </a:p>
        </p:txBody>
      </p:sp>
      <p:sp>
        <p:nvSpPr>
          <p:cNvPr id="23" name="Text Placeholder 16">
            <a:extLst>
              <a:ext uri="{FF2B5EF4-FFF2-40B4-BE49-F238E27FC236}">
                <a16:creationId xmlns:a16="http://schemas.microsoft.com/office/drawing/2014/main" id="{7B2936E0-D8D9-4D8A-9265-6E824D7BDD02}"/>
              </a:ext>
            </a:extLst>
          </p:cNvPr>
          <p:cNvSpPr>
            <a:spLocks noGrp="1"/>
          </p:cNvSpPr>
          <p:nvPr>
            <p:ph type="body" sz="quarter" idx="21" hasCustomPrompt="1"/>
          </p:nvPr>
        </p:nvSpPr>
        <p:spPr bwMode="ltGray">
          <a:xfrm>
            <a:off x="6094800" y="-1"/>
            <a:ext cx="6097199" cy="6858001"/>
          </a:xfrm>
          <a:gradFill>
            <a:gsLst>
              <a:gs pos="0">
                <a:schemeClr val="accent2"/>
              </a:gs>
              <a:gs pos="59000">
                <a:schemeClr val="accent1"/>
              </a:gs>
            </a:gsLst>
            <a:lin ang="0" scaled="1"/>
          </a:gradFill>
        </p:spPr>
        <p:txBody>
          <a:bodyPr/>
          <a:lstStyle>
            <a:lvl1pPr marL="0" indent="0">
              <a:buNone/>
              <a:defRPr sz="100"/>
            </a:lvl1pPr>
          </a:lstStyle>
          <a:p>
            <a:pPr lvl="0"/>
            <a:r>
              <a:rPr lang="da-DK" dirty="0"/>
              <a:t>.</a:t>
            </a:r>
          </a:p>
        </p:txBody>
      </p:sp>
      <p:pic>
        <p:nvPicPr>
          <p:cNvPr id="24" name="Picture 5">
            <a:extLst>
              <a:ext uri="{FF2B5EF4-FFF2-40B4-BE49-F238E27FC236}">
                <a16:creationId xmlns:a16="http://schemas.microsoft.com/office/drawing/2014/main" id="{E5BEE439-41F3-4A44-B900-FA49752DB436}"/>
              </a:ext>
            </a:extLst>
          </p:cNvPr>
          <p:cNvPicPr>
            <a:picLocks noChangeAspect="1"/>
          </p:cNvPicPr>
          <p:nvPr userDrawn="1"/>
        </p:nvPicPr>
        <p:blipFill>
          <a:blip r:embed="rId2"/>
          <a:stretch>
            <a:fillRect/>
          </a:stretch>
        </p:blipFill>
        <p:spPr>
          <a:xfrm>
            <a:off x="12346681" y="878343"/>
            <a:ext cx="1067912" cy="330156"/>
          </a:xfrm>
          <a:prstGeom prst="rect">
            <a:avLst/>
          </a:prstGeom>
        </p:spPr>
      </p:pic>
      <p:sp>
        <p:nvSpPr>
          <p:cNvPr id="25" name="TextBox 13">
            <a:extLst>
              <a:ext uri="{FF2B5EF4-FFF2-40B4-BE49-F238E27FC236}">
                <a16:creationId xmlns:a16="http://schemas.microsoft.com/office/drawing/2014/main" id="{32B8B1DB-D500-4CB0-976D-27194F46666D}"/>
              </a:ext>
            </a:extLst>
          </p:cNvPr>
          <p:cNvSpPr txBox="1"/>
          <p:nvPr userDrawn="1"/>
        </p:nvSpPr>
        <p:spPr>
          <a:xfrm>
            <a:off x="12346681" y="0"/>
            <a:ext cx="1170026" cy="769441"/>
          </a:xfrm>
          <a:prstGeom prst="rect">
            <a:avLst/>
          </a:prstGeom>
          <a:noFill/>
        </p:spPr>
        <p:txBody>
          <a:bodyPr wrap="square" lIns="0" tIns="0" rIns="0" bIns="0" rtlCol="0">
            <a:spAutoFit/>
          </a:bodyPr>
          <a:lstStyle/>
          <a:p>
            <a:pPr algn="l"/>
            <a:r>
              <a:rPr lang="da-DK" sz="1000" dirty="0"/>
              <a:t>Ændr baggrundsfarven ved at klikke på baggrunden og vælg Fyld Farve</a:t>
            </a:r>
          </a:p>
        </p:txBody>
      </p:sp>
      <p:sp>
        <p:nvSpPr>
          <p:cNvPr id="9" name="Content Placeholder 8">
            <a:extLst>
              <a:ext uri="{FF2B5EF4-FFF2-40B4-BE49-F238E27FC236}">
                <a16:creationId xmlns:a16="http://schemas.microsoft.com/office/drawing/2014/main" id="{E00B8F10-02F1-45C6-A5A4-A7114FAE3788}"/>
              </a:ext>
            </a:extLst>
          </p:cNvPr>
          <p:cNvSpPr>
            <a:spLocks noGrp="1"/>
          </p:cNvSpPr>
          <p:nvPr>
            <p:ph sz="quarter" idx="14" hasCustomPrompt="1"/>
          </p:nvPr>
        </p:nvSpPr>
        <p:spPr>
          <a:xfrm>
            <a:off x="7167562" y="1630159"/>
            <a:ext cx="4478849" cy="4687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defRPr>
                <a:solidFill>
                  <a:schemeClr val="bg1"/>
                </a:solidFill>
              </a:defRPr>
            </a:lvl6pPr>
            <a:lvl7pPr>
              <a:defRPr>
                <a:solidFill>
                  <a:schemeClr val="bg1"/>
                </a:solidFill>
              </a:defRPr>
            </a:lvl7pPr>
            <a:lvl8pPr>
              <a:buClr>
                <a:schemeClr val="bg1"/>
              </a:buClr>
              <a:defRPr>
                <a:solidFill>
                  <a:schemeClr val="bg1"/>
                </a:solidFill>
              </a:defRPr>
            </a:lvl8pPr>
            <a:lvl9pPr>
              <a:defRPr>
                <a:solidFill>
                  <a:schemeClr val="bg1"/>
                </a:solidFill>
              </a:defRPr>
            </a:lvl9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a:t>6</a:t>
            </a:r>
          </a:p>
          <a:p>
            <a:pPr lvl="6"/>
            <a:r>
              <a:rPr lang="da-DK" noProof="0" dirty="0"/>
              <a:t>7</a:t>
            </a:r>
          </a:p>
          <a:p>
            <a:pPr lvl="7"/>
            <a:r>
              <a:rPr lang="da-DK" noProof="0" dirty="0"/>
              <a:t>8</a:t>
            </a:r>
          </a:p>
          <a:p>
            <a:pPr lvl="8"/>
            <a:r>
              <a:rPr lang="da-DK" noProof="0" dirty="0"/>
              <a:t>9</a:t>
            </a:r>
          </a:p>
        </p:txBody>
      </p:sp>
      <p:sp>
        <p:nvSpPr>
          <p:cNvPr id="4" name="Date Placeholder 3">
            <a:extLst>
              <a:ext uri="{FF2B5EF4-FFF2-40B4-BE49-F238E27FC236}">
                <a16:creationId xmlns:a16="http://schemas.microsoft.com/office/drawing/2014/main" id="{BFFB777B-1236-47A0-A23A-E1E7E13115CD}"/>
              </a:ext>
            </a:extLst>
          </p:cNvPr>
          <p:cNvSpPr>
            <a:spLocks noGrp="1"/>
          </p:cNvSpPr>
          <p:nvPr>
            <p:ph type="dt" sz="half" idx="10"/>
          </p:nvPr>
        </p:nvSpPr>
        <p:spPr/>
        <p:txBody>
          <a:bodyPr/>
          <a:lstStyle>
            <a:lvl1pPr>
              <a:defRPr>
                <a:solidFill>
                  <a:schemeClr val="bg1"/>
                </a:solidFill>
              </a:defRPr>
            </a:lvl1pPr>
          </a:lstStyle>
          <a:p>
            <a:fld id="{19468F62-E525-48C0-A59F-047AAE84596A}" type="datetime4">
              <a:rPr lang="da-DK" smtClean="0"/>
              <a:t>26-04-08</a:t>
            </a:fld>
            <a:endParaRPr lang="da-DK" dirty="0"/>
          </a:p>
        </p:txBody>
      </p:sp>
      <p:sp>
        <p:nvSpPr>
          <p:cNvPr id="5" name="Footer Placeholder 4">
            <a:extLst>
              <a:ext uri="{FF2B5EF4-FFF2-40B4-BE49-F238E27FC236}">
                <a16:creationId xmlns:a16="http://schemas.microsoft.com/office/drawing/2014/main" id="{AD3A31B6-3A78-432F-8ADF-8BABE6C30AC8}"/>
              </a:ext>
            </a:extLst>
          </p:cNvPr>
          <p:cNvSpPr>
            <a:spLocks noGrp="1"/>
          </p:cNvSpPr>
          <p:nvPr>
            <p:ph type="ftr" sz="quarter" idx="11"/>
          </p:nvPr>
        </p:nvSpPr>
        <p:spPr>
          <a:xfrm>
            <a:off x="6094800" y="6458400"/>
            <a:ext cx="2674800" cy="180000"/>
          </a:xfrm>
        </p:spPr>
        <p:txBody>
          <a:bodyPr/>
          <a:lstStyle>
            <a:lvl1pPr>
              <a:defRPr>
                <a:solidFill>
                  <a:schemeClr val="bg1"/>
                </a:solidFill>
              </a:defRPr>
            </a:lvl1pPr>
          </a:lstStyle>
          <a:p>
            <a:r>
              <a:rPr lang="da-DK"/>
              <a:t>April  2026 | KOMiT Brugerkonference 2026</a:t>
            </a:r>
            <a:endParaRPr lang="da-DK" dirty="0"/>
          </a:p>
        </p:txBody>
      </p:sp>
      <p:sp>
        <p:nvSpPr>
          <p:cNvPr id="26" name="Text Placeholder 21">
            <a:extLst>
              <a:ext uri="{FF2B5EF4-FFF2-40B4-BE49-F238E27FC236}">
                <a16:creationId xmlns:a16="http://schemas.microsoft.com/office/drawing/2014/main" id="{720874D7-018F-4E13-AE69-EF3B08E918F3}"/>
              </a:ext>
            </a:extLst>
          </p:cNvPr>
          <p:cNvSpPr>
            <a:spLocks noGrp="1"/>
          </p:cNvSpPr>
          <p:nvPr>
            <p:ph type="body" sz="quarter" idx="25" hasCustomPrompt="1"/>
          </p:nvPr>
        </p:nvSpPr>
        <p:spPr>
          <a:xfrm>
            <a:off x="10773600" y="6552404"/>
            <a:ext cx="872887" cy="70438"/>
          </a:xfrm>
          <a:blipFill>
            <a:blip r:embed="rId3">
              <a:extLst>
                <a:ext uri="{96DAC541-7B7A-43D3-8B79-37D633B846F1}">
                  <asvg:svgBlip xmlns:asvg="http://schemas.microsoft.com/office/drawing/2016/SVG/main" r:embed="rId4"/>
                </a:ext>
              </a:extLst>
            </a:blip>
            <a:stretch>
              <a:fillRect/>
            </a:stretch>
          </a:blipFill>
        </p:spPr>
        <p:txBody>
          <a:bodyPr/>
          <a:lstStyle>
            <a:lvl1pPr marL="0" indent="0">
              <a:buNone/>
              <a:defRPr sz="100"/>
            </a:lvl1pPr>
          </a:lstStyle>
          <a:p>
            <a:pPr lvl="0"/>
            <a:r>
              <a:rPr lang="da-DK" dirty="0"/>
              <a:t>.</a:t>
            </a:r>
          </a:p>
        </p:txBody>
      </p:sp>
    </p:spTree>
    <p:extLst>
      <p:ext uri="{BB962C8B-B14F-4D97-AF65-F5344CB8AC3E}">
        <p14:creationId xmlns:p14="http://schemas.microsoft.com/office/powerpoint/2010/main" val="7005749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agasin F">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F6DB140-B1CC-4885-9156-4B69773E6A41}"/>
              </a:ext>
            </a:extLst>
          </p:cNvPr>
          <p:cNvSpPr/>
          <p:nvPr userDrawn="1"/>
        </p:nvSpPr>
        <p:spPr bwMode="ltGray">
          <a:xfrm>
            <a:off x="6094800" y="0"/>
            <a:ext cx="60972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7" name="Title 6">
            <a:extLst>
              <a:ext uri="{FF2B5EF4-FFF2-40B4-BE49-F238E27FC236}">
                <a16:creationId xmlns:a16="http://schemas.microsoft.com/office/drawing/2014/main" id="{288FEBBE-D886-4891-A24F-8F4BE7EA0422}"/>
              </a:ext>
            </a:extLst>
          </p:cNvPr>
          <p:cNvSpPr>
            <a:spLocks noGrp="1"/>
          </p:cNvSpPr>
          <p:nvPr>
            <p:ph type="title" hasCustomPrompt="1"/>
          </p:nvPr>
        </p:nvSpPr>
        <p:spPr>
          <a:xfrm>
            <a:off x="540001" y="540000"/>
            <a:ext cx="5425000" cy="432000"/>
          </a:xfrm>
        </p:spPr>
        <p:txBody>
          <a:bodyPr/>
          <a:lstStyle>
            <a:lvl1pPr>
              <a:defRPr/>
            </a:lvl1pPr>
          </a:lstStyle>
          <a:p>
            <a:r>
              <a:rPr lang="da-DK" dirty="0"/>
              <a:t>Klik for at tilføje titel</a:t>
            </a:r>
          </a:p>
        </p:txBody>
      </p:sp>
      <p:sp>
        <p:nvSpPr>
          <p:cNvPr id="10" name="Subtitle 2">
            <a:extLst>
              <a:ext uri="{FF2B5EF4-FFF2-40B4-BE49-F238E27FC236}">
                <a16:creationId xmlns:a16="http://schemas.microsoft.com/office/drawing/2014/main" id="{E9D86488-2C70-4A1F-848E-80A5627F2553}"/>
              </a:ext>
            </a:extLst>
          </p:cNvPr>
          <p:cNvSpPr>
            <a:spLocks noGrp="1"/>
          </p:cNvSpPr>
          <p:nvPr>
            <p:ph type="subTitle" idx="15" hasCustomPrompt="1"/>
          </p:nvPr>
        </p:nvSpPr>
        <p:spPr>
          <a:xfrm>
            <a:off x="540000" y="972000"/>
            <a:ext cx="5429000" cy="288000"/>
          </a:xfrm>
        </p:spPr>
        <p:txBody>
          <a:bodyPr anchor="b" anchorCtr="0"/>
          <a:lstStyle>
            <a:lvl1pPr marL="0" indent="0" algn="l">
              <a:spcBef>
                <a:spcPts val="0"/>
              </a:spcBef>
              <a:buFont typeface="Verdana" panose="020B0604030504040204" pitchFamily="34" charset="0"/>
              <a:buChar char="​"/>
              <a:defRPr sz="1600">
                <a:solidFill>
                  <a:schemeClr val="accent1"/>
                </a:solidFill>
              </a:defRPr>
            </a:lvl1pPr>
            <a:lvl2pPr marL="0" indent="0" algn="l">
              <a:buFont typeface="Verdana" panose="020B0604030504040204" pitchFamily="34" charset="0"/>
              <a:buNone/>
              <a:defRPr sz="2000"/>
            </a:lvl2pPr>
            <a:lvl3pPr marL="0" indent="0" algn="l">
              <a:buFont typeface="Verdana" panose="020B0604030504040204" pitchFamily="34" charset="0"/>
              <a:buChar char="​"/>
              <a:defRPr sz="2000"/>
            </a:lvl3pPr>
            <a:lvl4pPr marL="0" indent="0" algn="l">
              <a:buFont typeface="Verdana" panose="020B0604030504040204" pitchFamily="34" charset="0"/>
              <a:buChar char="​"/>
              <a:defRPr sz="2000"/>
            </a:lvl4pPr>
            <a:lvl5pPr marL="0" indent="0" algn="l">
              <a:buFont typeface="Verdana" panose="020B0604030504040204" pitchFamily="34" charset="0"/>
              <a:buChar char="​"/>
              <a:defRPr sz="2000"/>
            </a:lvl5pPr>
            <a:lvl6pPr marL="0" indent="0" algn="l">
              <a:buFont typeface="Verdana" panose="020B0604030504040204" pitchFamily="34" charset="0"/>
              <a:buChar char="​"/>
              <a:defRPr sz="2000"/>
            </a:lvl6pPr>
            <a:lvl7pPr marL="0" indent="0" algn="l">
              <a:buFont typeface="Verdana" panose="020B0604030504040204" pitchFamily="34" charset="0"/>
              <a:buChar char="​"/>
              <a:defRPr sz="2000"/>
            </a:lvl7pPr>
            <a:lvl8pPr marL="0" indent="0" algn="l">
              <a:buFont typeface="Verdana" panose="020B0604030504040204" pitchFamily="34" charset="0"/>
              <a:buChar char="​"/>
              <a:defRPr sz="2000"/>
            </a:lvl8pPr>
            <a:lvl9pPr marL="0" indent="0" algn="l">
              <a:buFont typeface="Verdana" panose="020B0604030504040204" pitchFamily="34" charset="0"/>
              <a:buChar char="​"/>
              <a:defRPr sz="2000"/>
            </a:lvl9pPr>
          </a:lstStyle>
          <a:p>
            <a:r>
              <a:rPr lang="da-DK" dirty="0"/>
              <a:t>Klik for at tilføje undertitel</a:t>
            </a:r>
          </a:p>
        </p:txBody>
      </p:sp>
      <p:sp>
        <p:nvSpPr>
          <p:cNvPr id="3" name="Content Placeholder 2"/>
          <p:cNvSpPr>
            <a:spLocks noGrp="1"/>
          </p:cNvSpPr>
          <p:nvPr>
            <p:ph idx="1" hasCustomPrompt="1"/>
          </p:nvPr>
        </p:nvSpPr>
        <p:spPr>
          <a:xfrm>
            <a:off x="545588" y="1630159"/>
            <a:ext cx="5419411" cy="4687200"/>
          </a:xfrm>
        </p:spPr>
        <p:txBody>
          <a:bodyPr/>
          <a:lstStyle>
            <a:lvl1pPr>
              <a:defRPr/>
            </a:lvl1pPr>
            <a:lvl5pPr>
              <a:defRPr/>
            </a:lvl5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a:t>6</a:t>
            </a:r>
          </a:p>
          <a:p>
            <a:pPr lvl="6"/>
            <a:r>
              <a:rPr lang="da-DK" noProof="0" dirty="0"/>
              <a:t>7</a:t>
            </a:r>
          </a:p>
          <a:p>
            <a:pPr lvl="7"/>
            <a:r>
              <a:rPr lang="da-DK" noProof="0" dirty="0"/>
              <a:t>8</a:t>
            </a:r>
          </a:p>
          <a:p>
            <a:pPr lvl="8"/>
            <a:r>
              <a:rPr lang="da-DK" noProof="0" dirty="0"/>
              <a:t>9</a:t>
            </a:r>
          </a:p>
        </p:txBody>
      </p:sp>
      <p:sp>
        <p:nvSpPr>
          <p:cNvPr id="9" name="Content Placeholder 8">
            <a:extLst>
              <a:ext uri="{FF2B5EF4-FFF2-40B4-BE49-F238E27FC236}">
                <a16:creationId xmlns:a16="http://schemas.microsoft.com/office/drawing/2014/main" id="{E00B8F10-02F1-45C6-A5A4-A7114FAE3788}"/>
              </a:ext>
            </a:extLst>
          </p:cNvPr>
          <p:cNvSpPr>
            <a:spLocks noGrp="1"/>
          </p:cNvSpPr>
          <p:nvPr>
            <p:ph sz="quarter" idx="14" hasCustomPrompt="1"/>
          </p:nvPr>
        </p:nvSpPr>
        <p:spPr>
          <a:xfrm>
            <a:off x="7167562" y="1630159"/>
            <a:ext cx="4478849" cy="4686504"/>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defRPr>
                <a:solidFill>
                  <a:schemeClr val="bg1"/>
                </a:solidFill>
              </a:defRPr>
            </a:lvl6pPr>
            <a:lvl7pPr>
              <a:defRPr>
                <a:solidFill>
                  <a:schemeClr val="bg1"/>
                </a:solidFill>
              </a:defRPr>
            </a:lvl7pPr>
            <a:lvl8pPr>
              <a:buClr>
                <a:schemeClr val="bg1"/>
              </a:buClr>
              <a:defRPr>
                <a:solidFill>
                  <a:schemeClr val="bg1"/>
                </a:solidFill>
              </a:defRPr>
            </a:lvl8pPr>
            <a:lvl9pPr>
              <a:defRPr>
                <a:solidFill>
                  <a:schemeClr val="bg1"/>
                </a:solidFill>
              </a:defRPr>
            </a:lvl9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a:t>6</a:t>
            </a:r>
          </a:p>
          <a:p>
            <a:pPr lvl="6"/>
            <a:r>
              <a:rPr lang="da-DK" noProof="0" dirty="0"/>
              <a:t>7</a:t>
            </a:r>
          </a:p>
          <a:p>
            <a:pPr lvl="7"/>
            <a:r>
              <a:rPr lang="da-DK" noProof="0" dirty="0"/>
              <a:t>8</a:t>
            </a:r>
          </a:p>
          <a:p>
            <a:pPr lvl="8"/>
            <a:r>
              <a:rPr lang="da-DK" noProof="0" dirty="0"/>
              <a:t>9</a:t>
            </a:r>
          </a:p>
        </p:txBody>
      </p:sp>
      <p:sp>
        <p:nvSpPr>
          <p:cNvPr id="4" name="Date Placeholder 3">
            <a:extLst>
              <a:ext uri="{FF2B5EF4-FFF2-40B4-BE49-F238E27FC236}">
                <a16:creationId xmlns:a16="http://schemas.microsoft.com/office/drawing/2014/main" id="{BFFB777B-1236-47A0-A23A-E1E7E13115CD}"/>
              </a:ext>
            </a:extLst>
          </p:cNvPr>
          <p:cNvSpPr>
            <a:spLocks noGrp="1"/>
          </p:cNvSpPr>
          <p:nvPr>
            <p:ph type="dt" sz="half" idx="10"/>
          </p:nvPr>
        </p:nvSpPr>
        <p:spPr/>
        <p:txBody>
          <a:bodyPr/>
          <a:lstStyle>
            <a:lvl1pPr>
              <a:defRPr>
                <a:solidFill>
                  <a:schemeClr val="bg1"/>
                </a:solidFill>
              </a:defRPr>
            </a:lvl1pPr>
          </a:lstStyle>
          <a:p>
            <a:fld id="{C8755DF2-8673-43A3-881F-B30D908C33D7}" type="datetime4">
              <a:rPr lang="da-DK" smtClean="0"/>
              <a:t>26-04-08</a:t>
            </a:fld>
            <a:endParaRPr lang="da-DK" dirty="0"/>
          </a:p>
        </p:txBody>
      </p:sp>
      <p:sp>
        <p:nvSpPr>
          <p:cNvPr id="5" name="Footer Placeholder 4">
            <a:extLst>
              <a:ext uri="{FF2B5EF4-FFF2-40B4-BE49-F238E27FC236}">
                <a16:creationId xmlns:a16="http://schemas.microsoft.com/office/drawing/2014/main" id="{AD3A31B6-3A78-432F-8ADF-8BABE6C30AC8}"/>
              </a:ext>
            </a:extLst>
          </p:cNvPr>
          <p:cNvSpPr>
            <a:spLocks noGrp="1"/>
          </p:cNvSpPr>
          <p:nvPr>
            <p:ph type="ftr" sz="quarter" idx="11"/>
          </p:nvPr>
        </p:nvSpPr>
        <p:spPr>
          <a:xfrm>
            <a:off x="6094800" y="6458400"/>
            <a:ext cx="2674800" cy="180000"/>
          </a:xfrm>
        </p:spPr>
        <p:txBody>
          <a:bodyPr/>
          <a:lstStyle>
            <a:lvl1pPr>
              <a:defRPr>
                <a:solidFill>
                  <a:schemeClr val="bg1"/>
                </a:solidFill>
              </a:defRPr>
            </a:lvl1pPr>
          </a:lstStyle>
          <a:p>
            <a:r>
              <a:rPr lang="da-DK"/>
              <a:t>April  2026 | KOMiT Brugerkonference 2026</a:t>
            </a:r>
            <a:endParaRPr lang="da-DK" dirty="0"/>
          </a:p>
        </p:txBody>
      </p:sp>
      <p:sp>
        <p:nvSpPr>
          <p:cNvPr id="6" name="Slide Number Placeholder 5">
            <a:extLst>
              <a:ext uri="{FF2B5EF4-FFF2-40B4-BE49-F238E27FC236}">
                <a16:creationId xmlns:a16="http://schemas.microsoft.com/office/drawing/2014/main" id="{EA78F028-EEE1-4CA7-9E57-8468B82064AB}"/>
              </a:ext>
            </a:extLst>
          </p:cNvPr>
          <p:cNvSpPr>
            <a:spLocks noGrp="1"/>
          </p:cNvSpPr>
          <p:nvPr>
            <p:ph type="sldNum" sz="quarter" idx="12"/>
          </p:nvPr>
        </p:nvSpPr>
        <p:spPr/>
        <p:txBody>
          <a:bodyPr/>
          <a:lstStyle/>
          <a:p>
            <a:fld id="{23AA811B-2EBD-4900-905E-5BE206449611}" type="slidenum">
              <a:rPr lang="da-DK" smtClean="0"/>
              <a:pPr/>
              <a:t>‹nr.›</a:t>
            </a:fld>
            <a:endParaRPr lang="da-DK" dirty="0"/>
          </a:p>
        </p:txBody>
      </p:sp>
      <p:grpSp>
        <p:nvGrpSpPr>
          <p:cNvPr id="13" name="Group 4">
            <a:extLst>
              <a:ext uri="{FF2B5EF4-FFF2-40B4-BE49-F238E27FC236}">
                <a16:creationId xmlns:a16="http://schemas.microsoft.com/office/drawing/2014/main" id="{5997364E-9958-452B-84D3-0EC10161C02B}"/>
              </a:ext>
            </a:extLst>
          </p:cNvPr>
          <p:cNvGrpSpPr>
            <a:grpSpLocks noChangeAspect="1"/>
          </p:cNvGrpSpPr>
          <p:nvPr userDrawn="1"/>
        </p:nvGrpSpPr>
        <p:grpSpPr bwMode="auto">
          <a:xfrm>
            <a:off x="10773600" y="6552404"/>
            <a:ext cx="872887" cy="70438"/>
            <a:chOff x="5615" y="465"/>
            <a:chExt cx="1611" cy="130"/>
          </a:xfrm>
          <a:solidFill>
            <a:schemeClr val="bg1"/>
          </a:solidFill>
        </p:grpSpPr>
        <p:sp>
          <p:nvSpPr>
            <p:cNvPr id="14" name="Freeform 5">
              <a:extLst>
                <a:ext uri="{FF2B5EF4-FFF2-40B4-BE49-F238E27FC236}">
                  <a16:creationId xmlns:a16="http://schemas.microsoft.com/office/drawing/2014/main" id="{91096358-04C4-433A-B887-94BDAC152C8B}"/>
                </a:ext>
              </a:extLst>
            </p:cNvPr>
            <p:cNvSpPr>
              <a:spLocks noEditPoints="1"/>
            </p:cNvSpPr>
            <p:nvPr/>
          </p:nvSpPr>
          <p:spPr bwMode="auto">
            <a:xfrm>
              <a:off x="5615" y="465"/>
              <a:ext cx="161" cy="130"/>
            </a:xfrm>
            <a:custGeom>
              <a:avLst/>
              <a:gdLst>
                <a:gd name="T0" fmla="*/ 375 w 375"/>
                <a:gd name="T1" fmla="*/ 213 h 301"/>
                <a:gd name="T2" fmla="*/ 342 w 375"/>
                <a:gd name="T3" fmla="*/ 274 h 301"/>
                <a:gd name="T4" fmla="*/ 266 w 375"/>
                <a:gd name="T5" fmla="*/ 301 h 301"/>
                <a:gd name="T6" fmla="*/ 0 w 375"/>
                <a:gd name="T7" fmla="*/ 301 h 301"/>
                <a:gd name="T8" fmla="*/ 0 w 375"/>
                <a:gd name="T9" fmla="*/ 0 h 301"/>
                <a:gd name="T10" fmla="*/ 266 w 375"/>
                <a:gd name="T11" fmla="*/ 0 h 301"/>
                <a:gd name="T12" fmla="*/ 342 w 375"/>
                <a:gd name="T13" fmla="*/ 27 h 301"/>
                <a:gd name="T14" fmla="*/ 375 w 375"/>
                <a:gd name="T15" fmla="*/ 88 h 301"/>
                <a:gd name="T16" fmla="*/ 347 w 375"/>
                <a:gd name="T17" fmla="*/ 151 h 301"/>
                <a:gd name="T18" fmla="*/ 375 w 375"/>
                <a:gd name="T19" fmla="*/ 208 h 301"/>
                <a:gd name="T20" fmla="*/ 375 w 375"/>
                <a:gd name="T21" fmla="*/ 213 h 301"/>
                <a:gd name="T22" fmla="*/ 300 w 375"/>
                <a:gd name="T23" fmla="*/ 211 h 301"/>
                <a:gd name="T24" fmla="*/ 289 w 375"/>
                <a:gd name="T25" fmla="*/ 190 h 301"/>
                <a:gd name="T26" fmla="*/ 263 w 375"/>
                <a:gd name="T27" fmla="*/ 181 h 301"/>
                <a:gd name="T28" fmla="*/ 196 w 375"/>
                <a:gd name="T29" fmla="*/ 181 h 301"/>
                <a:gd name="T30" fmla="*/ 196 w 375"/>
                <a:gd name="T31" fmla="*/ 121 h 301"/>
                <a:gd name="T32" fmla="*/ 263 w 375"/>
                <a:gd name="T33" fmla="*/ 121 h 301"/>
                <a:gd name="T34" fmla="*/ 289 w 375"/>
                <a:gd name="T35" fmla="*/ 112 h 301"/>
                <a:gd name="T36" fmla="*/ 300 w 375"/>
                <a:gd name="T37" fmla="*/ 91 h 301"/>
                <a:gd name="T38" fmla="*/ 290 w 375"/>
                <a:gd name="T39" fmla="*/ 69 h 301"/>
                <a:gd name="T40" fmla="*/ 263 w 375"/>
                <a:gd name="T41" fmla="*/ 60 h 301"/>
                <a:gd name="T42" fmla="*/ 75 w 375"/>
                <a:gd name="T43" fmla="*/ 60 h 301"/>
                <a:gd name="T44" fmla="*/ 75 w 375"/>
                <a:gd name="T45" fmla="*/ 241 h 301"/>
                <a:gd name="T46" fmla="*/ 263 w 375"/>
                <a:gd name="T47" fmla="*/ 241 h 301"/>
                <a:gd name="T48" fmla="*/ 289 w 375"/>
                <a:gd name="T49" fmla="*/ 232 h 301"/>
                <a:gd name="T50" fmla="*/ 300 w 375"/>
                <a:gd name="T51" fmla="*/ 21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5" h="301">
                  <a:moveTo>
                    <a:pt x="375" y="213"/>
                  </a:moveTo>
                  <a:cubicBezTo>
                    <a:pt x="375" y="236"/>
                    <a:pt x="364" y="257"/>
                    <a:pt x="342" y="274"/>
                  </a:cubicBezTo>
                  <a:cubicBezTo>
                    <a:pt x="321" y="292"/>
                    <a:pt x="295" y="301"/>
                    <a:pt x="266" y="301"/>
                  </a:cubicBezTo>
                  <a:cubicBezTo>
                    <a:pt x="0" y="301"/>
                    <a:pt x="0" y="301"/>
                    <a:pt x="0" y="301"/>
                  </a:cubicBezTo>
                  <a:cubicBezTo>
                    <a:pt x="0" y="0"/>
                    <a:pt x="0" y="0"/>
                    <a:pt x="0" y="0"/>
                  </a:cubicBezTo>
                  <a:cubicBezTo>
                    <a:pt x="266" y="0"/>
                    <a:pt x="266" y="0"/>
                    <a:pt x="266" y="0"/>
                  </a:cubicBezTo>
                  <a:cubicBezTo>
                    <a:pt x="295" y="0"/>
                    <a:pt x="320" y="9"/>
                    <a:pt x="342" y="27"/>
                  </a:cubicBezTo>
                  <a:cubicBezTo>
                    <a:pt x="364" y="44"/>
                    <a:pt x="375" y="65"/>
                    <a:pt x="375" y="88"/>
                  </a:cubicBezTo>
                  <a:cubicBezTo>
                    <a:pt x="375" y="113"/>
                    <a:pt x="366" y="133"/>
                    <a:pt x="347" y="151"/>
                  </a:cubicBezTo>
                  <a:cubicBezTo>
                    <a:pt x="366" y="168"/>
                    <a:pt x="375" y="187"/>
                    <a:pt x="375" y="208"/>
                  </a:cubicBezTo>
                  <a:lnTo>
                    <a:pt x="375" y="213"/>
                  </a:lnTo>
                  <a:close/>
                  <a:moveTo>
                    <a:pt x="300" y="211"/>
                  </a:moveTo>
                  <a:cubicBezTo>
                    <a:pt x="300" y="203"/>
                    <a:pt x="296" y="196"/>
                    <a:pt x="289" y="190"/>
                  </a:cubicBezTo>
                  <a:cubicBezTo>
                    <a:pt x="282" y="184"/>
                    <a:pt x="273" y="181"/>
                    <a:pt x="263" y="181"/>
                  </a:cubicBezTo>
                  <a:cubicBezTo>
                    <a:pt x="196" y="181"/>
                    <a:pt x="196" y="181"/>
                    <a:pt x="196" y="181"/>
                  </a:cubicBezTo>
                  <a:cubicBezTo>
                    <a:pt x="196" y="121"/>
                    <a:pt x="196" y="121"/>
                    <a:pt x="196" y="121"/>
                  </a:cubicBezTo>
                  <a:cubicBezTo>
                    <a:pt x="263" y="121"/>
                    <a:pt x="263" y="121"/>
                    <a:pt x="263" y="121"/>
                  </a:cubicBezTo>
                  <a:cubicBezTo>
                    <a:pt x="273" y="121"/>
                    <a:pt x="281" y="118"/>
                    <a:pt x="289" y="112"/>
                  </a:cubicBezTo>
                  <a:cubicBezTo>
                    <a:pt x="296" y="106"/>
                    <a:pt x="300" y="99"/>
                    <a:pt x="300" y="91"/>
                  </a:cubicBezTo>
                  <a:cubicBezTo>
                    <a:pt x="300" y="83"/>
                    <a:pt x="297" y="75"/>
                    <a:pt x="290" y="69"/>
                  </a:cubicBezTo>
                  <a:cubicBezTo>
                    <a:pt x="283" y="63"/>
                    <a:pt x="274" y="60"/>
                    <a:pt x="263" y="60"/>
                  </a:cubicBezTo>
                  <a:cubicBezTo>
                    <a:pt x="75" y="60"/>
                    <a:pt x="75" y="60"/>
                    <a:pt x="75" y="60"/>
                  </a:cubicBezTo>
                  <a:cubicBezTo>
                    <a:pt x="75" y="241"/>
                    <a:pt x="75" y="241"/>
                    <a:pt x="75" y="241"/>
                  </a:cubicBezTo>
                  <a:cubicBezTo>
                    <a:pt x="263" y="241"/>
                    <a:pt x="263" y="241"/>
                    <a:pt x="263" y="241"/>
                  </a:cubicBezTo>
                  <a:cubicBezTo>
                    <a:pt x="273" y="241"/>
                    <a:pt x="282" y="238"/>
                    <a:pt x="289" y="232"/>
                  </a:cubicBezTo>
                  <a:cubicBezTo>
                    <a:pt x="296" y="226"/>
                    <a:pt x="300" y="219"/>
                    <a:pt x="300" y="2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15" name="Rectangle 6">
              <a:extLst>
                <a:ext uri="{FF2B5EF4-FFF2-40B4-BE49-F238E27FC236}">
                  <a16:creationId xmlns:a16="http://schemas.microsoft.com/office/drawing/2014/main" id="{5C06890F-B6AD-4EB6-8158-A0399276BAFA}"/>
                </a:ext>
              </a:extLst>
            </p:cNvPr>
            <p:cNvSpPr>
              <a:spLocks noChangeArrowheads="1"/>
            </p:cNvSpPr>
            <p:nvPr/>
          </p:nvSpPr>
          <p:spPr bwMode="auto">
            <a:xfrm>
              <a:off x="6004" y="465"/>
              <a:ext cx="32" cy="1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16" name="Freeform 7">
              <a:extLst>
                <a:ext uri="{FF2B5EF4-FFF2-40B4-BE49-F238E27FC236}">
                  <a16:creationId xmlns:a16="http://schemas.microsoft.com/office/drawing/2014/main" id="{0DE434C6-ED62-48FA-9477-6C8613C865A2}"/>
                </a:ext>
              </a:extLst>
            </p:cNvPr>
            <p:cNvSpPr>
              <a:spLocks/>
            </p:cNvSpPr>
            <p:nvPr/>
          </p:nvSpPr>
          <p:spPr bwMode="auto">
            <a:xfrm>
              <a:off x="6453" y="465"/>
              <a:ext cx="160" cy="130"/>
            </a:xfrm>
            <a:custGeom>
              <a:avLst/>
              <a:gdLst>
                <a:gd name="T0" fmla="*/ 128 w 160"/>
                <a:gd name="T1" fmla="*/ 0 h 130"/>
                <a:gd name="T2" fmla="*/ 128 w 160"/>
                <a:gd name="T3" fmla="*/ 52 h 130"/>
                <a:gd name="T4" fmla="*/ 32 w 160"/>
                <a:gd name="T5" fmla="*/ 52 h 130"/>
                <a:gd name="T6" fmla="*/ 32 w 160"/>
                <a:gd name="T7" fmla="*/ 0 h 130"/>
                <a:gd name="T8" fmla="*/ 0 w 160"/>
                <a:gd name="T9" fmla="*/ 0 h 130"/>
                <a:gd name="T10" fmla="*/ 0 w 160"/>
                <a:gd name="T11" fmla="*/ 130 h 130"/>
                <a:gd name="T12" fmla="*/ 32 w 160"/>
                <a:gd name="T13" fmla="*/ 130 h 130"/>
                <a:gd name="T14" fmla="*/ 32 w 160"/>
                <a:gd name="T15" fmla="*/ 78 h 130"/>
                <a:gd name="T16" fmla="*/ 128 w 160"/>
                <a:gd name="T17" fmla="*/ 78 h 130"/>
                <a:gd name="T18" fmla="*/ 128 w 160"/>
                <a:gd name="T19" fmla="*/ 130 h 130"/>
                <a:gd name="T20" fmla="*/ 160 w 160"/>
                <a:gd name="T21" fmla="*/ 130 h 130"/>
                <a:gd name="T22" fmla="*/ 160 w 160"/>
                <a:gd name="T23" fmla="*/ 0 h 130"/>
                <a:gd name="T24" fmla="*/ 128 w 160"/>
                <a:gd name="T25"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30">
                  <a:moveTo>
                    <a:pt x="128" y="0"/>
                  </a:moveTo>
                  <a:lnTo>
                    <a:pt x="128" y="52"/>
                  </a:lnTo>
                  <a:lnTo>
                    <a:pt x="32" y="52"/>
                  </a:lnTo>
                  <a:lnTo>
                    <a:pt x="32" y="0"/>
                  </a:lnTo>
                  <a:lnTo>
                    <a:pt x="0" y="0"/>
                  </a:lnTo>
                  <a:lnTo>
                    <a:pt x="0" y="130"/>
                  </a:lnTo>
                  <a:lnTo>
                    <a:pt x="32" y="130"/>
                  </a:lnTo>
                  <a:lnTo>
                    <a:pt x="32" y="78"/>
                  </a:lnTo>
                  <a:lnTo>
                    <a:pt x="128" y="78"/>
                  </a:lnTo>
                  <a:lnTo>
                    <a:pt x="128" y="130"/>
                  </a:lnTo>
                  <a:lnTo>
                    <a:pt x="160" y="130"/>
                  </a:lnTo>
                  <a:lnTo>
                    <a:pt x="160" y="0"/>
                  </a:lnTo>
                  <a:lnTo>
                    <a:pt x="1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17" name="Freeform 8">
              <a:extLst>
                <a:ext uri="{FF2B5EF4-FFF2-40B4-BE49-F238E27FC236}">
                  <a16:creationId xmlns:a16="http://schemas.microsoft.com/office/drawing/2014/main" id="{026E117C-6E7F-4A10-A87B-83870991D552}"/>
                </a:ext>
              </a:extLst>
            </p:cNvPr>
            <p:cNvSpPr>
              <a:spLocks noEditPoints="1"/>
            </p:cNvSpPr>
            <p:nvPr/>
          </p:nvSpPr>
          <p:spPr bwMode="auto">
            <a:xfrm>
              <a:off x="6655" y="465"/>
              <a:ext cx="161" cy="130"/>
            </a:xfrm>
            <a:custGeom>
              <a:avLst/>
              <a:gdLst>
                <a:gd name="T0" fmla="*/ 376 w 376"/>
                <a:gd name="T1" fmla="*/ 213 h 301"/>
                <a:gd name="T2" fmla="*/ 343 w 376"/>
                <a:gd name="T3" fmla="*/ 274 h 301"/>
                <a:gd name="T4" fmla="*/ 266 w 376"/>
                <a:gd name="T5" fmla="*/ 301 h 301"/>
                <a:gd name="T6" fmla="*/ 111 w 376"/>
                <a:gd name="T7" fmla="*/ 301 h 301"/>
                <a:gd name="T8" fmla="*/ 33 w 376"/>
                <a:gd name="T9" fmla="*/ 274 h 301"/>
                <a:gd name="T10" fmla="*/ 0 w 376"/>
                <a:gd name="T11" fmla="*/ 213 h 301"/>
                <a:gd name="T12" fmla="*/ 0 w 376"/>
                <a:gd name="T13" fmla="*/ 88 h 301"/>
                <a:gd name="T14" fmla="*/ 33 w 376"/>
                <a:gd name="T15" fmla="*/ 27 h 301"/>
                <a:gd name="T16" fmla="*/ 111 w 376"/>
                <a:gd name="T17" fmla="*/ 0 h 301"/>
                <a:gd name="T18" fmla="*/ 266 w 376"/>
                <a:gd name="T19" fmla="*/ 0 h 301"/>
                <a:gd name="T20" fmla="*/ 343 w 376"/>
                <a:gd name="T21" fmla="*/ 27 h 301"/>
                <a:gd name="T22" fmla="*/ 376 w 376"/>
                <a:gd name="T23" fmla="*/ 88 h 301"/>
                <a:gd name="T24" fmla="*/ 376 w 376"/>
                <a:gd name="T25" fmla="*/ 213 h 301"/>
                <a:gd name="T26" fmla="*/ 301 w 376"/>
                <a:gd name="T27" fmla="*/ 211 h 301"/>
                <a:gd name="T28" fmla="*/ 301 w 376"/>
                <a:gd name="T29" fmla="*/ 90 h 301"/>
                <a:gd name="T30" fmla="*/ 290 w 376"/>
                <a:gd name="T31" fmla="*/ 69 h 301"/>
                <a:gd name="T32" fmla="*/ 265 w 376"/>
                <a:gd name="T33" fmla="*/ 60 h 301"/>
                <a:gd name="T34" fmla="*/ 112 w 376"/>
                <a:gd name="T35" fmla="*/ 60 h 301"/>
                <a:gd name="T36" fmla="*/ 87 w 376"/>
                <a:gd name="T37" fmla="*/ 69 h 301"/>
                <a:gd name="T38" fmla="*/ 75 w 376"/>
                <a:gd name="T39" fmla="*/ 90 h 301"/>
                <a:gd name="T40" fmla="*/ 75 w 376"/>
                <a:gd name="T41" fmla="*/ 211 h 301"/>
                <a:gd name="T42" fmla="*/ 86 w 376"/>
                <a:gd name="T43" fmla="*/ 232 h 301"/>
                <a:gd name="T44" fmla="*/ 112 w 376"/>
                <a:gd name="T45" fmla="*/ 241 h 301"/>
                <a:gd name="T46" fmla="*/ 265 w 376"/>
                <a:gd name="T47" fmla="*/ 241 h 301"/>
                <a:gd name="T48" fmla="*/ 290 w 376"/>
                <a:gd name="T49" fmla="*/ 232 h 301"/>
                <a:gd name="T50" fmla="*/ 301 w 376"/>
                <a:gd name="T51" fmla="*/ 21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6" h="301">
                  <a:moveTo>
                    <a:pt x="376" y="213"/>
                  </a:moveTo>
                  <a:cubicBezTo>
                    <a:pt x="376" y="236"/>
                    <a:pt x="365" y="257"/>
                    <a:pt x="343" y="274"/>
                  </a:cubicBezTo>
                  <a:cubicBezTo>
                    <a:pt x="321" y="292"/>
                    <a:pt x="296" y="301"/>
                    <a:pt x="266" y="301"/>
                  </a:cubicBezTo>
                  <a:cubicBezTo>
                    <a:pt x="111" y="301"/>
                    <a:pt x="111" y="301"/>
                    <a:pt x="111" y="301"/>
                  </a:cubicBezTo>
                  <a:cubicBezTo>
                    <a:pt x="81" y="301"/>
                    <a:pt x="55" y="292"/>
                    <a:pt x="33" y="274"/>
                  </a:cubicBezTo>
                  <a:cubicBezTo>
                    <a:pt x="11" y="257"/>
                    <a:pt x="0" y="236"/>
                    <a:pt x="0" y="213"/>
                  </a:cubicBezTo>
                  <a:cubicBezTo>
                    <a:pt x="0" y="88"/>
                    <a:pt x="0" y="88"/>
                    <a:pt x="0" y="88"/>
                  </a:cubicBezTo>
                  <a:cubicBezTo>
                    <a:pt x="0" y="64"/>
                    <a:pt x="11" y="44"/>
                    <a:pt x="33" y="27"/>
                  </a:cubicBezTo>
                  <a:cubicBezTo>
                    <a:pt x="55" y="9"/>
                    <a:pt x="81" y="0"/>
                    <a:pt x="111" y="0"/>
                  </a:cubicBezTo>
                  <a:cubicBezTo>
                    <a:pt x="266" y="0"/>
                    <a:pt x="266" y="0"/>
                    <a:pt x="266" y="0"/>
                  </a:cubicBezTo>
                  <a:cubicBezTo>
                    <a:pt x="295" y="0"/>
                    <a:pt x="321" y="9"/>
                    <a:pt x="343" y="27"/>
                  </a:cubicBezTo>
                  <a:cubicBezTo>
                    <a:pt x="365" y="44"/>
                    <a:pt x="376" y="65"/>
                    <a:pt x="376" y="88"/>
                  </a:cubicBezTo>
                  <a:lnTo>
                    <a:pt x="376" y="213"/>
                  </a:lnTo>
                  <a:close/>
                  <a:moveTo>
                    <a:pt x="301" y="211"/>
                  </a:moveTo>
                  <a:cubicBezTo>
                    <a:pt x="301" y="90"/>
                    <a:pt x="301" y="90"/>
                    <a:pt x="301" y="90"/>
                  </a:cubicBezTo>
                  <a:cubicBezTo>
                    <a:pt x="301" y="82"/>
                    <a:pt x="297" y="75"/>
                    <a:pt x="290" y="69"/>
                  </a:cubicBezTo>
                  <a:cubicBezTo>
                    <a:pt x="282" y="63"/>
                    <a:pt x="274" y="60"/>
                    <a:pt x="265" y="60"/>
                  </a:cubicBezTo>
                  <a:cubicBezTo>
                    <a:pt x="112" y="60"/>
                    <a:pt x="112" y="60"/>
                    <a:pt x="112" y="60"/>
                  </a:cubicBezTo>
                  <a:cubicBezTo>
                    <a:pt x="103" y="60"/>
                    <a:pt x="94" y="63"/>
                    <a:pt x="87" y="69"/>
                  </a:cubicBezTo>
                  <a:cubicBezTo>
                    <a:pt x="79" y="75"/>
                    <a:pt x="75" y="82"/>
                    <a:pt x="75" y="90"/>
                  </a:cubicBezTo>
                  <a:cubicBezTo>
                    <a:pt x="75" y="211"/>
                    <a:pt x="75" y="211"/>
                    <a:pt x="75" y="211"/>
                  </a:cubicBezTo>
                  <a:cubicBezTo>
                    <a:pt x="75" y="219"/>
                    <a:pt x="79" y="226"/>
                    <a:pt x="86" y="232"/>
                  </a:cubicBezTo>
                  <a:cubicBezTo>
                    <a:pt x="93" y="238"/>
                    <a:pt x="102" y="241"/>
                    <a:pt x="112" y="241"/>
                  </a:cubicBezTo>
                  <a:cubicBezTo>
                    <a:pt x="265" y="241"/>
                    <a:pt x="265" y="241"/>
                    <a:pt x="265" y="241"/>
                  </a:cubicBezTo>
                  <a:cubicBezTo>
                    <a:pt x="274" y="241"/>
                    <a:pt x="282" y="238"/>
                    <a:pt x="290" y="232"/>
                  </a:cubicBezTo>
                  <a:cubicBezTo>
                    <a:pt x="297" y="226"/>
                    <a:pt x="301" y="219"/>
                    <a:pt x="301" y="2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18" name="Freeform 9">
              <a:extLst>
                <a:ext uri="{FF2B5EF4-FFF2-40B4-BE49-F238E27FC236}">
                  <a16:creationId xmlns:a16="http://schemas.microsoft.com/office/drawing/2014/main" id="{155A0AD1-7EAB-4FF9-8747-00BEFE225254}"/>
                </a:ext>
              </a:extLst>
            </p:cNvPr>
            <p:cNvSpPr>
              <a:spLocks/>
            </p:cNvSpPr>
            <p:nvPr/>
          </p:nvSpPr>
          <p:spPr bwMode="auto">
            <a:xfrm>
              <a:off x="6856" y="465"/>
              <a:ext cx="118" cy="130"/>
            </a:xfrm>
            <a:custGeom>
              <a:avLst/>
              <a:gdLst>
                <a:gd name="T0" fmla="*/ 275 w 275"/>
                <a:gd name="T1" fmla="*/ 301 h 301"/>
                <a:gd name="T2" fmla="*/ 110 w 275"/>
                <a:gd name="T3" fmla="*/ 301 h 301"/>
                <a:gd name="T4" fmla="*/ 33 w 275"/>
                <a:gd name="T5" fmla="*/ 275 h 301"/>
                <a:gd name="T6" fmla="*/ 0 w 275"/>
                <a:gd name="T7" fmla="*/ 213 h 301"/>
                <a:gd name="T8" fmla="*/ 0 w 275"/>
                <a:gd name="T9" fmla="*/ 0 h 301"/>
                <a:gd name="T10" fmla="*/ 75 w 275"/>
                <a:gd name="T11" fmla="*/ 0 h 301"/>
                <a:gd name="T12" fmla="*/ 75 w 275"/>
                <a:gd name="T13" fmla="*/ 211 h 301"/>
                <a:gd name="T14" fmla="*/ 86 w 275"/>
                <a:gd name="T15" fmla="*/ 232 h 301"/>
                <a:gd name="T16" fmla="*/ 112 w 275"/>
                <a:gd name="T17" fmla="*/ 241 h 301"/>
                <a:gd name="T18" fmla="*/ 275 w 275"/>
                <a:gd name="T19" fmla="*/ 241 h 301"/>
                <a:gd name="T20" fmla="*/ 275 w 275"/>
                <a:gd name="T21"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5" h="301">
                  <a:moveTo>
                    <a:pt x="275" y="301"/>
                  </a:moveTo>
                  <a:cubicBezTo>
                    <a:pt x="110" y="301"/>
                    <a:pt x="110" y="301"/>
                    <a:pt x="110" y="301"/>
                  </a:cubicBezTo>
                  <a:cubicBezTo>
                    <a:pt x="81" y="301"/>
                    <a:pt x="55" y="292"/>
                    <a:pt x="33" y="275"/>
                  </a:cubicBezTo>
                  <a:cubicBezTo>
                    <a:pt x="11" y="257"/>
                    <a:pt x="0" y="237"/>
                    <a:pt x="0" y="213"/>
                  </a:cubicBezTo>
                  <a:cubicBezTo>
                    <a:pt x="0" y="0"/>
                    <a:pt x="0" y="0"/>
                    <a:pt x="0" y="0"/>
                  </a:cubicBezTo>
                  <a:cubicBezTo>
                    <a:pt x="75" y="0"/>
                    <a:pt x="75" y="0"/>
                    <a:pt x="75" y="0"/>
                  </a:cubicBezTo>
                  <a:cubicBezTo>
                    <a:pt x="75" y="211"/>
                    <a:pt x="75" y="211"/>
                    <a:pt x="75" y="211"/>
                  </a:cubicBezTo>
                  <a:cubicBezTo>
                    <a:pt x="75" y="219"/>
                    <a:pt x="79" y="226"/>
                    <a:pt x="86" y="232"/>
                  </a:cubicBezTo>
                  <a:cubicBezTo>
                    <a:pt x="94" y="238"/>
                    <a:pt x="102" y="241"/>
                    <a:pt x="112" y="241"/>
                  </a:cubicBezTo>
                  <a:cubicBezTo>
                    <a:pt x="275" y="241"/>
                    <a:pt x="275" y="241"/>
                    <a:pt x="275" y="241"/>
                  </a:cubicBezTo>
                  <a:lnTo>
                    <a:pt x="275"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19" name="Freeform 10">
              <a:extLst>
                <a:ext uri="{FF2B5EF4-FFF2-40B4-BE49-F238E27FC236}">
                  <a16:creationId xmlns:a16="http://schemas.microsoft.com/office/drawing/2014/main" id="{90246711-8A1D-46BF-8B77-D89BD9B15861}"/>
                </a:ext>
              </a:extLst>
            </p:cNvPr>
            <p:cNvSpPr>
              <a:spLocks/>
            </p:cNvSpPr>
            <p:nvPr/>
          </p:nvSpPr>
          <p:spPr bwMode="auto">
            <a:xfrm>
              <a:off x="7000" y="465"/>
              <a:ext cx="226" cy="130"/>
            </a:xfrm>
            <a:custGeom>
              <a:avLst/>
              <a:gdLst>
                <a:gd name="T0" fmla="*/ 526 w 526"/>
                <a:gd name="T1" fmla="*/ 301 h 301"/>
                <a:gd name="T2" fmla="*/ 451 w 526"/>
                <a:gd name="T3" fmla="*/ 301 h 301"/>
                <a:gd name="T4" fmla="*/ 451 w 526"/>
                <a:gd name="T5" fmla="*/ 90 h 301"/>
                <a:gd name="T6" fmla="*/ 440 w 526"/>
                <a:gd name="T7" fmla="*/ 69 h 301"/>
                <a:gd name="T8" fmla="*/ 414 w 526"/>
                <a:gd name="T9" fmla="*/ 60 h 301"/>
                <a:gd name="T10" fmla="*/ 301 w 526"/>
                <a:gd name="T11" fmla="*/ 60 h 301"/>
                <a:gd name="T12" fmla="*/ 301 w 526"/>
                <a:gd name="T13" fmla="*/ 301 h 301"/>
                <a:gd name="T14" fmla="*/ 226 w 526"/>
                <a:gd name="T15" fmla="*/ 301 h 301"/>
                <a:gd name="T16" fmla="*/ 226 w 526"/>
                <a:gd name="T17" fmla="*/ 60 h 301"/>
                <a:gd name="T18" fmla="*/ 112 w 526"/>
                <a:gd name="T19" fmla="*/ 60 h 301"/>
                <a:gd name="T20" fmla="*/ 86 w 526"/>
                <a:gd name="T21" fmla="*/ 69 h 301"/>
                <a:gd name="T22" fmla="*/ 76 w 526"/>
                <a:gd name="T23" fmla="*/ 90 h 301"/>
                <a:gd name="T24" fmla="*/ 76 w 526"/>
                <a:gd name="T25" fmla="*/ 301 h 301"/>
                <a:gd name="T26" fmla="*/ 0 w 526"/>
                <a:gd name="T27" fmla="*/ 301 h 301"/>
                <a:gd name="T28" fmla="*/ 0 w 526"/>
                <a:gd name="T29" fmla="*/ 88 h 301"/>
                <a:gd name="T30" fmla="*/ 34 w 526"/>
                <a:gd name="T31" fmla="*/ 27 h 301"/>
                <a:gd name="T32" fmla="*/ 110 w 526"/>
                <a:gd name="T33" fmla="*/ 0 h 301"/>
                <a:gd name="T34" fmla="*/ 416 w 526"/>
                <a:gd name="T35" fmla="*/ 0 h 301"/>
                <a:gd name="T36" fmla="*/ 493 w 526"/>
                <a:gd name="T37" fmla="*/ 27 h 301"/>
                <a:gd name="T38" fmla="*/ 526 w 526"/>
                <a:gd name="T39" fmla="*/ 88 h 301"/>
                <a:gd name="T40" fmla="*/ 526 w 526"/>
                <a:gd name="T41"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6" h="301">
                  <a:moveTo>
                    <a:pt x="526" y="301"/>
                  </a:moveTo>
                  <a:cubicBezTo>
                    <a:pt x="451" y="301"/>
                    <a:pt x="451" y="301"/>
                    <a:pt x="451" y="301"/>
                  </a:cubicBezTo>
                  <a:cubicBezTo>
                    <a:pt x="451" y="90"/>
                    <a:pt x="451" y="90"/>
                    <a:pt x="451" y="90"/>
                  </a:cubicBezTo>
                  <a:cubicBezTo>
                    <a:pt x="451" y="82"/>
                    <a:pt x="447" y="75"/>
                    <a:pt x="440" y="69"/>
                  </a:cubicBezTo>
                  <a:cubicBezTo>
                    <a:pt x="433" y="63"/>
                    <a:pt x="424" y="60"/>
                    <a:pt x="414" y="60"/>
                  </a:cubicBezTo>
                  <a:cubicBezTo>
                    <a:pt x="301" y="60"/>
                    <a:pt x="301" y="60"/>
                    <a:pt x="301" y="60"/>
                  </a:cubicBezTo>
                  <a:cubicBezTo>
                    <a:pt x="301" y="301"/>
                    <a:pt x="301" y="301"/>
                    <a:pt x="301" y="301"/>
                  </a:cubicBezTo>
                  <a:cubicBezTo>
                    <a:pt x="226" y="301"/>
                    <a:pt x="226" y="301"/>
                    <a:pt x="226" y="301"/>
                  </a:cubicBezTo>
                  <a:cubicBezTo>
                    <a:pt x="226" y="60"/>
                    <a:pt x="226" y="60"/>
                    <a:pt x="226" y="60"/>
                  </a:cubicBezTo>
                  <a:cubicBezTo>
                    <a:pt x="112" y="60"/>
                    <a:pt x="112" y="60"/>
                    <a:pt x="112" y="60"/>
                  </a:cubicBezTo>
                  <a:cubicBezTo>
                    <a:pt x="102" y="60"/>
                    <a:pt x="94" y="63"/>
                    <a:pt x="86" y="69"/>
                  </a:cubicBezTo>
                  <a:cubicBezTo>
                    <a:pt x="79" y="75"/>
                    <a:pt x="76" y="82"/>
                    <a:pt x="76" y="90"/>
                  </a:cubicBezTo>
                  <a:cubicBezTo>
                    <a:pt x="76" y="301"/>
                    <a:pt x="76" y="301"/>
                    <a:pt x="76" y="301"/>
                  </a:cubicBezTo>
                  <a:cubicBezTo>
                    <a:pt x="0" y="301"/>
                    <a:pt x="0" y="301"/>
                    <a:pt x="0" y="301"/>
                  </a:cubicBezTo>
                  <a:cubicBezTo>
                    <a:pt x="0" y="88"/>
                    <a:pt x="0" y="88"/>
                    <a:pt x="0" y="88"/>
                  </a:cubicBezTo>
                  <a:cubicBezTo>
                    <a:pt x="0" y="64"/>
                    <a:pt x="12" y="44"/>
                    <a:pt x="34" y="27"/>
                  </a:cubicBezTo>
                  <a:cubicBezTo>
                    <a:pt x="56" y="9"/>
                    <a:pt x="81" y="0"/>
                    <a:pt x="110" y="0"/>
                  </a:cubicBezTo>
                  <a:cubicBezTo>
                    <a:pt x="416" y="0"/>
                    <a:pt x="416" y="0"/>
                    <a:pt x="416" y="0"/>
                  </a:cubicBezTo>
                  <a:cubicBezTo>
                    <a:pt x="446" y="0"/>
                    <a:pt x="472" y="9"/>
                    <a:pt x="493" y="27"/>
                  </a:cubicBezTo>
                  <a:cubicBezTo>
                    <a:pt x="515" y="44"/>
                    <a:pt x="526" y="64"/>
                    <a:pt x="526" y="88"/>
                  </a:cubicBezTo>
                  <a:lnTo>
                    <a:pt x="526"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20" name="Freeform 11">
              <a:extLst>
                <a:ext uri="{FF2B5EF4-FFF2-40B4-BE49-F238E27FC236}">
                  <a16:creationId xmlns:a16="http://schemas.microsoft.com/office/drawing/2014/main" id="{D95526A5-E834-489F-BE2E-0FA4E17CAC35}"/>
                </a:ext>
              </a:extLst>
            </p:cNvPr>
            <p:cNvSpPr>
              <a:spLocks/>
            </p:cNvSpPr>
            <p:nvPr/>
          </p:nvSpPr>
          <p:spPr bwMode="auto">
            <a:xfrm>
              <a:off x="5821" y="465"/>
              <a:ext cx="142" cy="130"/>
            </a:xfrm>
            <a:custGeom>
              <a:avLst/>
              <a:gdLst>
                <a:gd name="T0" fmla="*/ 86 w 331"/>
                <a:gd name="T1" fmla="*/ 69 h 300"/>
                <a:gd name="T2" fmla="*/ 112 w 331"/>
                <a:gd name="T3" fmla="*/ 60 h 300"/>
                <a:gd name="T4" fmla="*/ 331 w 331"/>
                <a:gd name="T5" fmla="*/ 60 h 300"/>
                <a:gd name="T6" fmla="*/ 331 w 331"/>
                <a:gd name="T7" fmla="*/ 0 h 300"/>
                <a:gd name="T8" fmla="*/ 110 w 331"/>
                <a:gd name="T9" fmla="*/ 0 h 300"/>
                <a:gd name="T10" fmla="*/ 33 w 331"/>
                <a:gd name="T11" fmla="*/ 26 h 300"/>
                <a:gd name="T12" fmla="*/ 0 w 331"/>
                <a:gd name="T13" fmla="*/ 88 h 300"/>
                <a:gd name="T14" fmla="*/ 0 w 331"/>
                <a:gd name="T15" fmla="*/ 212 h 300"/>
                <a:gd name="T16" fmla="*/ 33 w 331"/>
                <a:gd name="T17" fmla="*/ 274 h 300"/>
                <a:gd name="T18" fmla="*/ 110 w 331"/>
                <a:gd name="T19" fmla="*/ 300 h 300"/>
                <a:gd name="T20" fmla="*/ 331 w 331"/>
                <a:gd name="T21" fmla="*/ 300 h 300"/>
                <a:gd name="T22" fmla="*/ 331 w 331"/>
                <a:gd name="T23" fmla="*/ 240 h 300"/>
                <a:gd name="T24" fmla="*/ 112 w 331"/>
                <a:gd name="T25" fmla="*/ 240 h 300"/>
                <a:gd name="T26" fmla="*/ 86 w 331"/>
                <a:gd name="T27" fmla="*/ 231 h 300"/>
                <a:gd name="T28" fmla="*/ 75 w 331"/>
                <a:gd name="T29" fmla="*/ 210 h 300"/>
                <a:gd name="T30" fmla="*/ 75 w 331"/>
                <a:gd name="T31" fmla="*/ 180 h 300"/>
                <a:gd name="T32" fmla="*/ 215 w 331"/>
                <a:gd name="T33" fmla="*/ 180 h 300"/>
                <a:gd name="T34" fmla="*/ 215 w 331"/>
                <a:gd name="T35" fmla="*/ 120 h 300"/>
                <a:gd name="T36" fmla="*/ 75 w 331"/>
                <a:gd name="T37" fmla="*/ 120 h 300"/>
                <a:gd name="T38" fmla="*/ 75 w 331"/>
                <a:gd name="T39" fmla="*/ 89 h 300"/>
                <a:gd name="T40" fmla="*/ 86 w 331"/>
                <a:gd name="T41" fmla="*/ 6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1" h="300">
                  <a:moveTo>
                    <a:pt x="86" y="69"/>
                  </a:moveTo>
                  <a:cubicBezTo>
                    <a:pt x="93" y="63"/>
                    <a:pt x="102" y="60"/>
                    <a:pt x="112" y="60"/>
                  </a:cubicBezTo>
                  <a:cubicBezTo>
                    <a:pt x="331" y="60"/>
                    <a:pt x="331" y="60"/>
                    <a:pt x="331" y="60"/>
                  </a:cubicBezTo>
                  <a:cubicBezTo>
                    <a:pt x="331" y="0"/>
                    <a:pt x="331" y="0"/>
                    <a:pt x="331" y="0"/>
                  </a:cubicBezTo>
                  <a:cubicBezTo>
                    <a:pt x="110" y="0"/>
                    <a:pt x="110" y="0"/>
                    <a:pt x="110" y="0"/>
                  </a:cubicBezTo>
                  <a:cubicBezTo>
                    <a:pt x="81" y="0"/>
                    <a:pt x="55" y="9"/>
                    <a:pt x="33" y="26"/>
                  </a:cubicBezTo>
                  <a:cubicBezTo>
                    <a:pt x="11" y="43"/>
                    <a:pt x="0" y="64"/>
                    <a:pt x="0" y="88"/>
                  </a:cubicBezTo>
                  <a:cubicBezTo>
                    <a:pt x="0" y="212"/>
                    <a:pt x="0" y="212"/>
                    <a:pt x="0" y="212"/>
                  </a:cubicBezTo>
                  <a:cubicBezTo>
                    <a:pt x="0" y="236"/>
                    <a:pt x="11" y="256"/>
                    <a:pt x="33" y="274"/>
                  </a:cubicBezTo>
                  <a:cubicBezTo>
                    <a:pt x="55" y="291"/>
                    <a:pt x="81" y="300"/>
                    <a:pt x="110" y="300"/>
                  </a:cubicBezTo>
                  <a:cubicBezTo>
                    <a:pt x="331" y="300"/>
                    <a:pt x="331" y="300"/>
                    <a:pt x="331" y="300"/>
                  </a:cubicBezTo>
                  <a:cubicBezTo>
                    <a:pt x="331" y="240"/>
                    <a:pt x="331" y="240"/>
                    <a:pt x="331" y="240"/>
                  </a:cubicBezTo>
                  <a:cubicBezTo>
                    <a:pt x="112" y="240"/>
                    <a:pt x="112" y="240"/>
                    <a:pt x="112" y="240"/>
                  </a:cubicBezTo>
                  <a:cubicBezTo>
                    <a:pt x="102" y="240"/>
                    <a:pt x="93" y="237"/>
                    <a:pt x="86" y="231"/>
                  </a:cubicBezTo>
                  <a:cubicBezTo>
                    <a:pt x="79" y="225"/>
                    <a:pt x="75" y="218"/>
                    <a:pt x="75" y="210"/>
                  </a:cubicBezTo>
                  <a:cubicBezTo>
                    <a:pt x="75" y="180"/>
                    <a:pt x="75" y="180"/>
                    <a:pt x="75" y="180"/>
                  </a:cubicBezTo>
                  <a:cubicBezTo>
                    <a:pt x="215" y="180"/>
                    <a:pt x="215" y="180"/>
                    <a:pt x="215" y="180"/>
                  </a:cubicBezTo>
                  <a:cubicBezTo>
                    <a:pt x="215" y="120"/>
                    <a:pt x="215" y="120"/>
                    <a:pt x="215" y="120"/>
                  </a:cubicBezTo>
                  <a:cubicBezTo>
                    <a:pt x="75" y="120"/>
                    <a:pt x="75" y="120"/>
                    <a:pt x="75" y="120"/>
                  </a:cubicBezTo>
                  <a:cubicBezTo>
                    <a:pt x="75" y="89"/>
                    <a:pt x="75" y="89"/>
                    <a:pt x="75" y="89"/>
                  </a:cubicBezTo>
                  <a:cubicBezTo>
                    <a:pt x="75" y="81"/>
                    <a:pt x="79" y="74"/>
                    <a:pt x="86" y="6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21" name="Freeform 12">
              <a:extLst>
                <a:ext uri="{FF2B5EF4-FFF2-40B4-BE49-F238E27FC236}">
                  <a16:creationId xmlns:a16="http://schemas.microsoft.com/office/drawing/2014/main" id="{6115B539-8E21-4984-B923-6BAD54F77E90}"/>
                </a:ext>
              </a:extLst>
            </p:cNvPr>
            <p:cNvSpPr>
              <a:spLocks/>
            </p:cNvSpPr>
            <p:nvPr/>
          </p:nvSpPr>
          <p:spPr bwMode="auto">
            <a:xfrm>
              <a:off x="6078" y="465"/>
              <a:ext cx="142" cy="130"/>
            </a:xfrm>
            <a:custGeom>
              <a:avLst/>
              <a:gdLst>
                <a:gd name="T0" fmla="*/ 86 w 331"/>
                <a:gd name="T1" fmla="*/ 69 h 300"/>
                <a:gd name="T2" fmla="*/ 112 w 331"/>
                <a:gd name="T3" fmla="*/ 60 h 300"/>
                <a:gd name="T4" fmla="*/ 331 w 331"/>
                <a:gd name="T5" fmla="*/ 60 h 300"/>
                <a:gd name="T6" fmla="*/ 331 w 331"/>
                <a:gd name="T7" fmla="*/ 0 h 300"/>
                <a:gd name="T8" fmla="*/ 110 w 331"/>
                <a:gd name="T9" fmla="*/ 0 h 300"/>
                <a:gd name="T10" fmla="*/ 33 w 331"/>
                <a:gd name="T11" fmla="*/ 26 h 300"/>
                <a:gd name="T12" fmla="*/ 0 w 331"/>
                <a:gd name="T13" fmla="*/ 88 h 300"/>
                <a:gd name="T14" fmla="*/ 0 w 331"/>
                <a:gd name="T15" fmla="*/ 212 h 300"/>
                <a:gd name="T16" fmla="*/ 33 w 331"/>
                <a:gd name="T17" fmla="*/ 274 h 300"/>
                <a:gd name="T18" fmla="*/ 110 w 331"/>
                <a:gd name="T19" fmla="*/ 300 h 300"/>
                <a:gd name="T20" fmla="*/ 331 w 331"/>
                <a:gd name="T21" fmla="*/ 300 h 300"/>
                <a:gd name="T22" fmla="*/ 331 w 331"/>
                <a:gd name="T23" fmla="*/ 240 h 300"/>
                <a:gd name="T24" fmla="*/ 112 w 331"/>
                <a:gd name="T25" fmla="*/ 240 h 300"/>
                <a:gd name="T26" fmla="*/ 86 w 331"/>
                <a:gd name="T27" fmla="*/ 231 h 300"/>
                <a:gd name="T28" fmla="*/ 75 w 331"/>
                <a:gd name="T29" fmla="*/ 210 h 300"/>
                <a:gd name="T30" fmla="*/ 75 w 331"/>
                <a:gd name="T31" fmla="*/ 180 h 300"/>
                <a:gd name="T32" fmla="*/ 215 w 331"/>
                <a:gd name="T33" fmla="*/ 180 h 300"/>
                <a:gd name="T34" fmla="*/ 215 w 331"/>
                <a:gd name="T35" fmla="*/ 120 h 300"/>
                <a:gd name="T36" fmla="*/ 75 w 331"/>
                <a:gd name="T37" fmla="*/ 120 h 300"/>
                <a:gd name="T38" fmla="*/ 75 w 331"/>
                <a:gd name="T39" fmla="*/ 89 h 300"/>
                <a:gd name="T40" fmla="*/ 86 w 331"/>
                <a:gd name="T41" fmla="*/ 6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1" h="300">
                  <a:moveTo>
                    <a:pt x="86" y="69"/>
                  </a:moveTo>
                  <a:cubicBezTo>
                    <a:pt x="94" y="63"/>
                    <a:pt x="102" y="60"/>
                    <a:pt x="112" y="60"/>
                  </a:cubicBezTo>
                  <a:cubicBezTo>
                    <a:pt x="331" y="60"/>
                    <a:pt x="331" y="60"/>
                    <a:pt x="331" y="60"/>
                  </a:cubicBezTo>
                  <a:cubicBezTo>
                    <a:pt x="331" y="0"/>
                    <a:pt x="331" y="0"/>
                    <a:pt x="331" y="0"/>
                  </a:cubicBezTo>
                  <a:cubicBezTo>
                    <a:pt x="110" y="0"/>
                    <a:pt x="110" y="0"/>
                    <a:pt x="110" y="0"/>
                  </a:cubicBezTo>
                  <a:cubicBezTo>
                    <a:pt x="81" y="0"/>
                    <a:pt x="55" y="9"/>
                    <a:pt x="33" y="26"/>
                  </a:cubicBezTo>
                  <a:cubicBezTo>
                    <a:pt x="11" y="43"/>
                    <a:pt x="0" y="64"/>
                    <a:pt x="0" y="88"/>
                  </a:cubicBezTo>
                  <a:cubicBezTo>
                    <a:pt x="0" y="212"/>
                    <a:pt x="0" y="212"/>
                    <a:pt x="0" y="212"/>
                  </a:cubicBezTo>
                  <a:cubicBezTo>
                    <a:pt x="0" y="236"/>
                    <a:pt x="11" y="256"/>
                    <a:pt x="33" y="274"/>
                  </a:cubicBezTo>
                  <a:cubicBezTo>
                    <a:pt x="55" y="291"/>
                    <a:pt x="81" y="300"/>
                    <a:pt x="110" y="300"/>
                  </a:cubicBezTo>
                  <a:cubicBezTo>
                    <a:pt x="331" y="300"/>
                    <a:pt x="331" y="300"/>
                    <a:pt x="331" y="300"/>
                  </a:cubicBezTo>
                  <a:cubicBezTo>
                    <a:pt x="331" y="240"/>
                    <a:pt x="331" y="240"/>
                    <a:pt x="331" y="240"/>
                  </a:cubicBezTo>
                  <a:cubicBezTo>
                    <a:pt x="112" y="240"/>
                    <a:pt x="112" y="240"/>
                    <a:pt x="112" y="240"/>
                  </a:cubicBezTo>
                  <a:cubicBezTo>
                    <a:pt x="102" y="240"/>
                    <a:pt x="94" y="237"/>
                    <a:pt x="86" y="231"/>
                  </a:cubicBezTo>
                  <a:cubicBezTo>
                    <a:pt x="79" y="225"/>
                    <a:pt x="75" y="218"/>
                    <a:pt x="75" y="210"/>
                  </a:cubicBezTo>
                  <a:cubicBezTo>
                    <a:pt x="75" y="180"/>
                    <a:pt x="75" y="180"/>
                    <a:pt x="75" y="180"/>
                  </a:cubicBezTo>
                  <a:cubicBezTo>
                    <a:pt x="215" y="180"/>
                    <a:pt x="215" y="180"/>
                    <a:pt x="215" y="180"/>
                  </a:cubicBezTo>
                  <a:cubicBezTo>
                    <a:pt x="215" y="120"/>
                    <a:pt x="215" y="120"/>
                    <a:pt x="215" y="120"/>
                  </a:cubicBezTo>
                  <a:cubicBezTo>
                    <a:pt x="75" y="120"/>
                    <a:pt x="75" y="120"/>
                    <a:pt x="75" y="120"/>
                  </a:cubicBezTo>
                  <a:cubicBezTo>
                    <a:pt x="75" y="89"/>
                    <a:pt x="75" y="89"/>
                    <a:pt x="75" y="89"/>
                  </a:cubicBezTo>
                  <a:cubicBezTo>
                    <a:pt x="75" y="81"/>
                    <a:pt x="79" y="74"/>
                    <a:pt x="86" y="6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22" name="Freeform 13">
              <a:extLst>
                <a:ext uri="{FF2B5EF4-FFF2-40B4-BE49-F238E27FC236}">
                  <a16:creationId xmlns:a16="http://schemas.microsoft.com/office/drawing/2014/main" id="{FA0E2E59-CCFE-43E0-8FB9-0EFC5A3782DB}"/>
                </a:ext>
              </a:extLst>
            </p:cNvPr>
            <p:cNvSpPr>
              <a:spLocks/>
            </p:cNvSpPr>
            <p:nvPr/>
          </p:nvSpPr>
          <p:spPr bwMode="auto">
            <a:xfrm>
              <a:off x="6260" y="465"/>
              <a:ext cx="156" cy="130"/>
            </a:xfrm>
            <a:custGeom>
              <a:avLst/>
              <a:gdLst>
                <a:gd name="T0" fmla="*/ 363 w 363"/>
                <a:gd name="T1" fmla="*/ 122 h 300"/>
                <a:gd name="T2" fmla="*/ 363 w 363"/>
                <a:gd name="T3" fmla="*/ 87 h 300"/>
                <a:gd name="T4" fmla="*/ 330 w 363"/>
                <a:gd name="T5" fmla="*/ 26 h 300"/>
                <a:gd name="T6" fmla="*/ 254 w 363"/>
                <a:gd name="T7" fmla="*/ 0 h 300"/>
                <a:gd name="T8" fmla="*/ 0 w 363"/>
                <a:gd name="T9" fmla="*/ 0 h 300"/>
                <a:gd name="T10" fmla="*/ 0 w 363"/>
                <a:gd name="T11" fmla="*/ 300 h 300"/>
                <a:gd name="T12" fmla="*/ 75 w 363"/>
                <a:gd name="T13" fmla="*/ 300 h 300"/>
                <a:gd name="T14" fmla="*/ 75 w 363"/>
                <a:gd name="T15" fmla="*/ 60 h 300"/>
                <a:gd name="T16" fmla="*/ 252 w 363"/>
                <a:gd name="T17" fmla="*/ 60 h 300"/>
                <a:gd name="T18" fmla="*/ 277 w 363"/>
                <a:gd name="T19" fmla="*/ 69 h 300"/>
                <a:gd name="T20" fmla="*/ 288 w 363"/>
                <a:gd name="T21" fmla="*/ 90 h 300"/>
                <a:gd name="T22" fmla="*/ 288 w 363"/>
                <a:gd name="T23" fmla="*/ 121 h 300"/>
                <a:gd name="T24" fmla="*/ 277 w 363"/>
                <a:gd name="T25" fmla="*/ 141 h 300"/>
                <a:gd name="T26" fmla="*/ 260 w 363"/>
                <a:gd name="T27" fmla="*/ 149 h 300"/>
                <a:gd name="T28" fmla="*/ 252 w 363"/>
                <a:gd name="T29" fmla="*/ 150 h 300"/>
                <a:gd name="T30" fmla="*/ 185 w 363"/>
                <a:gd name="T31" fmla="*/ 150 h 300"/>
                <a:gd name="T32" fmla="*/ 222 w 363"/>
                <a:gd name="T33" fmla="*/ 210 h 300"/>
                <a:gd name="T34" fmla="*/ 278 w 363"/>
                <a:gd name="T35" fmla="*/ 300 h 300"/>
                <a:gd name="T36" fmla="*/ 354 w 363"/>
                <a:gd name="T37" fmla="*/ 300 h 300"/>
                <a:gd name="T38" fmla="*/ 294 w 363"/>
                <a:gd name="T39" fmla="*/ 204 h 300"/>
                <a:gd name="T40" fmla="*/ 331 w 363"/>
                <a:gd name="T41" fmla="*/ 184 h 300"/>
                <a:gd name="T42" fmla="*/ 363 w 363"/>
                <a:gd name="T43" fmla="*/ 12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3" h="300">
                  <a:moveTo>
                    <a:pt x="363" y="122"/>
                  </a:moveTo>
                  <a:cubicBezTo>
                    <a:pt x="363" y="87"/>
                    <a:pt x="363" y="87"/>
                    <a:pt x="363" y="87"/>
                  </a:cubicBezTo>
                  <a:cubicBezTo>
                    <a:pt x="363" y="64"/>
                    <a:pt x="352" y="44"/>
                    <a:pt x="330" y="26"/>
                  </a:cubicBezTo>
                  <a:cubicBezTo>
                    <a:pt x="308" y="8"/>
                    <a:pt x="283" y="0"/>
                    <a:pt x="254" y="0"/>
                  </a:cubicBezTo>
                  <a:cubicBezTo>
                    <a:pt x="0" y="0"/>
                    <a:pt x="0" y="0"/>
                    <a:pt x="0" y="0"/>
                  </a:cubicBezTo>
                  <a:cubicBezTo>
                    <a:pt x="0" y="300"/>
                    <a:pt x="0" y="300"/>
                    <a:pt x="0" y="300"/>
                  </a:cubicBezTo>
                  <a:cubicBezTo>
                    <a:pt x="75" y="300"/>
                    <a:pt x="75" y="300"/>
                    <a:pt x="75" y="300"/>
                  </a:cubicBezTo>
                  <a:cubicBezTo>
                    <a:pt x="75" y="60"/>
                    <a:pt x="75" y="60"/>
                    <a:pt x="75" y="60"/>
                  </a:cubicBezTo>
                  <a:cubicBezTo>
                    <a:pt x="252" y="60"/>
                    <a:pt x="252" y="60"/>
                    <a:pt x="252" y="60"/>
                  </a:cubicBezTo>
                  <a:cubicBezTo>
                    <a:pt x="262" y="60"/>
                    <a:pt x="270" y="63"/>
                    <a:pt x="277" y="69"/>
                  </a:cubicBezTo>
                  <a:cubicBezTo>
                    <a:pt x="285" y="75"/>
                    <a:pt x="288" y="81"/>
                    <a:pt x="288" y="90"/>
                  </a:cubicBezTo>
                  <a:cubicBezTo>
                    <a:pt x="288" y="121"/>
                    <a:pt x="288" y="121"/>
                    <a:pt x="288" y="121"/>
                  </a:cubicBezTo>
                  <a:cubicBezTo>
                    <a:pt x="288" y="128"/>
                    <a:pt x="285" y="135"/>
                    <a:pt x="277" y="141"/>
                  </a:cubicBezTo>
                  <a:cubicBezTo>
                    <a:pt x="272" y="145"/>
                    <a:pt x="266" y="148"/>
                    <a:pt x="260" y="149"/>
                  </a:cubicBezTo>
                  <a:cubicBezTo>
                    <a:pt x="257" y="150"/>
                    <a:pt x="255" y="150"/>
                    <a:pt x="252" y="150"/>
                  </a:cubicBezTo>
                  <a:cubicBezTo>
                    <a:pt x="185" y="150"/>
                    <a:pt x="185" y="150"/>
                    <a:pt x="185" y="150"/>
                  </a:cubicBezTo>
                  <a:cubicBezTo>
                    <a:pt x="222" y="210"/>
                    <a:pt x="222" y="210"/>
                    <a:pt x="222" y="210"/>
                  </a:cubicBezTo>
                  <a:cubicBezTo>
                    <a:pt x="278" y="300"/>
                    <a:pt x="278" y="300"/>
                    <a:pt x="278" y="300"/>
                  </a:cubicBezTo>
                  <a:cubicBezTo>
                    <a:pt x="354" y="300"/>
                    <a:pt x="354" y="300"/>
                    <a:pt x="354" y="300"/>
                  </a:cubicBezTo>
                  <a:cubicBezTo>
                    <a:pt x="294" y="204"/>
                    <a:pt x="294" y="204"/>
                    <a:pt x="294" y="204"/>
                  </a:cubicBezTo>
                  <a:cubicBezTo>
                    <a:pt x="307" y="199"/>
                    <a:pt x="319" y="193"/>
                    <a:pt x="331" y="184"/>
                  </a:cubicBezTo>
                  <a:cubicBezTo>
                    <a:pt x="352" y="166"/>
                    <a:pt x="363" y="146"/>
                    <a:pt x="363" y="12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grpSp>
    </p:spTree>
    <p:extLst>
      <p:ext uri="{BB962C8B-B14F-4D97-AF65-F5344CB8AC3E}">
        <p14:creationId xmlns:p14="http://schemas.microsoft.com/office/powerpoint/2010/main" val="3852695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B">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3EB26AB-07A7-4446-8F8C-0E199C766FBD}"/>
              </a:ext>
            </a:extLst>
          </p:cNvPr>
          <p:cNvSpPr/>
          <p:nvPr userDrawn="1"/>
        </p:nvSpPr>
        <p:spPr bwMode="ltGray">
          <a:xfrm>
            <a:off x="0" y="0"/>
            <a:ext cx="12192000" cy="6858000"/>
          </a:xfrm>
          <a:prstGeom prst="rect">
            <a:avLst/>
          </a:prstGeom>
          <a:gradFill flip="none" rotWithShape="1">
            <a:gsLst>
              <a:gs pos="42000">
                <a:schemeClr val="accent2"/>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2" name="Picture Placeholder 21">
            <a:extLst>
              <a:ext uri="{FF2B5EF4-FFF2-40B4-BE49-F238E27FC236}">
                <a16:creationId xmlns:a16="http://schemas.microsoft.com/office/drawing/2014/main" id="{CA7693B2-07D8-4554-A987-8087D4113225}"/>
              </a:ext>
            </a:extLst>
          </p:cNvPr>
          <p:cNvSpPr>
            <a:spLocks noGrp="1"/>
          </p:cNvSpPr>
          <p:nvPr>
            <p:ph type="pic" sz="quarter" idx="22" hasCustomPrompt="1"/>
          </p:nvPr>
        </p:nvSpPr>
        <p:spPr>
          <a:xfrm>
            <a:off x="8207813" y="1691640"/>
            <a:ext cx="3055356" cy="3342168"/>
          </a:xfrm>
          <a:custGeom>
            <a:avLst/>
            <a:gdLst>
              <a:gd name="connsiteX0" fmla="*/ 599847 w 2989197"/>
              <a:gd name="connsiteY0" fmla="*/ 0 h 3269799"/>
              <a:gd name="connsiteX1" fmla="*/ 2508441 w 2989197"/>
              <a:gd name="connsiteY1" fmla="*/ 552231 h 3269799"/>
              <a:gd name="connsiteX2" fmla="*/ 2948397 w 2989197"/>
              <a:gd name="connsiteY2" fmla="*/ 1364502 h 3269799"/>
              <a:gd name="connsiteX3" fmla="*/ 2988958 w 2989197"/>
              <a:gd name="connsiteY3" fmla="*/ 2739372 h 3269799"/>
              <a:gd name="connsiteX4" fmla="*/ 2470236 w 2989197"/>
              <a:gd name="connsiteY4" fmla="*/ 3269799 h 3269799"/>
              <a:gd name="connsiteX5" fmla="*/ 865028 w 2989197"/>
              <a:gd name="connsiteY5" fmla="*/ 3269799 h 3269799"/>
              <a:gd name="connsiteX6" fmla="*/ 0 w 2989197"/>
              <a:gd name="connsiteY6" fmla="*/ 2339689 h 3269799"/>
              <a:gd name="connsiteX7" fmla="*/ 8603 w 2989197"/>
              <a:gd name="connsiteY7" fmla="*/ 642697 h 3269799"/>
              <a:gd name="connsiteX8" fmla="*/ 599847 w 2989197"/>
              <a:gd name="connsiteY8" fmla="*/ 0 h 326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89197" h="3269799">
                <a:moveTo>
                  <a:pt x="599847" y="0"/>
                </a:moveTo>
                <a:cubicBezTo>
                  <a:pt x="1167448" y="74988"/>
                  <a:pt x="1961122" y="359406"/>
                  <a:pt x="2508441" y="552231"/>
                </a:cubicBezTo>
                <a:cubicBezTo>
                  <a:pt x="2895128" y="712918"/>
                  <a:pt x="2948397" y="1009551"/>
                  <a:pt x="2948397" y="1364502"/>
                </a:cubicBezTo>
                <a:cubicBezTo>
                  <a:pt x="2959050" y="1761980"/>
                  <a:pt x="2992337" y="2341894"/>
                  <a:pt x="2988958" y="2739372"/>
                </a:cubicBezTo>
                <a:cubicBezTo>
                  <a:pt x="2988958" y="3094323"/>
                  <a:pt x="2836644" y="3269799"/>
                  <a:pt x="2470236" y="3269799"/>
                </a:cubicBezTo>
                <a:lnTo>
                  <a:pt x="865028" y="3269799"/>
                </a:lnTo>
                <a:cubicBezTo>
                  <a:pt x="529041" y="3269799"/>
                  <a:pt x="10140" y="2941027"/>
                  <a:pt x="0" y="2339689"/>
                </a:cubicBezTo>
                <a:cubicBezTo>
                  <a:pt x="2868" y="1820804"/>
                  <a:pt x="5735" y="1161584"/>
                  <a:pt x="8603" y="642697"/>
                </a:cubicBezTo>
                <a:cubicBezTo>
                  <a:pt x="18743" y="223473"/>
                  <a:pt x="213161" y="0"/>
                  <a:pt x="599847" y="0"/>
                </a:cubicBezTo>
                <a:close/>
              </a:path>
            </a:pathLst>
          </a:custGeom>
          <a:solidFill>
            <a:schemeClr val="bg1">
              <a:lumMod val="85000"/>
            </a:schemeClr>
          </a:solidFill>
        </p:spPr>
        <p:txBody>
          <a:bodyPr wrap="square" bIns="648000" anchor="ctr">
            <a:noAutofit/>
          </a:bodyPr>
          <a:lstStyle>
            <a:lvl1pPr marL="0" indent="0" algn="ctr">
              <a:buNone/>
              <a:defRPr sz="1100"/>
            </a:lvl1pPr>
          </a:lstStyle>
          <a:p>
            <a:pPr marL="0" marR="0" lvl="0" indent="0" algn="ctr" defTabSz="914400" rtl="0" eaLnBrk="1" fontAlgn="auto" latinLnBrk="0" hangingPunct="1">
              <a:lnSpc>
                <a:spcPct val="100000"/>
              </a:lnSpc>
              <a:spcBef>
                <a:spcPts val="0"/>
              </a:spcBef>
              <a:spcAft>
                <a:spcPts val="600"/>
              </a:spcAft>
              <a:buClr>
                <a:schemeClr val="accent1"/>
              </a:buClr>
              <a:buSzTx/>
              <a:buFont typeface="Verdana" panose="020B0604030504040204" pitchFamily="34" charset="0"/>
              <a:buNone/>
              <a:tabLst/>
              <a:defRPr/>
            </a:pPr>
            <a:r>
              <a:rPr lang="da-DK" dirty="0"/>
              <a:t>Klik her og indsæt billede </a:t>
            </a:r>
            <a:br>
              <a:rPr lang="da-DK" dirty="0"/>
            </a:br>
            <a:r>
              <a:rPr lang="da-DK" dirty="0"/>
              <a:t>via Indsæt &gt; Billeder</a:t>
            </a:r>
          </a:p>
        </p:txBody>
      </p:sp>
      <p:sp>
        <p:nvSpPr>
          <p:cNvPr id="23" name="Kombinationstegning: figur 23">
            <a:extLst>
              <a:ext uri="{FF2B5EF4-FFF2-40B4-BE49-F238E27FC236}">
                <a16:creationId xmlns:a16="http://schemas.microsoft.com/office/drawing/2014/main" id="{513BA33B-EB89-4460-A026-4A45A06EA457}"/>
              </a:ext>
            </a:extLst>
          </p:cNvPr>
          <p:cNvSpPr/>
          <p:nvPr userDrawn="1"/>
        </p:nvSpPr>
        <p:spPr>
          <a:xfrm>
            <a:off x="7455573" y="1222011"/>
            <a:ext cx="4195090" cy="4228323"/>
          </a:xfrm>
          <a:custGeom>
            <a:avLst/>
            <a:gdLst>
              <a:gd name="connsiteX0" fmla="*/ 921341 w 2789242"/>
              <a:gd name="connsiteY0" fmla="*/ 335902 h 2811339"/>
              <a:gd name="connsiteX1" fmla="*/ 528233 w 2789242"/>
              <a:gd name="connsiteY1" fmla="*/ 763220 h 2811339"/>
              <a:gd name="connsiteX2" fmla="*/ 522513 w 2789242"/>
              <a:gd name="connsiteY2" fmla="*/ 1891521 h 2811339"/>
              <a:gd name="connsiteX3" fmla="*/ 1097655 w 2789242"/>
              <a:gd name="connsiteY3" fmla="*/ 2509935 h 2811339"/>
              <a:gd name="connsiteX4" fmla="*/ 2164930 w 2789242"/>
              <a:gd name="connsiteY4" fmla="*/ 2509935 h 2811339"/>
              <a:gd name="connsiteX5" fmla="*/ 2509819 w 2789242"/>
              <a:gd name="connsiteY5" fmla="*/ 2157263 h 2811339"/>
              <a:gd name="connsiteX6" fmla="*/ 2482851 w 2789242"/>
              <a:gd name="connsiteY6" fmla="*/ 1243136 h 2811339"/>
              <a:gd name="connsiteX7" fmla="*/ 2190332 w 2789242"/>
              <a:gd name="connsiteY7" fmla="*/ 703071 h 2811339"/>
              <a:gd name="connsiteX8" fmla="*/ 921341 w 2789242"/>
              <a:gd name="connsiteY8" fmla="*/ 335902 h 2811339"/>
              <a:gd name="connsiteX9" fmla="*/ 681090 w 2789242"/>
              <a:gd name="connsiteY9" fmla="*/ 0 h 2811339"/>
              <a:gd name="connsiteX10" fmla="*/ 2191969 w 2789242"/>
              <a:gd name="connsiteY10" fmla="*/ 419878 h 2811339"/>
              <a:gd name="connsiteX11" fmla="*/ 2751761 w 2789242"/>
              <a:gd name="connsiteY11" fmla="*/ 1212933 h 2811339"/>
              <a:gd name="connsiteX12" fmla="*/ 2789083 w 2789242"/>
              <a:gd name="connsiteY12" fmla="*/ 2251548 h 2811339"/>
              <a:gd name="connsiteX13" fmla="*/ 2182639 w 2789242"/>
              <a:gd name="connsiteY13" fmla="*/ 2811339 h 2811339"/>
              <a:gd name="connsiteX14" fmla="*/ 886363 w 2789242"/>
              <a:gd name="connsiteY14" fmla="*/ 2811339 h 2811339"/>
              <a:gd name="connsiteX15" fmla="*/ 0 w 2789242"/>
              <a:gd name="connsiteY15" fmla="*/ 1915646 h 2811339"/>
              <a:gd name="connsiteX16" fmla="*/ 46654 w 2789242"/>
              <a:gd name="connsiteY16" fmla="*/ 559791 h 2811339"/>
              <a:gd name="connsiteX17" fmla="*/ 681090 w 2789242"/>
              <a:gd name="connsiteY17" fmla="*/ 0 h 281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89242" h="2811339">
                <a:moveTo>
                  <a:pt x="921341" y="335902"/>
                </a:moveTo>
                <a:cubicBezTo>
                  <a:pt x="664240" y="335902"/>
                  <a:pt x="534975" y="484485"/>
                  <a:pt x="528233" y="763220"/>
                </a:cubicBezTo>
                <a:cubicBezTo>
                  <a:pt x="526326" y="1108219"/>
                  <a:pt x="524420" y="1546523"/>
                  <a:pt x="522513" y="1891521"/>
                </a:cubicBezTo>
                <a:cubicBezTo>
                  <a:pt x="529255" y="2291340"/>
                  <a:pt x="874263" y="2509935"/>
                  <a:pt x="1097655" y="2509935"/>
                </a:cubicBezTo>
                <a:lnTo>
                  <a:pt x="2164930" y="2509935"/>
                </a:lnTo>
                <a:cubicBezTo>
                  <a:pt x="2408548" y="2509935"/>
                  <a:pt x="2509819" y="2393264"/>
                  <a:pt x="2509819" y="2157263"/>
                </a:cubicBezTo>
                <a:cubicBezTo>
                  <a:pt x="2512066" y="1892987"/>
                  <a:pt x="2489934" y="1507412"/>
                  <a:pt x="2482851" y="1243136"/>
                </a:cubicBezTo>
                <a:cubicBezTo>
                  <a:pt x="2482851" y="1007135"/>
                  <a:pt x="2447433" y="809909"/>
                  <a:pt x="2190332" y="703071"/>
                </a:cubicBezTo>
                <a:cubicBezTo>
                  <a:pt x="1826429" y="574865"/>
                  <a:pt x="1298729" y="385760"/>
                  <a:pt x="921341" y="335902"/>
                </a:cubicBezTo>
                <a:close/>
                <a:moveTo>
                  <a:pt x="681090" y="0"/>
                </a:moveTo>
                <a:cubicBezTo>
                  <a:pt x="1203378" y="65314"/>
                  <a:pt x="1688343" y="251926"/>
                  <a:pt x="2191969" y="419878"/>
                </a:cubicBezTo>
                <a:cubicBezTo>
                  <a:pt x="2547786" y="559837"/>
                  <a:pt x="2751761" y="903769"/>
                  <a:pt x="2751761" y="1212933"/>
                </a:cubicBezTo>
                <a:cubicBezTo>
                  <a:pt x="2748651" y="1559138"/>
                  <a:pt x="2792193" y="1905343"/>
                  <a:pt x="2789083" y="2251548"/>
                </a:cubicBezTo>
                <a:cubicBezTo>
                  <a:pt x="2789083" y="2560712"/>
                  <a:pt x="2519795" y="2811339"/>
                  <a:pt x="2182639" y="2811339"/>
                </a:cubicBezTo>
                <a:lnTo>
                  <a:pt x="886363" y="2811339"/>
                </a:lnTo>
                <a:cubicBezTo>
                  <a:pt x="577199" y="2811339"/>
                  <a:pt x="9330" y="2439414"/>
                  <a:pt x="0" y="1915646"/>
                </a:cubicBezTo>
                <a:lnTo>
                  <a:pt x="46654" y="559791"/>
                </a:lnTo>
                <a:cubicBezTo>
                  <a:pt x="55985" y="194644"/>
                  <a:pt x="325273" y="0"/>
                  <a:pt x="681090" y="0"/>
                </a:cubicBez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da-DK" sz="1500" dirty="0">
              <a:solidFill>
                <a:prstClr val="white"/>
              </a:solidFill>
              <a:latin typeface="Verdana"/>
            </a:endParaRPr>
          </a:p>
        </p:txBody>
      </p:sp>
      <p:pic>
        <p:nvPicPr>
          <p:cNvPr id="16" name="Picture 15">
            <a:extLst>
              <a:ext uri="{FF2B5EF4-FFF2-40B4-BE49-F238E27FC236}">
                <a16:creationId xmlns:a16="http://schemas.microsoft.com/office/drawing/2014/main" id="{A060ECD1-50EF-46F6-89BF-DBABE093B9DA}"/>
              </a:ext>
            </a:extLst>
          </p:cNvPr>
          <p:cNvPicPr>
            <a:picLocks noChangeAspect="1"/>
          </p:cNvPicPr>
          <p:nvPr userDrawn="1"/>
        </p:nvPicPr>
        <p:blipFill>
          <a:blip r:embed="rId2"/>
          <a:stretch>
            <a:fillRect/>
          </a:stretch>
        </p:blipFill>
        <p:spPr>
          <a:xfrm>
            <a:off x="1074375" y="1190695"/>
            <a:ext cx="2238738" cy="300083"/>
          </a:xfrm>
          <a:prstGeom prst="rect">
            <a:avLst/>
          </a:prstGeom>
        </p:spPr>
      </p:pic>
      <p:sp>
        <p:nvSpPr>
          <p:cNvPr id="7" name="Date Placeholder 6" hidden="1">
            <a:extLst>
              <a:ext uri="{FF2B5EF4-FFF2-40B4-BE49-F238E27FC236}">
                <a16:creationId xmlns:a16="http://schemas.microsoft.com/office/drawing/2014/main" id="{1B4DBC4B-7E16-45D0-B72A-99EBDFD16699}"/>
              </a:ext>
            </a:extLst>
          </p:cNvPr>
          <p:cNvSpPr>
            <a:spLocks noGrp="1"/>
          </p:cNvSpPr>
          <p:nvPr>
            <p:ph type="dt" sz="half" idx="15"/>
          </p:nvPr>
        </p:nvSpPr>
        <p:spPr>
          <a:xfrm>
            <a:off x="0" y="6858000"/>
            <a:ext cx="0" cy="0"/>
          </a:xfrm>
        </p:spPr>
        <p:txBody>
          <a:bodyPr/>
          <a:lstStyle>
            <a:lvl1pPr>
              <a:defRPr sz="100">
                <a:noFill/>
              </a:defRPr>
            </a:lvl1pPr>
          </a:lstStyle>
          <a:p>
            <a:fld id="{F0C151AB-3CB8-4DFF-9B14-979F493DE709}" type="datetime4">
              <a:rPr lang="da-DK" smtClean="0"/>
              <a:t>26-04-08</a:t>
            </a:fld>
            <a:endParaRPr lang="da-DK" dirty="0"/>
          </a:p>
        </p:txBody>
      </p:sp>
      <p:sp>
        <p:nvSpPr>
          <p:cNvPr id="9" name="Footer Placeholder 8" hidden="1">
            <a:extLst>
              <a:ext uri="{FF2B5EF4-FFF2-40B4-BE49-F238E27FC236}">
                <a16:creationId xmlns:a16="http://schemas.microsoft.com/office/drawing/2014/main" id="{3297A132-C2EE-4CE3-8B75-B1FDFF50D46E}"/>
              </a:ext>
            </a:extLst>
          </p:cNvPr>
          <p:cNvSpPr>
            <a:spLocks noGrp="1"/>
          </p:cNvSpPr>
          <p:nvPr>
            <p:ph type="ftr" sz="quarter" idx="16"/>
          </p:nvPr>
        </p:nvSpPr>
        <p:spPr>
          <a:xfrm>
            <a:off x="0" y="6858000"/>
            <a:ext cx="0" cy="0"/>
          </a:xfrm>
        </p:spPr>
        <p:txBody>
          <a:bodyPr/>
          <a:lstStyle>
            <a:lvl1pPr>
              <a:defRPr sz="100">
                <a:noFill/>
              </a:defRPr>
            </a:lvl1pPr>
          </a:lstStyle>
          <a:p>
            <a:r>
              <a:rPr lang="da-DK"/>
              <a:t>April  2026 | KOMiT Brugerkonference 2026</a:t>
            </a:r>
            <a:endParaRPr lang="da-DK" dirty="0"/>
          </a:p>
        </p:txBody>
      </p:sp>
      <p:sp>
        <p:nvSpPr>
          <p:cNvPr id="11" name="Slide Number Placeholder 10" hidden="1">
            <a:extLst>
              <a:ext uri="{FF2B5EF4-FFF2-40B4-BE49-F238E27FC236}">
                <a16:creationId xmlns:a16="http://schemas.microsoft.com/office/drawing/2014/main" id="{E1304FA1-E0F5-4AD4-846A-37642FFE4879}"/>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da-DK" smtClean="0"/>
              <a:pPr/>
              <a:t>‹nr.›</a:t>
            </a:fld>
            <a:endParaRPr lang="da-DK" dirty="0"/>
          </a:p>
        </p:txBody>
      </p:sp>
      <p:grpSp>
        <p:nvGrpSpPr>
          <p:cNvPr id="21" name="Group 20">
            <a:extLst>
              <a:ext uri="{FF2B5EF4-FFF2-40B4-BE49-F238E27FC236}">
                <a16:creationId xmlns:a16="http://schemas.microsoft.com/office/drawing/2014/main" id="{3456EE4B-24B0-4F20-8898-9A5D4F47E004}"/>
              </a:ext>
            </a:extLst>
          </p:cNvPr>
          <p:cNvGrpSpPr/>
          <p:nvPr userDrawn="1"/>
        </p:nvGrpSpPr>
        <p:grpSpPr>
          <a:xfrm>
            <a:off x="1038812" y="5058581"/>
            <a:ext cx="295200" cy="295200"/>
            <a:chOff x="8833226" y="5106527"/>
            <a:chExt cx="587407" cy="588555"/>
          </a:xfrm>
        </p:grpSpPr>
        <p:sp>
          <p:nvSpPr>
            <p:cNvPr id="24" name="Freeform 5">
              <a:extLst>
                <a:ext uri="{FF2B5EF4-FFF2-40B4-BE49-F238E27FC236}">
                  <a16:creationId xmlns:a16="http://schemas.microsoft.com/office/drawing/2014/main" id="{B91CA3D2-5762-4E22-BA92-0C8FB28727E4}"/>
                </a:ext>
              </a:extLst>
            </p:cNvPr>
            <p:cNvSpPr>
              <a:spLocks noEditPoints="1"/>
            </p:cNvSpPr>
            <p:nvPr/>
          </p:nvSpPr>
          <p:spPr bwMode="auto">
            <a:xfrm>
              <a:off x="9195547" y="5321278"/>
              <a:ext cx="135224" cy="159628"/>
            </a:xfrm>
            <a:custGeom>
              <a:avLst/>
              <a:gdLst>
                <a:gd name="T0" fmla="*/ 169 w 227"/>
                <a:gd name="T1" fmla="*/ 127 h 268"/>
                <a:gd name="T2" fmla="*/ 165 w 227"/>
                <a:gd name="T3" fmla="*/ 126 h 268"/>
                <a:gd name="T4" fmla="*/ 195 w 227"/>
                <a:gd name="T5" fmla="*/ 70 h 268"/>
                <a:gd name="T6" fmla="*/ 195 w 227"/>
                <a:gd name="T7" fmla="*/ 69 h 268"/>
                <a:gd name="T8" fmla="*/ 178 w 227"/>
                <a:gd name="T9" fmla="*/ 24 h 268"/>
                <a:gd name="T10" fmla="*/ 114 w 227"/>
                <a:gd name="T11" fmla="*/ 0 h 268"/>
                <a:gd name="T12" fmla="*/ 58 w 227"/>
                <a:gd name="T13" fmla="*/ 0 h 268"/>
                <a:gd name="T14" fmla="*/ 0 w 227"/>
                <a:gd name="T15" fmla="*/ 46 h 268"/>
                <a:gd name="T16" fmla="*/ 0 w 227"/>
                <a:gd name="T17" fmla="*/ 268 h 268"/>
                <a:gd name="T18" fmla="*/ 127 w 227"/>
                <a:gd name="T19" fmla="*/ 268 h 268"/>
                <a:gd name="T20" fmla="*/ 227 w 227"/>
                <a:gd name="T21" fmla="*/ 194 h 268"/>
                <a:gd name="T22" fmla="*/ 227 w 227"/>
                <a:gd name="T23" fmla="*/ 194 h 268"/>
                <a:gd name="T24" fmla="*/ 169 w 227"/>
                <a:gd name="T25" fmla="*/ 127 h 268"/>
                <a:gd name="T26" fmla="*/ 52 w 227"/>
                <a:gd name="T27" fmla="*/ 52 h 268"/>
                <a:gd name="T28" fmla="*/ 106 w 227"/>
                <a:gd name="T29" fmla="*/ 52 h 268"/>
                <a:gd name="T30" fmla="*/ 141 w 227"/>
                <a:gd name="T31" fmla="*/ 79 h 268"/>
                <a:gd name="T32" fmla="*/ 141 w 227"/>
                <a:gd name="T33" fmla="*/ 80 h 268"/>
                <a:gd name="T34" fmla="*/ 102 w 227"/>
                <a:gd name="T35" fmla="*/ 108 h 268"/>
                <a:gd name="T36" fmla="*/ 52 w 227"/>
                <a:gd name="T37" fmla="*/ 108 h 268"/>
                <a:gd name="T38" fmla="*/ 52 w 227"/>
                <a:gd name="T39" fmla="*/ 52 h 268"/>
                <a:gd name="T40" fmla="*/ 169 w 227"/>
                <a:gd name="T41" fmla="*/ 187 h 268"/>
                <a:gd name="T42" fmla="*/ 127 w 227"/>
                <a:gd name="T43" fmla="*/ 216 h 268"/>
                <a:gd name="T44" fmla="*/ 57 w 227"/>
                <a:gd name="T45" fmla="*/ 216 h 268"/>
                <a:gd name="T46" fmla="*/ 57 w 227"/>
                <a:gd name="T47" fmla="*/ 157 h 268"/>
                <a:gd name="T48" fmla="*/ 125 w 227"/>
                <a:gd name="T49" fmla="*/ 157 h 268"/>
                <a:gd name="T50" fmla="*/ 169 w 227"/>
                <a:gd name="T51" fmla="*/ 186 h 268"/>
                <a:gd name="T52" fmla="*/ 169 w 227"/>
                <a:gd name="T53" fmla="*/ 18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7" h="268">
                  <a:moveTo>
                    <a:pt x="169" y="127"/>
                  </a:moveTo>
                  <a:cubicBezTo>
                    <a:pt x="165" y="126"/>
                    <a:pt x="165" y="126"/>
                    <a:pt x="165" y="126"/>
                  </a:cubicBezTo>
                  <a:cubicBezTo>
                    <a:pt x="181" y="115"/>
                    <a:pt x="195" y="99"/>
                    <a:pt x="195" y="70"/>
                  </a:cubicBezTo>
                  <a:cubicBezTo>
                    <a:pt x="195" y="69"/>
                    <a:pt x="195" y="69"/>
                    <a:pt x="195" y="69"/>
                  </a:cubicBezTo>
                  <a:cubicBezTo>
                    <a:pt x="195" y="51"/>
                    <a:pt x="189" y="36"/>
                    <a:pt x="178" y="24"/>
                  </a:cubicBezTo>
                  <a:cubicBezTo>
                    <a:pt x="164" y="9"/>
                    <a:pt x="142" y="0"/>
                    <a:pt x="114" y="0"/>
                  </a:cubicBezTo>
                  <a:cubicBezTo>
                    <a:pt x="58" y="0"/>
                    <a:pt x="58" y="0"/>
                    <a:pt x="58" y="0"/>
                  </a:cubicBezTo>
                  <a:cubicBezTo>
                    <a:pt x="0" y="46"/>
                    <a:pt x="0" y="46"/>
                    <a:pt x="0" y="46"/>
                  </a:cubicBezTo>
                  <a:cubicBezTo>
                    <a:pt x="0" y="268"/>
                    <a:pt x="0" y="268"/>
                    <a:pt x="0" y="268"/>
                  </a:cubicBezTo>
                  <a:cubicBezTo>
                    <a:pt x="127" y="268"/>
                    <a:pt x="127" y="268"/>
                    <a:pt x="127" y="268"/>
                  </a:cubicBezTo>
                  <a:cubicBezTo>
                    <a:pt x="187" y="268"/>
                    <a:pt x="227" y="243"/>
                    <a:pt x="227" y="194"/>
                  </a:cubicBezTo>
                  <a:cubicBezTo>
                    <a:pt x="227" y="194"/>
                    <a:pt x="227" y="194"/>
                    <a:pt x="227" y="194"/>
                  </a:cubicBezTo>
                  <a:cubicBezTo>
                    <a:pt x="227" y="158"/>
                    <a:pt x="204" y="131"/>
                    <a:pt x="169" y="127"/>
                  </a:cubicBezTo>
                  <a:close/>
                  <a:moveTo>
                    <a:pt x="52" y="52"/>
                  </a:moveTo>
                  <a:cubicBezTo>
                    <a:pt x="106" y="52"/>
                    <a:pt x="106" y="52"/>
                    <a:pt x="106" y="52"/>
                  </a:cubicBezTo>
                  <a:cubicBezTo>
                    <a:pt x="128" y="52"/>
                    <a:pt x="141" y="62"/>
                    <a:pt x="141" y="79"/>
                  </a:cubicBezTo>
                  <a:cubicBezTo>
                    <a:pt x="141" y="80"/>
                    <a:pt x="141" y="80"/>
                    <a:pt x="141" y="80"/>
                  </a:cubicBezTo>
                  <a:cubicBezTo>
                    <a:pt x="141" y="100"/>
                    <a:pt x="126" y="108"/>
                    <a:pt x="102" y="108"/>
                  </a:cubicBezTo>
                  <a:cubicBezTo>
                    <a:pt x="52" y="108"/>
                    <a:pt x="52" y="108"/>
                    <a:pt x="52" y="108"/>
                  </a:cubicBezTo>
                  <a:lnTo>
                    <a:pt x="52" y="52"/>
                  </a:lnTo>
                  <a:close/>
                  <a:moveTo>
                    <a:pt x="169" y="187"/>
                  </a:moveTo>
                  <a:cubicBezTo>
                    <a:pt x="169" y="207"/>
                    <a:pt x="153" y="216"/>
                    <a:pt x="127" y="216"/>
                  </a:cubicBezTo>
                  <a:cubicBezTo>
                    <a:pt x="57" y="216"/>
                    <a:pt x="57" y="216"/>
                    <a:pt x="57" y="216"/>
                  </a:cubicBezTo>
                  <a:cubicBezTo>
                    <a:pt x="57" y="157"/>
                    <a:pt x="57" y="157"/>
                    <a:pt x="57" y="157"/>
                  </a:cubicBezTo>
                  <a:cubicBezTo>
                    <a:pt x="125" y="157"/>
                    <a:pt x="125" y="157"/>
                    <a:pt x="125" y="157"/>
                  </a:cubicBezTo>
                  <a:cubicBezTo>
                    <a:pt x="155" y="157"/>
                    <a:pt x="169" y="168"/>
                    <a:pt x="169" y="186"/>
                  </a:cubicBezTo>
                  <a:lnTo>
                    <a:pt x="169" y="18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25" name="Freeform 6">
              <a:extLst>
                <a:ext uri="{FF2B5EF4-FFF2-40B4-BE49-F238E27FC236}">
                  <a16:creationId xmlns:a16="http://schemas.microsoft.com/office/drawing/2014/main" id="{6C82882B-5CE1-4D73-9D47-E9E023581D81}"/>
                </a:ext>
              </a:extLst>
            </p:cNvPr>
            <p:cNvSpPr>
              <a:spLocks/>
            </p:cNvSpPr>
            <p:nvPr/>
          </p:nvSpPr>
          <p:spPr bwMode="auto">
            <a:xfrm>
              <a:off x="8927969" y="5321278"/>
              <a:ext cx="134363" cy="159628"/>
            </a:xfrm>
            <a:custGeom>
              <a:avLst/>
              <a:gdLst>
                <a:gd name="T0" fmla="*/ 0 w 468"/>
                <a:gd name="T1" fmla="*/ 0 h 556"/>
                <a:gd name="T2" fmla="*/ 120 w 468"/>
                <a:gd name="T3" fmla="*/ 0 h 556"/>
                <a:gd name="T4" fmla="*/ 120 w 468"/>
                <a:gd name="T5" fmla="*/ 220 h 556"/>
                <a:gd name="T6" fmla="*/ 346 w 468"/>
                <a:gd name="T7" fmla="*/ 220 h 556"/>
                <a:gd name="T8" fmla="*/ 346 w 468"/>
                <a:gd name="T9" fmla="*/ 0 h 556"/>
                <a:gd name="T10" fmla="*/ 468 w 468"/>
                <a:gd name="T11" fmla="*/ 0 h 556"/>
                <a:gd name="T12" fmla="*/ 468 w 468"/>
                <a:gd name="T13" fmla="*/ 459 h 556"/>
                <a:gd name="T14" fmla="*/ 346 w 468"/>
                <a:gd name="T15" fmla="*/ 556 h 556"/>
                <a:gd name="T16" fmla="*/ 346 w 468"/>
                <a:gd name="T17" fmla="*/ 332 h 556"/>
                <a:gd name="T18" fmla="*/ 120 w 468"/>
                <a:gd name="T19" fmla="*/ 332 h 556"/>
                <a:gd name="T20" fmla="*/ 120 w 468"/>
                <a:gd name="T21" fmla="*/ 556 h 556"/>
                <a:gd name="T22" fmla="*/ 0 w 468"/>
                <a:gd name="T23" fmla="*/ 556 h 556"/>
                <a:gd name="T24" fmla="*/ 0 w 468"/>
                <a:gd name="T25"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8" h="556">
                  <a:moveTo>
                    <a:pt x="0" y="0"/>
                  </a:moveTo>
                  <a:lnTo>
                    <a:pt x="120" y="0"/>
                  </a:lnTo>
                  <a:lnTo>
                    <a:pt x="120" y="220"/>
                  </a:lnTo>
                  <a:lnTo>
                    <a:pt x="346" y="220"/>
                  </a:lnTo>
                  <a:lnTo>
                    <a:pt x="346" y="0"/>
                  </a:lnTo>
                  <a:lnTo>
                    <a:pt x="468" y="0"/>
                  </a:lnTo>
                  <a:lnTo>
                    <a:pt x="468" y="459"/>
                  </a:lnTo>
                  <a:lnTo>
                    <a:pt x="346" y="556"/>
                  </a:lnTo>
                  <a:lnTo>
                    <a:pt x="346" y="332"/>
                  </a:lnTo>
                  <a:lnTo>
                    <a:pt x="120" y="332"/>
                  </a:lnTo>
                  <a:lnTo>
                    <a:pt x="120" y="556"/>
                  </a:lnTo>
                  <a:lnTo>
                    <a:pt x="0" y="556"/>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26" name="Freeform 7">
              <a:extLst>
                <a:ext uri="{FF2B5EF4-FFF2-40B4-BE49-F238E27FC236}">
                  <a16:creationId xmlns:a16="http://schemas.microsoft.com/office/drawing/2014/main" id="{326D2987-D686-4574-AFD0-941D11777B4E}"/>
                </a:ext>
              </a:extLst>
            </p:cNvPr>
            <p:cNvSpPr>
              <a:spLocks/>
            </p:cNvSpPr>
            <p:nvPr/>
          </p:nvSpPr>
          <p:spPr bwMode="auto">
            <a:xfrm>
              <a:off x="9083290" y="5321278"/>
              <a:ext cx="95604" cy="159628"/>
            </a:xfrm>
            <a:custGeom>
              <a:avLst/>
              <a:gdLst>
                <a:gd name="T0" fmla="*/ 0 w 333"/>
                <a:gd name="T1" fmla="*/ 0 h 556"/>
                <a:gd name="T2" fmla="*/ 120 w 333"/>
                <a:gd name="T3" fmla="*/ 0 h 556"/>
                <a:gd name="T4" fmla="*/ 120 w 333"/>
                <a:gd name="T5" fmla="*/ 444 h 556"/>
                <a:gd name="T6" fmla="*/ 333 w 333"/>
                <a:gd name="T7" fmla="*/ 444 h 556"/>
                <a:gd name="T8" fmla="*/ 333 w 333"/>
                <a:gd name="T9" fmla="*/ 556 h 556"/>
                <a:gd name="T10" fmla="*/ 0 w 333"/>
                <a:gd name="T11" fmla="*/ 556 h 556"/>
                <a:gd name="T12" fmla="*/ 0 w 333"/>
                <a:gd name="T13" fmla="*/ 0 h 556"/>
              </a:gdLst>
              <a:ahLst/>
              <a:cxnLst>
                <a:cxn ang="0">
                  <a:pos x="T0" y="T1"/>
                </a:cxn>
                <a:cxn ang="0">
                  <a:pos x="T2" y="T3"/>
                </a:cxn>
                <a:cxn ang="0">
                  <a:pos x="T4" y="T5"/>
                </a:cxn>
                <a:cxn ang="0">
                  <a:pos x="T6" y="T7"/>
                </a:cxn>
                <a:cxn ang="0">
                  <a:pos x="T8" y="T9"/>
                </a:cxn>
                <a:cxn ang="0">
                  <a:pos x="T10" y="T11"/>
                </a:cxn>
                <a:cxn ang="0">
                  <a:pos x="T12" y="T13"/>
                </a:cxn>
              </a:cxnLst>
              <a:rect l="0" t="0" r="r" b="b"/>
              <a:pathLst>
                <a:path w="333" h="556">
                  <a:moveTo>
                    <a:pt x="0" y="0"/>
                  </a:moveTo>
                  <a:lnTo>
                    <a:pt x="120" y="0"/>
                  </a:lnTo>
                  <a:lnTo>
                    <a:pt x="120" y="444"/>
                  </a:lnTo>
                  <a:lnTo>
                    <a:pt x="333" y="444"/>
                  </a:lnTo>
                  <a:lnTo>
                    <a:pt x="333" y="556"/>
                  </a:lnTo>
                  <a:lnTo>
                    <a:pt x="0" y="556"/>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27" name="Freeform 8">
              <a:extLst>
                <a:ext uri="{FF2B5EF4-FFF2-40B4-BE49-F238E27FC236}">
                  <a16:creationId xmlns:a16="http://schemas.microsoft.com/office/drawing/2014/main" id="{8BCD0512-2229-437E-A309-7FEB158D6CBD}"/>
                </a:ext>
              </a:extLst>
            </p:cNvPr>
            <p:cNvSpPr>
              <a:spLocks/>
            </p:cNvSpPr>
            <p:nvPr/>
          </p:nvSpPr>
          <p:spPr bwMode="auto">
            <a:xfrm>
              <a:off x="8833226" y="5106527"/>
              <a:ext cx="587407" cy="588555"/>
            </a:xfrm>
            <a:custGeom>
              <a:avLst/>
              <a:gdLst>
                <a:gd name="T0" fmla="*/ 883 w 987"/>
                <a:gd name="T1" fmla="*/ 191 h 987"/>
                <a:gd name="T2" fmla="*/ 883 w 987"/>
                <a:gd name="T3" fmla="*/ 191 h 987"/>
                <a:gd name="T4" fmla="*/ 494 w 987"/>
                <a:gd name="T5" fmla="*/ 0 h 987"/>
                <a:gd name="T6" fmla="*/ 0 w 987"/>
                <a:gd name="T7" fmla="*/ 494 h 987"/>
                <a:gd name="T8" fmla="*/ 19 w 987"/>
                <a:gd name="T9" fmla="*/ 627 h 987"/>
                <a:gd name="T10" fmla="*/ 90 w 987"/>
                <a:gd name="T11" fmla="*/ 627 h 987"/>
                <a:gd name="T12" fmla="*/ 68 w 987"/>
                <a:gd name="T13" fmla="*/ 494 h 987"/>
                <a:gd name="T14" fmla="*/ 494 w 987"/>
                <a:gd name="T15" fmla="*/ 68 h 987"/>
                <a:gd name="T16" fmla="*/ 830 w 987"/>
                <a:gd name="T17" fmla="*/ 233 h 987"/>
                <a:gd name="T18" fmla="*/ 830 w 987"/>
                <a:gd name="T19" fmla="*/ 233 h 987"/>
                <a:gd name="T20" fmla="*/ 919 w 987"/>
                <a:gd name="T21" fmla="*/ 493 h 987"/>
                <a:gd name="T22" fmla="*/ 493 w 987"/>
                <a:gd name="T23" fmla="*/ 919 h 987"/>
                <a:gd name="T24" fmla="*/ 159 w 987"/>
                <a:gd name="T25" fmla="*/ 757 h 987"/>
                <a:gd name="T26" fmla="*/ 106 w 987"/>
                <a:gd name="T27" fmla="*/ 798 h 987"/>
                <a:gd name="T28" fmla="*/ 493 w 987"/>
                <a:gd name="T29" fmla="*/ 987 h 987"/>
                <a:gd name="T30" fmla="*/ 987 w 987"/>
                <a:gd name="T31" fmla="*/ 493 h 987"/>
                <a:gd name="T32" fmla="*/ 883 w 987"/>
                <a:gd name="T33" fmla="*/ 191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87" h="987">
                  <a:moveTo>
                    <a:pt x="883" y="191"/>
                  </a:moveTo>
                  <a:cubicBezTo>
                    <a:pt x="883" y="191"/>
                    <a:pt x="883" y="191"/>
                    <a:pt x="883" y="191"/>
                  </a:cubicBezTo>
                  <a:cubicBezTo>
                    <a:pt x="793" y="75"/>
                    <a:pt x="652" y="0"/>
                    <a:pt x="494" y="0"/>
                  </a:cubicBezTo>
                  <a:cubicBezTo>
                    <a:pt x="222" y="0"/>
                    <a:pt x="0" y="222"/>
                    <a:pt x="0" y="494"/>
                  </a:cubicBezTo>
                  <a:cubicBezTo>
                    <a:pt x="0" y="540"/>
                    <a:pt x="7" y="585"/>
                    <a:pt x="19" y="627"/>
                  </a:cubicBezTo>
                  <a:cubicBezTo>
                    <a:pt x="90" y="627"/>
                    <a:pt x="90" y="627"/>
                    <a:pt x="90" y="627"/>
                  </a:cubicBezTo>
                  <a:cubicBezTo>
                    <a:pt x="76" y="585"/>
                    <a:pt x="68" y="541"/>
                    <a:pt x="68" y="494"/>
                  </a:cubicBezTo>
                  <a:cubicBezTo>
                    <a:pt x="68" y="259"/>
                    <a:pt x="259" y="68"/>
                    <a:pt x="494" y="68"/>
                  </a:cubicBezTo>
                  <a:cubicBezTo>
                    <a:pt x="630" y="68"/>
                    <a:pt x="752" y="133"/>
                    <a:pt x="830" y="233"/>
                  </a:cubicBezTo>
                  <a:cubicBezTo>
                    <a:pt x="830" y="233"/>
                    <a:pt x="830" y="233"/>
                    <a:pt x="830" y="233"/>
                  </a:cubicBezTo>
                  <a:cubicBezTo>
                    <a:pt x="886" y="305"/>
                    <a:pt x="919" y="395"/>
                    <a:pt x="919" y="493"/>
                  </a:cubicBezTo>
                  <a:cubicBezTo>
                    <a:pt x="919" y="728"/>
                    <a:pt x="728" y="919"/>
                    <a:pt x="493" y="919"/>
                  </a:cubicBezTo>
                  <a:cubicBezTo>
                    <a:pt x="358" y="919"/>
                    <a:pt x="237" y="855"/>
                    <a:pt x="159" y="757"/>
                  </a:cubicBezTo>
                  <a:cubicBezTo>
                    <a:pt x="106" y="798"/>
                    <a:pt x="106" y="798"/>
                    <a:pt x="106" y="798"/>
                  </a:cubicBezTo>
                  <a:cubicBezTo>
                    <a:pt x="196" y="913"/>
                    <a:pt x="336" y="987"/>
                    <a:pt x="493" y="987"/>
                  </a:cubicBezTo>
                  <a:cubicBezTo>
                    <a:pt x="765" y="987"/>
                    <a:pt x="987" y="765"/>
                    <a:pt x="987" y="493"/>
                  </a:cubicBezTo>
                  <a:cubicBezTo>
                    <a:pt x="987" y="379"/>
                    <a:pt x="948" y="275"/>
                    <a:pt x="883" y="19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28" name="Freeform 9">
              <a:extLst>
                <a:ext uri="{FF2B5EF4-FFF2-40B4-BE49-F238E27FC236}">
                  <a16:creationId xmlns:a16="http://schemas.microsoft.com/office/drawing/2014/main" id="{4E208CDB-48C2-4B75-AF5E-4DBA4E88A970}"/>
                </a:ext>
              </a:extLst>
            </p:cNvPr>
            <p:cNvSpPr>
              <a:spLocks/>
            </p:cNvSpPr>
            <p:nvPr/>
          </p:nvSpPr>
          <p:spPr bwMode="auto">
            <a:xfrm>
              <a:off x="8844423" y="5480331"/>
              <a:ext cx="42491" cy="574"/>
            </a:xfrm>
            <a:custGeom>
              <a:avLst/>
              <a:gdLst>
                <a:gd name="T0" fmla="*/ 71 w 71"/>
                <a:gd name="T1" fmla="*/ 0 h 1"/>
                <a:gd name="T2" fmla="*/ 0 w 71"/>
                <a:gd name="T3" fmla="*/ 0 h 1"/>
                <a:gd name="T4" fmla="*/ 0 w 71"/>
                <a:gd name="T5" fmla="*/ 1 h 1"/>
                <a:gd name="T6" fmla="*/ 71 w 71"/>
                <a:gd name="T7" fmla="*/ 1 h 1"/>
                <a:gd name="T8" fmla="*/ 71 w 71"/>
                <a:gd name="T9" fmla="*/ 0 h 1"/>
              </a:gdLst>
              <a:ahLst/>
              <a:cxnLst>
                <a:cxn ang="0">
                  <a:pos x="T0" y="T1"/>
                </a:cxn>
                <a:cxn ang="0">
                  <a:pos x="T2" y="T3"/>
                </a:cxn>
                <a:cxn ang="0">
                  <a:pos x="T4" y="T5"/>
                </a:cxn>
                <a:cxn ang="0">
                  <a:pos x="T6" y="T7"/>
                </a:cxn>
                <a:cxn ang="0">
                  <a:pos x="T8" y="T9"/>
                </a:cxn>
              </a:cxnLst>
              <a:rect l="0" t="0" r="r" b="b"/>
              <a:pathLst>
                <a:path w="71" h="1">
                  <a:moveTo>
                    <a:pt x="71" y="0"/>
                  </a:moveTo>
                  <a:cubicBezTo>
                    <a:pt x="0" y="0"/>
                    <a:pt x="0" y="0"/>
                    <a:pt x="0" y="0"/>
                  </a:cubicBezTo>
                  <a:cubicBezTo>
                    <a:pt x="0" y="1"/>
                    <a:pt x="0" y="1"/>
                    <a:pt x="0" y="1"/>
                  </a:cubicBezTo>
                  <a:cubicBezTo>
                    <a:pt x="71" y="1"/>
                    <a:pt x="71" y="1"/>
                    <a:pt x="71" y="1"/>
                  </a:cubicBezTo>
                  <a:cubicBezTo>
                    <a:pt x="71" y="1"/>
                    <a:pt x="71" y="1"/>
                    <a:pt x="7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29" name="Freeform 10">
              <a:extLst>
                <a:ext uri="{FF2B5EF4-FFF2-40B4-BE49-F238E27FC236}">
                  <a16:creationId xmlns:a16="http://schemas.microsoft.com/office/drawing/2014/main" id="{38D660C4-5D2D-47D6-A507-EB6E13156D0C}"/>
                </a:ext>
              </a:extLst>
            </p:cNvPr>
            <p:cNvSpPr>
              <a:spLocks/>
            </p:cNvSpPr>
            <p:nvPr/>
          </p:nvSpPr>
          <p:spPr bwMode="auto">
            <a:xfrm>
              <a:off x="8896388" y="5557848"/>
              <a:ext cx="32155" cy="25265"/>
            </a:xfrm>
            <a:custGeom>
              <a:avLst/>
              <a:gdLst>
                <a:gd name="T0" fmla="*/ 53 w 54"/>
                <a:gd name="T1" fmla="*/ 0 h 42"/>
                <a:gd name="T2" fmla="*/ 0 w 54"/>
                <a:gd name="T3" fmla="*/ 42 h 42"/>
                <a:gd name="T4" fmla="*/ 0 w 54"/>
                <a:gd name="T5" fmla="*/ 42 h 42"/>
                <a:gd name="T6" fmla="*/ 54 w 54"/>
                <a:gd name="T7" fmla="*/ 0 h 42"/>
                <a:gd name="T8" fmla="*/ 53 w 54"/>
                <a:gd name="T9" fmla="*/ 0 h 42"/>
              </a:gdLst>
              <a:ahLst/>
              <a:cxnLst>
                <a:cxn ang="0">
                  <a:pos x="T0" y="T1"/>
                </a:cxn>
                <a:cxn ang="0">
                  <a:pos x="T2" y="T3"/>
                </a:cxn>
                <a:cxn ang="0">
                  <a:pos x="T4" y="T5"/>
                </a:cxn>
                <a:cxn ang="0">
                  <a:pos x="T6" y="T7"/>
                </a:cxn>
                <a:cxn ang="0">
                  <a:pos x="T8" y="T9"/>
                </a:cxn>
              </a:cxnLst>
              <a:rect l="0" t="0" r="r" b="b"/>
              <a:pathLst>
                <a:path w="54" h="42">
                  <a:moveTo>
                    <a:pt x="53" y="0"/>
                  </a:moveTo>
                  <a:cubicBezTo>
                    <a:pt x="0" y="42"/>
                    <a:pt x="0" y="42"/>
                    <a:pt x="0" y="42"/>
                  </a:cubicBezTo>
                  <a:cubicBezTo>
                    <a:pt x="0" y="42"/>
                    <a:pt x="0" y="42"/>
                    <a:pt x="0" y="42"/>
                  </a:cubicBezTo>
                  <a:cubicBezTo>
                    <a:pt x="54" y="0"/>
                    <a:pt x="54" y="0"/>
                    <a:pt x="54" y="0"/>
                  </a:cubicBezTo>
                  <a:cubicBezTo>
                    <a:pt x="54" y="0"/>
                    <a:pt x="53" y="0"/>
                    <a:pt x="5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grpSp>
      <p:sp>
        <p:nvSpPr>
          <p:cNvPr id="20" name="Title 1">
            <a:extLst>
              <a:ext uri="{FF2B5EF4-FFF2-40B4-BE49-F238E27FC236}">
                <a16:creationId xmlns:a16="http://schemas.microsoft.com/office/drawing/2014/main" id="{3DE1A819-B4F6-481F-AE65-CD7E45049FF9}"/>
              </a:ext>
            </a:extLst>
          </p:cNvPr>
          <p:cNvSpPr>
            <a:spLocks noGrp="1"/>
          </p:cNvSpPr>
          <p:nvPr>
            <p:ph type="ctrTitle" hasCustomPrompt="1"/>
          </p:nvPr>
        </p:nvSpPr>
        <p:spPr>
          <a:xfrm>
            <a:off x="1040399" y="1787564"/>
            <a:ext cx="6127163" cy="1815409"/>
          </a:xfrm>
        </p:spPr>
        <p:txBody>
          <a:bodyPr anchor="b"/>
          <a:lstStyle>
            <a:lvl1pPr algn="l">
              <a:defRPr sz="3600" b="0">
                <a:solidFill>
                  <a:schemeClr val="bg1"/>
                </a:solidFill>
              </a:defRPr>
            </a:lvl1pPr>
          </a:lstStyle>
          <a:p>
            <a:r>
              <a:rPr lang="da-DK" dirty="0"/>
              <a:t>Klik for at tilføje titel</a:t>
            </a:r>
          </a:p>
        </p:txBody>
      </p:sp>
      <p:sp>
        <p:nvSpPr>
          <p:cNvPr id="30" name="Subtitle 2">
            <a:extLst>
              <a:ext uri="{FF2B5EF4-FFF2-40B4-BE49-F238E27FC236}">
                <a16:creationId xmlns:a16="http://schemas.microsoft.com/office/drawing/2014/main" id="{263566D6-B33D-483C-A151-72AE2DF70021}"/>
              </a:ext>
            </a:extLst>
          </p:cNvPr>
          <p:cNvSpPr>
            <a:spLocks noGrp="1"/>
          </p:cNvSpPr>
          <p:nvPr>
            <p:ph type="subTitle" idx="1" hasCustomPrompt="1"/>
          </p:nvPr>
        </p:nvSpPr>
        <p:spPr>
          <a:xfrm>
            <a:off x="1040399" y="3742546"/>
            <a:ext cx="6127163" cy="244800"/>
          </a:xfrm>
        </p:spPr>
        <p:txBody>
          <a:bodyPr anchor="t" anchorCtr="0"/>
          <a:lstStyle>
            <a:lvl1pPr marL="0" indent="0" algn="l">
              <a:spcBef>
                <a:spcPts val="0"/>
              </a:spcBef>
              <a:buFont typeface="Verdana" panose="020B0604030504040204" pitchFamily="34" charset="0"/>
              <a:buChar char="​"/>
              <a:defRPr sz="1600">
                <a:solidFill>
                  <a:schemeClr val="bg1"/>
                </a:solidFill>
              </a:defRPr>
            </a:lvl1pPr>
            <a:lvl2pPr marL="0" indent="0" algn="l">
              <a:buFont typeface="Verdana" panose="020B0604030504040204" pitchFamily="34" charset="0"/>
              <a:buNone/>
              <a:defRPr sz="2000"/>
            </a:lvl2pPr>
            <a:lvl3pPr marL="0" indent="0" algn="l">
              <a:buFont typeface="Verdana" panose="020B0604030504040204" pitchFamily="34" charset="0"/>
              <a:buChar char="​"/>
              <a:defRPr sz="2000"/>
            </a:lvl3pPr>
            <a:lvl4pPr marL="0" indent="0" algn="l">
              <a:buFont typeface="Verdana" panose="020B0604030504040204" pitchFamily="34" charset="0"/>
              <a:buChar char="​"/>
              <a:defRPr sz="2000"/>
            </a:lvl4pPr>
            <a:lvl5pPr marL="0" indent="0" algn="l">
              <a:buFont typeface="Verdana" panose="020B0604030504040204" pitchFamily="34" charset="0"/>
              <a:buChar char="​"/>
              <a:defRPr sz="2000"/>
            </a:lvl5pPr>
            <a:lvl6pPr marL="0" indent="0" algn="l">
              <a:buFont typeface="Verdana" panose="020B0604030504040204" pitchFamily="34" charset="0"/>
              <a:buChar char="​"/>
              <a:defRPr sz="2000"/>
            </a:lvl6pPr>
            <a:lvl7pPr marL="0" indent="0" algn="l">
              <a:buFont typeface="Verdana" panose="020B0604030504040204" pitchFamily="34" charset="0"/>
              <a:buChar char="​"/>
              <a:defRPr sz="2000"/>
            </a:lvl7pPr>
            <a:lvl8pPr marL="0" indent="0" algn="l">
              <a:buFont typeface="Verdana" panose="020B0604030504040204" pitchFamily="34" charset="0"/>
              <a:buChar char="​"/>
              <a:defRPr sz="2000"/>
            </a:lvl8pPr>
            <a:lvl9pPr marL="0" indent="0" algn="l">
              <a:buFont typeface="Verdana" panose="020B0604030504040204" pitchFamily="34" charset="0"/>
              <a:buChar char="​"/>
              <a:defRPr sz="2000"/>
            </a:lvl9pPr>
          </a:lstStyle>
          <a:p>
            <a:r>
              <a:rPr lang="da-DK" dirty="0"/>
              <a:t>Klik for at tilføje undertitel</a:t>
            </a:r>
          </a:p>
        </p:txBody>
      </p:sp>
      <p:sp>
        <p:nvSpPr>
          <p:cNvPr id="3" name="Tekstfelt 2">
            <a:extLst>
              <a:ext uri="{FF2B5EF4-FFF2-40B4-BE49-F238E27FC236}">
                <a16:creationId xmlns:a16="http://schemas.microsoft.com/office/drawing/2014/main" id="{9EB5BD45-9B8D-E4FF-68C1-0A0B452E86C4}"/>
              </a:ext>
            </a:extLst>
          </p:cNvPr>
          <p:cNvSpPr txBox="1"/>
          <p:nvPr userDrawn="1"/>
        </p:nvSpPr>
        <p:spPr>
          <a:xfrm>
            <a:off x="1484485" y="5086245"/>
            <a:ext cx="2683669" cy="246221"/>
          </a:xfrm>
          <a:prstGeom prst="rect">
            <a:avLst/>
          </a:prstGeom>
          <a:noFill/>
        </p:spPr>
        <p:txBody>
          <a:bodyPr wrap="square" lIns="0" tIns="0" rIns="0" bIns="0" rtlCol="0">
            <a:spAutoFit/>
          </a:bodyPr>
          <a:lstStyle/>
          <a:p>
            <a:pPr algn="l"/>
            <a:r>
              <a:rPr lang="da-DK" sz="800" dirty="0">
                <a:solidFill>
                  <a:schemeClr val="bg1"/>
                </a:solidFill>
              </a:rPr>
              <a:t>Vi er et uafhængigt medlem af det globale rådgivnings- og revisionsnetværk</a:t>
            </a:r>
          </a:p>
        </p:txBody>
      </p:sp>
    </p:spTree>
    <p:extLst>
      <p:ext uri="{BB962C8B-B14F-4D97-AF65-F5344CB8AC3E}">
        <p14:creationId xmlns:p14="http://schemas.microsoft.com/office/powerpoint/2010/main" val="635639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agasin 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F6DB140-B1CC-4885-9156-4B69773E6A41}"/>
              </a:ext>
            </a:extLst>
          </p:cNvPr>
          <p:cNvSpPr/>
          <p:nvPr userDrawn="1"/>
        </p:nvSpPr>
        <p:spPr bwMode="ltGray">
          <a:xfrm>
            <a:off x="0" y="0"/>
            <a:ext cx="3128963"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7" name="Title 6">
            <a:extLst>
              <a:ext uri="{FF2B5EF4-FFF2-40B4-BE49-F238E27FC236}">
                <a16:creationId xmlns:a16="http://schemas.microsoft.com/office/drawing/2014/main" id="{288FEBBE-D886-4891-A24F-8F4BE7EA0422}"/>
              </a:ext>
            </a:extLst>
          </p:cNvPr>
          <p:cNvSpPr>
            <a:spLocks noGrp="1"/>
          </p:cNvSpPr>
          <p:nvPr>
            <p:ph type="title" hasCustomPrompt="1"/>
          </p:nvPr>
        </p:nvSpPr>
        <p:spPr>
          <a:xfrm>
            <a:off x="540001" y="540000"/>
            <a:ext cx="2336550" cy="1404000"/>
          </a:xfrm>
        </p:spPr>
        <p:txBody>
          <a:bodyPr/>
          <a:lstStyle>
            <a:lvl1pPr>
              <a:defRPr>
                <a:solidFill>
                  <a:schemeClr val="bg1"/>
                </a:solidFill>
              </a:defRPr>
            </a:lvl1pPr>
          </a:lstStyle>
          <a:p>
            <a:r>
              <a:rPr lang="da-DK" dirty="0"/>
              <a:t>Klik for at tilføje titel</a:t>
            </a:r>
          </a:p>
        </p:txBody>
      </p:sp>
      <p:sp>
        <p:nvSpPr>
          <p:cNvPr id="4" name="Date Placeholder 3">
            <a:extLst>
              <a:ext uri="{FF2B5EF4-FFF2-40B4-BE49-F238E27FC236}">
                <a16:creationId xmlns:a16="http://schemas.microsoft.com/office/drawing/2014/main" id="{BFFB777B-1236-47A0-A23A-E1E7E13115CD}"/>
              </a:ext>
            </a:extLst>
          </p:cNvPr>
          <p:cNvSpPr>
            <a:spLocks noGrp="1"/>
          </p:cNvSpPr>
          <p:nvPr>
            <p:ph type="dt" sz="half" idx="10"/>
          </p:nvPr>
        </p:nvSpPr>
        <p:spPr/>
        <p:txBody>
          <a:bodyPr/>
          <a:lstStyle>
            <a:lvl1pPr>
              <a:defRPr>
                <a:solidFill>
                  <a:schemeClr val="accent1"/>
                </a:solidFill>
              </a:defRPr>
            </a:lvl1pPr>
          </a:lstStyle>
          <a:p>
            <a:fld id="{C19F634C-C234-4199-BD1D-530DA465143E}" type="datetime4">
              <a:rPr lang="da-DK" smtClean="0"/>
              <a:t>26-04-08</a:t>
            </a:fld>
            <a:endParaRPr lang="da-DK" dirty="0"/>
          </a:p>
        </p:txBody>
      </p:sp>
      <p:sp>
        <p:nvSpPr>
          <p:cNvPr id="5" name="Footer Placeholder 4">
            <a:extLst>
              <a:ext uri="{FF2B5EF4-FFF2-40B4-BE49-F238E27FC236}">
                <a16:creationId xmlns:a16="http://schemas.microsoft.com/office/drawing/2014/main" id="{AD3A31B6-3A78-432F-8ADF-8BABE6C30AC8}"/>
              </a:ext>
            </a:extLst>
          </p:cNvPr>
          <p:cNvSpPr>
            <a:spLocks noGrp="1"/>
          </p:cNvSpPr>
          <p:nvPr>
            <p:ph type="ftr" sz="quarter" idx="11"/>
          </p:nvPr>
        </p:nvSpPr>
        <p:spPr>
          <a:xfrm>
            <a:off x="6094800" y="6458400"/>
            <a:ext cx="2674800" cy="180000"/>
          </a:xfrm>
        </p:spPr>
        <p:txBody>
          <a:bodyPr/>
          <a:lstStyle>
            <a:lvl1pPr>
              <a:defRPr>
                <a:solidFill>
                  <a:schemeClr val="accent1"/>
                </a:solidFill>
              </a:defRPr>
            </a:lvl1pPr>
          </a:lstStyle>
          <a:p>
            <a:r>
              <a:rPr lang="da-DK"/>
              <a:t>April  2026 | KOMiT Brugerkonference 2026</a:t>
            </a:r>
            <a:endParaRPr lang="da-DK" dirty="0"/>
          </a:p>
        </p:txBody>
      </p:sp>
      <p:sp>
        <p:nvSpPr>
          <p:cNvPr id="6" name="Slide Number Placeholder 5">
            <a:extLst>
              <a:ext uri="{FF2B5EF4-FFF2-40B4-BE49-F238E27FC236}">
                <a16:creationId xmlns:a16="http://schemas.microsoft.com/office/drawing/2014/main" id="{EA78F028-EEE1-4CA7-9E57-8468B82064A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da-DK" smtClean="0"/>
              <a:pPr/>
              <a:t>‹nr.›</a:t>
            </a:fld>
            <a:endParaRPr lang="da-DK" dirty="0"/>
          </a:p>
        </p:txBody>
      </p:sp>
      <p:sp>
        <p:nvSpPr>
          <p:cNvPr id="11" name="Text Placeholder 10">
            <a:extLst>
              <a:ext uri="{FF2B5EF4-FFF2-40B4-BE49-F238E27FC236}">
                <a16:creationId xmlns:a16="http://schemas.microsoft.com/office/drawing/2014/main" id="{22286BF3-017C-437E-A725-02EE84E562A5}"/>
              </a:ext>
            </a:extLst>
          </p:cNvPr>
          <p:cNvSpPr>
            <a:spLocks noGrp="1"/>
          </p:cNvSpPr>
          <p:nvPr>
            <p:ph type="body" sz="quarter" idx="13" hasCustomPrompt="1"/>
          </p:nvPr>
        </p:nvSpPr>
        <p:spPr>
          <a:xfrm>
            <a:off x="539749" y="2255863"/>
            <a:ext cx="2336550" cy="40608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defRPr>
                <a:solidFill>
                  <a:schemeClr val="bg1"/>
                </a:solidFill>
              </a:defRPr>
            </a:lvl6pPr>
            <a:lvl7pPr>
              <a:defRPr>
                <a:solidFill>
                  <a:schemeClr val="bg1"/>
                </a:solidFill>
              </a:defRPr>
            </a:lvl7pPr>
            <a:lvl8pPr>
              <a:buClr>
                <a:schemeClr val="bg1"/>
              </a:buClr>
              <a:defRPr>
                <a:solidFill>
                  <a:schemeClr val="bg1"/>
                </a:solidFill>
              </a:defRPr>
            </a:lvl8pPr>
            <a:lvl9pPr>
              <a:defRPr>
                <a:solidFill>
                  <a:schemeClr val="bg1"/>
                </a:solidFill>
              </a:defRPr>
            </a:lvl9pPr>
          </a:lstStyle>
          <a:p>
            <a:pPr lvl="0"/>
            <a:r>
              <a:rPr lang="da-DK" dirty="0"/>
              <a:t>Klik for at tilføje tekst</a:t>
            </a:r>
          </a:p>
          <a:p>
            <a:pPr lvl="1"/>
            <a:r>
              <a:rPr lang="da-DK" dirty="0"/>
              <a:t>Second level</a:t>
            </a:r>
          </a:p>
          <a:p>
            <a:pPr lvl="2"/>
            <a:r>
              <a:rPr lang="da-DK" dirty="0"/>
              <a:t>Third level</a:t>
            </a:r>
          </a:p>
          <a:p>
            <a:pPr lvl="3"/>
            <a:r>
              <a:rPr lang="da-DK" dirty="0" err="1"/>
              <a:t>Fourth</a:t>
            </a:r>
            <a:r>
              <a:rPr lang="da-DK" dirty="0"/>
              <a:t> level</a:t>
            </a:r>
          </a:p>
          <a:p>
            <a:pPr lvl="4"/>
            <a:r>
              <a:rPr lang="da-DK" dirty="0"/>
              <a:t>Fifth level</a:t>
            </a:r>
          </a:p>
          <a:p>
            <a:pPr lvl="5"/>
            <a:r>
              <a:rPr lang="da-DK" dirty="0"/>
              <a:t>6</a:t>
            </a:r>
          </a:p>
          <a:p>
            <a:pPr lvl="6"/>
            <a:r>
              <a:rPr lang="da-DK" dirty="0"/>
              <a:t>7</a:t>
            </a:r>
          </a:p>
          <a:p>
            <a:pPr lvl="7"/>
            <a:r>
              <a:rPr lang="da-DK" dirty="0"/>
              <a:t>8</a:t>
            </a:r>
          </a:p>
          <a:p>
            <a:pPr lvl="8"/>
            <a:r>
              <a:rPr lang="da-DK" dirty="0"/>
              <a:t>9</a:t>
            </a:r>
          </a:p>
        </p:txBody>
      </p:sp>
      <p:sp>
        <p:nvSpPr>
          <p:cNvPr id="3" name="Text Placeholder 2">
            <a:extLst>
              <a:ext uri="{FF2B5EF4-FFF2-40B4-BE49-F238E27FC236}">
                <a16:creationId xmlns:a16="http://schemas.microsoft.com/office/drawing/2014/main" id="{6E3DA692-D4B6-4F91-BE5C-987C8EB90E91}"/>
              </a:ext>
            </a:extLst>
          </p:cNvPr>
          <p:cNvSpPr>
            <a:spLocks noGrp="1"/>
          </p:cNvSpPr>
          <p:nvPr>
            <p:ph type="body" sz="quarter" idx="14" hasCustomPrompt="1"/>
          </p:nvPr>
        </p:nvSpPr>
        <p:spPr>
          <a:xfrm>
            <a:off x="3379788" y="540226"/>
            <a:ext cx="3535111" cy="3595688"/>
          </a:xfrm>
          <a:prstGeom prst="roundRect">
            <a:avLst>
              <a:gd name="adj" fmla="val 5389"/>
            </a:avLst>
          </a:prstGeom>
          <a:ln w="38100">
            <a:solidFill>
              <a:schemeClr val="bg2"/>
            </a:solidFill>
          </a:ln>
        </p:spPr>
        <p:txBody>
          <a:bodyPr lIns="72000" tIns="72000" rIns="72000" bIns="72000"/>
          <a:lstStyle>
            <a:lvl1pPr marL="0" indent="0">
              <a:buNone/>
              <a:defRPr sz="1600">
                <a:solidFill>
                  <a:schemeClr val="accent1"/>
                </a:solidFill>
              </a:defRPr>
            </a:lvl1pPr>
          </a:lstStyle>
          <a:p>
            <a:pPr lvl="0"/>
            <a:r>
              <a:rPr lang="da-DK" dirty="0"/>
              <a:t>Klik for at tilføje titel</a:t>
            </a:r>
          </a:p>
        </p:txBody>
      </p:sp>
      <p:sp>
        <p:nvSpPr>
          <p:cNvPr id="9" name="Text Placeholder 8">
            <a:extLst>
              <a:ext uri="{FF2B5EF4-FFF2-40B4-BE49-F238E27FC236}">
                <a16:creationId xmlns:a16="http://schemas.microsoft.com/office/drawing/2014/main" id="{C4577B2A-D7ED-48C1-B7C1-B5C84B30F5DF}"/>
              </a:ext>
            </a:extLst>
          </p:cNvPr>
          <p:cNvSpPr>
            <a:spLocks noGrp="1"/>
          </p:cNvSpPr>
          <p:nvPr>
            <p:ph type="body" sz="quarter" idx="15" hasCustomPrompt="1"/>
          </p:nvPr>
        </p:nvSpPr>
        <p:spPr>
          <a:xfrm>
            <a:off x="3379788" y="4416425"/>
            <a:ext cx="3535111" cy="1900238"/>
          </a:xfrm>
          <a:prstGeom prst="roundRect">
            <a:avLst>
              <a:gd name="adj" fmla="val 10025"/>
            </a:avLst>
          </a:prstGeom>
          <a:ln w="38100">
            <a:solidFill>
              <a:schemeClr val="bg2"/>
            </a:solidFill>
          </a:ln>
        </p:spPr>
        <p:txBody>
          <a:bodyPr lIns="72000" tIns="72000" rIns="72000" bIns="72000"/>
          <a:lstStyle>
            <a:lvl1pPr marL="0" indent="0">
              <a:buNone/>
              <a:defRPr sz="160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a-DK" dirty="0"/>
              <a:t>Klik for at tilføje titel</a:t>
            </a:r>
          </a:p>
        </p:txBody>
      </p:sp>
      <p:sp>
        <p:nvSpPr>
          <p:cNvPr id="27" name="Text Placeholder 26">
            <a:extLst>
              <a:ext uri="{FF2B5EF4-FFF2-40B4-BE49-F238E27FC236}">
                <a16:creationId xmlns:a16="http://schemas.microsoft.com/office/drawing/2014/main" id="{06278636-7F04-432D-8C3E-841C2F7EC397}"/>
              </a:ext>
            </a:extLst>
          </p:cNvPr>
          <p:cNvSpPr>
            <a:spLocks noGrp="1"/>
          </p:cNvSpPr>
          <p:nvPr>
            <p:ph type="body" sz="quarter" idx="16" hasCustomPrompt="1"/>
          </p:nvPr>
        </p:nvSpPr>
        <p:spPr>
          <a:xfrm>
            <a:off x="7167563" y="539750"/>
            <a:ext cx="4483100" cy="3595688"/>
          </a:xfrm>
          <a:prstGeom prst="roundRect">
            <a:avLst>
              <a:gd name="adj" fmla="val 5298"/>
            </a:avLst>
          </a:prstGeom>
          <a:ln w="38100">
            <a:solidFill>
              <a:schemeClr val="bg2"/>
            </a:solidFill>
          </a:ln>
        </p:spPr>
        <p:txBody>
          <a:bodyPr lIns="72000" tIns="72000" rIns="72000" bIns="72000"/>
          <a:lstStyle>
            <a:lvl1pPr marL="0" indent="0">
              <a:buNone/>
              <a:defRPr sz="160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a-DK" dirty="0"/>
              <a:t>Klik for at tilføje titel</a:t>
            </a:r>
          </a:p>
        </p:txBody>
      </p:sp>
      <p:sp>
        <p:nvSpPr>
          <p:cNvPr id="29" name="Text Placeholder 28">
            <a:extLst>
              <a:ext uri="{FF2B5EF4-FFF2-40B4-BE49-F238E27FC236}">
                <a16:creationId xmlns:a16="http://schemas.microsoft.com/office/drawing/2014/main" id="{C666D3E1-2B46-4175-8370-C5EE1324AAFC}"/>
              </a:ext>
            </a:extLst>
          </p:cNvPr>
          <p:cNvSpPr>
            <a:spLocks noGrp="1"/>
          </p:cNvSpPr>
          <p:nvPr>
            <p:ph type="body" sz="quarter" idx="17" hasCustomPrompt="1"/>
          </p:nvPr>
        </p:nvSpPr>
        <p:spPr>
          <a:xfrm>
            <a:off x="7167563" y="4414838"/>
            <a:ext cx="4483100" cy="1903412"/>
          </a:xfrm>
          <a:prstGeom prst="roundRect">
            <a:avLst>
              <a:gd name="adj" fmla="val 10008"/>
            </a:avLst>
          </a:prstGeom>
          <a:ln w="38100">
            <a:solidFill>
              <a:schemeClr val="bg2"/>
            </a:solidFill>
          </a:ln>
        </p:spPr>
        <p:txBody>
          <a:bodyPr lIns="72000" tIns="72000" rIns="72000" bIns="72000"/>
          <a:lstStyle>
            <a:lvl1pPr marL="0" indent="0">
              <a:buNone/>
              <a:defRPr sz="160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a-DK" dirty="0"/>
              <a:t>Klik for at tilføje titel</a:t>
            </a:r>
          </a:p>
        </p:txBody>
      </p:sp>
      <p:sp>
        <p:nvSpPr>
          <p:cNvPr id="34" name="Text Placeholder 33">
            <a:extLst>
              <a:ext uri="{FF2B5EF4-FFF2-40B4-BE49-F238E27FC236}">
                <a16:creationId xmlns:a16="http://schemas.microsoft.com/office/drawing/2014/main" id="{5620FB78-9ABD-455E-9521-E6FD406B66B1}"/>
              </a:ext>
            </a:extLst>
          </p:cNvPr>
          <p:cNvSpPr>
            <a:spLocks noGrp="1"/>
          </p:cNvSpPr>
          <p:nvPr>
            <p:ph type="body" sz="quarter" idx="19" hasCustomPrompt="1"/>
          </p:nvPr>
        </p:nvSpPr>
        <p:spPr>
          <a:xfrm>
            <a:off x="3529013" y="4864099"/>
            <a:ext cx="3236661" cy="1200563"/>
          </a:xfrm>
        </p:spPr>
        <p:txBody>
          <a:bodyPr/>
          <a:lstStyle>
            <a:lvl1pPr marL="180000" indent="-180000">
              <a:defRPr sz="1000"/>
            </a:lvl1pPr>
            <a:lvl2pPr marL="360000" indent="-180000">
              <a:defRPr sz="1000"/>
            </a:lvl2pPr>
            <a:lvl3pPr marL="540000" indent="-180000">
              <a:defRPr sz="1000"/>
            </a:lvl3pPr>
            <a:lvl4pPr marL="720000" indent="-180000">
              <a:defRPr sz="1000"/>
            </a:lvl4pPr>
            <a:lvl5pPr marL="900000" indent="-180000">
              <a:defRPr sz="1000"/>
            </a:lvl5pPr>
            <a:lvl6pPr>
              <a:defRPr sz="1000"/>
            </a:lvl6pPr>
            <a:lvl7pPr>
              <a:defRPr sz="1000"/>
            </a:lvl7pPr>
            <a:lvl8pPr>
              <a:defRPr/>
            </a:lvl8pPr>
          </a:lstStyle>
          <a:p>
            <a:pPr lvl="0"/>
            <a:r>
              <a:rPr lang="da-DK" dirty="0"/>
              <a:t>Klik for at tilføje tekst</a:t>
            </a:r>
          </a:p>
        </p:txBody>
      </p:sp>
      <p:sp>
        <p:nvSpPr>
          <p:cNvPr id="36" name="Text Placeholder 35">
            <a:extLst>
              <a:ext uri="{FF2B5EF4-FFF2-40B4-BE49-F238E27FC236}">
                <a16:creationId xmlns:a16="http://schemas.microsoft.com/office/drawing/2014/main" id="{3D4CF42F-5988-4D5B-9FD9-CC0C46F6C1A5}"/>
              </a:ext>
            </a:extLst>
          </p:cNvPr>
          <p:cNvSpPr>
            <a:spLocks noGrp="1"/>
          </p:cNvSpPr>
          <p:nvPr>
            <p:ph type="body" sz="quarter" idx="20" hasCustomPrompt="1"/>
          </p:nvPr>
        </p:nvSpPr>
        <p:spPr>
          <a:xfrm>
            <a:off x="7314949" y="1054100"/>
            <a:ext cx="4194997" cy="2844069"/>
          </a:xfrm>
        </p:spPr>
        <p:txBody>
          <a:bodyPr/>
          <a:lstStyle>
            <a:lvl1pPr marL="180000" indent="-180000">
              <a:defRPr sz="1000"/>
            </a:lvl1pPr>
            <a:lvl2pPr marL="360000" indent="-180000">
              <a:defRPr sz="1000"/>
            </a:lvl2pPr>
            <a:lvl3pPr marL="540000" indent="-180000">
              <a:defRPr sz="1000"/>
            </a:lvl3pPr>
            <a:lvl4pPr marL="720000" indent="-180000">
              <a:defRPr sz="1000"/>
            </a:lvl4pPr>
            <a:lvl5pPr marL="900000" indent="-180000">
              <a:defRPr sz="1000"/>
            </a:lvl5pPr>
            <a:lvl6pPr>
              <a:defRPr sz="1000"/>
            </a:lvl6pPr>
            <a:lvl7pPr>
              <a:defRPr sz="1000"/>
            </a:lvl7pPr>
            <a:lvl8pPr>
              <a:defRPr/>
            </a:lvl8pPr>
          </a:lstStyle>
          <a:p>
            <a:pPr lvl="0"/>
            <a:r>
              <a:rPr lang="da-DK" dirty="0"/>
              <a:t>Klik for at tilføje tekst</a:t>
            </a:r>
          </a:p>
        </p:txBody>
      </p:sp>
      <p:sp>
        <p:nvSpPr>
          <p:cNvPr id="38" name="Text Placeholder 37">
            <a:extLst>
              <a:ext uri="{FF2B5EF4-FFF2-40B4-BE49-F238E27FC236}">
                <a16:creationId xmlns:a16="http://schemas.microsoft.com/office/drawing/2014/main" id="{7701949B-E4A0-491D-B9CF-3FA69105C1F7}"/>
              </a:ext>
            </a:extLst>
          </p:cNvPr>
          <p:cNvSpPr>
            <a:spLocks noGrp="1"/>
          </p:cNvSpPr>
          <p:nvPr>
            <p:ph type="body" sz="quarter" idx="21" hasCustomPrompt="1"/>
          </p:nvPr>
        </p:nvSpPr>
        <p:spPr>
          <a:xfrm>
            <a:off x="7314698" y="4864099"/>
            <a:ext cx="4195248" cy="1200563"/>
          </a:xfrm>
        </p:spPr>
        <p:txBody>
          <a:bodyPr/>
          <a:lstStyle>
            <a:lvl1pPr marL="180000" indent="-180000">
              <a:defRPr sz="1000"/>
            </a:lvl1pPr>
            <a:lvl2pPr marL="360000" indent="-180000">
              <a:defRPr sz="1000"/>
            </a:lvl2pPr>
            <a:lvl3pPr marL="540000" indent="-180000">
              <a:defRPr sz="1000"/>
            </a:lvl3pPr>
            <a:lvl4pPr marL="720000" indent="-180000">
              <a:defRPr sz="1000"/>
            </a:lvl4pPr>
            <a:lvl5pPr marL="900000" indent="-180000">
              <a:defRPr sz="1000"/>
            </a:lvl5pPr>
            <a:lvl6pPr>
              <a:defRPr sz="1000"/>
            </a:lvl6pPr>
            <a:lvl7pPr>
              <a:defRPr sz="1000"/>
            </a:lvl7pPr>
            <a:lvl8pPr>
              <a:defRPr/>
            </a:lvl8pPr>
          </a:lstStyle>
          <a:p>
            <a:pPr lvl="0"/>
            <a:r>
              <a:rPr lang="da-DK" dirty="0"/>
              <a:t>Klik for at tilføje tekst</a:t>
            </a:r>
          </a:p>
        </p:txBody>
      </p:sp>
      <p:sp>
        <p:nvSpPr>
          <p:cNvPr id="16" name="Text Placeholder 35">
            <a:extLst>
              <a:ext uri="{FF2B5EF4-FFF2-40B4-BE49-F238E27FC236}">
                <a16:creationId xmlns:a16="http://schemas.microsoft.com/office/drawing/2014/main" id="{791D20F6-6EC8-4AC7-9CA9-A9B990E726C6}"/>
              </a:ext>
            </a:extLst>
          </p:cNvPr>
          <p:cNvSpPr>
            <a:spLocks noGrp="1"/>
          </p:cNvSpPr>
          <p:nvPr>
            <p:ph type="body" sz="quarter" idx="22" hasCustomPrompt="1"/>
          </p:nvPr>
        </p:nvSpPr>
        <p:spPr>
          <a:xfrm>
            <a:off x="3528001" y="1054800"/>
            <a:ext cx="3237674" cy="2844069"/>
          </a:xfrm>
        </p:spPr>
        <p:txBody>
          <a:bodyPr/>
          <a:lstStyle>
            <a:lvl1pPr marL="180000" indent="-180000">
              <a:defRPr sz="1000"/>
            </a:lvl1pPr>
            <a:lvl2pPr marL="360000" indent="-180000">
              <a:defRPr sz="1000"/>
            </a:lvl2pPr>
            <a:lvl3pPr marL="540000" indent="-180000">
              <a:defRPr sz="1000"/>
            </a:lvl3pPr>
            <a:lvl4pPr marL="720000" indent="-180000">
              <a:defRPr sz="1000"/>
            </a:lvl4pPr>
            <a:lvl5pPr marL="900000" indent="-180000">
              <a:defRPr sz="1000"/>
            </a:lvl5pPr>
            <a:lvl6pPr>
              <a:defRPr sz="1000"/>
            </a:lvl6pPr>
            <a:lvl7pPr>
              <a:defRPr sz="1000"/>
            </a:lvl7pPr>
            <a:lvl8pPr>
              <a:defRPr/>
            </a:lvl8pPr>
          </a:lstStyle>
          <a:p>
            <a:pPr lvl="0"/>
            <a:r>
              <a:rPr lang="da-DK" dirty="0"/>
              <a:t>Klik for at tilføje tekst</a:t>
            </a:r>
          </a:p>
        </p:txBody>
      </p:sp>
    </p:spTree>
    <p:extLst>
      <p:ext uri="{BB962C8B-B14F-4D97-AF65-F5344CB8AC3E}">
        <p14:creationId xmlns:p14="http://schemas.microsoft.com/office/powerpoint/2010/main" val="1761228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ita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8055786-750E-410C-B868-6726CC2943EB}"/>
              </a:ext>
            </a:extLst>
          </p:cNvPr>
          <p:cNvSpPr/>
          <p:nvPr userDrawn="1"/>
        </p:nvSpPr>
        <p:spPr bwMode="ltGray">
          <a:xfrm>
            <a:off x="0" y="0"/>
            <a:ext cx="12192000" cy="6858000"/>
          </a:xfrm>
          <a:prstGeom prst="rect">
            <a:avLst/>
          </a:prstGeom>
          <a:gradFill flip="none" rotWithShape="1">
            <a:gsLst>
              <a:gs pos="0">
                <a:schemeClr val="accent2"/>
              </a:gs>
              <a:gs pos="59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2" name="Content Placeholder 7">
            <a:extLst>
              <a:ext uri="{FF2B5EF4-FFF2-40B4-BE49-F238E27FC236}">
                <a16:creationId xmlns:a16="http://schemas.microsoft.com/office/drawing/2014/main" id="{CA8ABE27-4E9C-4654-8842-3684AC476730}"/>
              </a:ext>
            </a:extLst>
          </p:cNvPr>
          <p:cNvSpPr txBox="1">
            <a:spLocks/>
          </p:cNvSpPr>
          <p:nvPr userDrawn="1"/>
        </p:nvSpPr>
        <p:spPr>
          <a:xfrm>
            <a:off x="569310" y="1060060"/>
            <a:ext cx="1888530" cy="353873"/>
          </a:xfrm>
          <a:prstGeom prst="rect">
            <a:avLst/>
          </a:prstGeom>
        </p:spPr>
        <p:txBody>
          <a:bodyPr vert="horz" lIns="0" tIns="0" rIns="0" bIns="0" rtlCol="0">
            <a:noAutofit/>
          </a:bodyPr>
          <a:lstStyle>
            <a:lvl1pPr marL="270000" indent="-270000" algn="l" defTabSz="914400" rtl="0" eaLnBrk="1" latinLnBrk="0" hangingPunct="1">
              <a:lnSpc>
                <a:spcPct val="100000"/>
              </a:lnSpc>
              <a:spcBef>
                <a:spcPts val="0"/>
              </a:spcBef>
              <a:spcAft>
                <a:spcPts val="1200"/>
              </a:spcAft>
              <a:buClr>
                <a:schemeClr val="accent1"/>
              </a:buClr>
              <a:buFont typeface="Verdana" panose="020B0604030504040204" pitchFamily="34" charset="0"/>
              <a:buChar char="○"/>
              <a:defRPr sz="2000" b="0" kern="1200" spc="0">
                <a:solidFill>
                  <a:schemeClr val="accent1"/>
                </a:solidFill>
                <a:latin typeface="+mj-lt"/>
                <a:ea typeface="+mn-ea"/>
                <a:cs typeface="+mn-cs"/>
              </a:defRPr>
            </a:lvl1pPr>
            <a:lvl2pPr marL="540000" indent="-270000" algn="l" defTabSz="914400" rtl="0" eaLnBrk="1" latinLnBrk="0" hangingPunct="1">
              <a:lnSpc>
                <a:spcPct val="100000"/>
              </a:lnSpc>
              <a:spcBef>
                <a:spcPts val="0"/>
              </a:spcBef>
              <a:spcAft>
                <a:spcPts val="1200"/>
              </a:spcAft>
              <a:buClr>
                <a:schemeClr val="accent1"/>
              </a:buClr>
              <a:buFont typeface="Verdana" panose="020B0604030504040204" pitchFamily="34" charset="0"/>
              <a:buChar char="○"/>
              <a:defRPr sz="2000" b="0" kern="1200" spc="0">
                <a:solidFill>
                  <a:schemeClr val="accent1"/>
                </a:solidFill>
                <a:latin typeface="+mj-lt"/>
                <a:ea typeface="+mn-ea"/>
                <a:cs typeface="+mn-cs"/>
              </a:defRPr>
            </a:lvl2pPr>
            <a:lvl3pPr marL="810000" indent="-270000" algn="l" defTabSz="914400" rtl="0" eaLnBrk="1" latinLnBrk="0" hangingPunct="1">
              <a:lnSpc>
                <a:spcPct val="100000"/>
              </a:lnSpc>
              <a:spcBef>
                <a:spcPts val="0"/>
              </a:spcBef>
              <a:spcAft>
                <a:spcPts val="1200"/>
              </a:spcAft>
              <a:buClr>
                <a:schemeClr val="accent1"/>
              </a:buClr>
              <a:buFont typeface="Verdana" panose="020B0604030504040204" pitchFamily="34" charset="0"/>
              <a:buChar char="○"/>
              <a:defRPr sz="2000" b="0" kern="1200" spc="0">
                <a:solidFill>
                  <a:schemeClr val="accent1"/>
                </a:solidFill>
                <a:latin typeface="+mj-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2000" b="1" kern="1200" cap="none" spc="0" baseline="0">
                <a:solidFill>
                  <a:schemeClr val="accent1"/>
                </a:solidFill>
                <a:latin typeface="+mj-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2000" b="0" kern="1200" spc="0">
                <a:solidFill>
                  <a:schemeClr val="accent1"/>
                </a:solidFill>
                <a:latin typeface="+mn-lt"/>
                <a:ea typeface="+mn-ea"/>
                <a:cs typeface="+mn-cs"/>
              </a:defRPr>
            </a:lvl5pPr>
            <a:lvl6pPr marL="180000" indent="-180000" algn="l" defTabSz="914400" rtl="0" eaLnBrk="1" latinLnBrk="0" hangingPunct="1">
              <a:lnSpc>
                <a:spcPct val="120000"/>
              </a:lnSpc>
              <a:spcBef>
                <a:spcPts val="0"/>
              </a:spcBef>
              <a:spcAft>
                <a:spcPts val="600"/>
              </a:spcAft>
              <a:buClr>
                <a:schemeClr val="accent1"/>
              </a:buClr>
              <a:buFont typeface="Verdana" panose="020B0604030504040204" pitchFamily="34" charset="0"/>
              <a:buChar char="○"/>
              <a:defRPr sz="1000" b="0" kern="1200">
                <a:solidFill>
                  <a:schemeClr val="accent1"/>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cap="none" spc="0" baseline="0">
                <a:solidFill>
                  <a:schemeClr val="accent1"/>
                </a:solidFill>
                <a:latin typeface="+mj-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b="0" kern="1200" spc="0" baseline="0">
                <a:solidFill>
                  <a:schemeClr val="accent1"/>
                </a:solidFill>
                <a:latin typeface="+mn-lt"/>
                <a:ea typeface="+mn-ea"/>
                <a:cs typeface="+mn-cs"/>
              </a:defRPr>
            </a:lvl8pPr>
            <a:lvl9pPr marL="0" indent="0" algn="l" defTabSz="914400" rtl="0" eaLnBrk="1" latinLnBrk="0" hangingPunct="1">
              <a:lnSpc>
                <a:spcPct val="83000"/>
              </a:lnSpc>
              <a:spcBef>
                <a:spcPts val="0"/>
              </a:spcBef>
              <a:spcAft>
                <a:spcPts val="0"/>
              </a:spcAft>
              <a:buFont typeface="Verdana" panose="020B0604030504040204" pitchFamily="34" charset="0"/>
              <a:buChar char="​"/>
              <a:defRPr sz="6000" b="1" kern="1200" cap="none" baseline="0">
                <a:solidFill>
                  <a:schemeClr val="accent1"/>
                </a:solidFill>
                <a:latin typeface="+mj-lt"/>
                <a:ea typeface="+mn-ea"/>
                <a:cs typeface="+mn-cs"/>
              </a:defRPr>
            </a:lvl9pPr>
          </a:lstStyle>
          <a:p>
            <a:pPr lvl="6">
              <a:buNone/>
            </a:pPr>
            <a:r>
              <a:rPr lang="da-DK" sz="900" b="0" dirty="0">
                <a:solidFill>
                  <a:schemeClr val="bg1"/>
                </a:solidFill>
              </a:rPr>
              <a:t>Citat</a:t>
            </a:r>
          </a:p>
        </p:txBody>
      </p:sp>
      <p:sp>
        <p:nvSpPr>
          <p:cNvPr id="2" name="Title 1">
            <a:extLst>
              <a:ext uri="{FF2B5EF4-FFF2-40B4-BE49-F238E27FC236}">
                <a16:creationId xmlns:a16="http://schemas.microsoft.com/office/drawing/2014/main" id="{D947CF41-4700-4C0D-801F-1B8DD72EDF93}"/>
              </a:ext>
            </a:extLst>
          </p:cNvPr>
          <p:cNvSpPr>
            <a:spLocks noGrp="1"/>
          </p:cNvSpPr>
          <p:nvPr>
            <p:ph type="title" hasCustomPrompt="1"/>
          </p:nvPr>
        </p:nvSpPr>
        <p:spPr>
          <a:xfrm>
            <a:off x="3379788" y="1080000"/>
            <a:ext cx="7326612" cy="4179600"/>
          </a:xfrm>
        </p:spPr>
        <p:txBody>
          <a:bodyPr/>
          <a:lstStyle>
            <a:lvl1pPr>
              <a:defRPr sz="6000">
                <a:solidFill>
                  <a:schemeClr val="bg1"/>
                </a:solidFill>
              </a:defRPr>
            </a:lvl1pPr>
          </a:lstStyle>
          <a:p>
            <a:r>
              <a:rPr lang="da-DK" dirty="0"/>
              <a:t>Klik for at tilføje citat</a:t>
            </a:r>
          </a:p>
        </p:txBody>
      </p:sp>
      <p:sp>
        <p:nvSpPr>
          <p:cNvPr id="5" name="Text Placeholder 4">
            <a:extLst>
              <a:ext uri="{FF2B5EF4-FFF2-40B4-BE49-F238E27FC236}">
                <a16:creationId xmlns:a16="http://schemas.microsoft.com/office/drawing/2014/main" id="{2EEC6CB4-6B46-4BAE-975E-1C5D80EB0F81}"/>
              </a:ext>
            </a:extLst>
          </p:cNvPr>
          <p:cNvSpPr>
            <a:spLocks noGrp="1"/>
          </p:cNvSpPr>
          <p:nvPr>
            <p:ph type="body" sz="quarter" idx="13" hasCustomPrompt="1"/>
          </p:nvPr>
        </p:nvSpPr>
        <p:spPr>
          <a:xfrm>
            <a:off x="539750" y="4413600"/>
            <a:ext cx="2048963" cy="1364400"/>
          </a:xfrm>
        </p:spPr>
        <p:txBody>
          <a:bodyPr anchor="b"/>
          <a:lstStyle>
            <a:lvl1pPr marL="0" indent="0">
              <a:buNone/>
              <a:defRPr>
                <a:solidFill>
                  <a:schemeClr val="bg1"/>
                </a:solidFill>
              </a:defRPr>
            </a:lvl1pPr>
          </a:lstStyle>
          <a:p>
            <a:pPr lvl="0"/>
            <a:r>
              <a:rPr lang="da-DK" dirty="0"/>
              <a:t>Klik for at tilføje navn</a:t>
            </a:r>
          </a:p>
        </p:txBody>
      </p:sp>
      <p:grpSp>
        <p:nvGrpSpPr>
          <p:cNvPr id="13" name="Group 4">
            <a:extLst>
              <a:ext uri="{FF2B5EF4-FFF2-40B4-BE49-F238E27FC236}">
                <a16:creationId xmlns:a16="http://schemas.microsoft.com/office/drawing/2014/main" id="{5779FBCF-6776-45DF-B429-90AE1B34B6C5}"/>
              </a:ext>
            </a:extLst>
          </p:cNvPr>
          <p:cNvGrpSpPr>
            <a:grpSpLocks noChangeAspect="1"/>
          </p:cNvGrpSpPr>
          <p:nvPr userDrawn="1"/>
        </p:nvGrpSpPr>
        <p:grpSpPr bwMode="auto">
          <a:xfrm>
            <a:off x="10773600" y="6552404"/>
            <a:ext cx="872887" cy="70438"/>
            <a:chOff x="5615" y="465"/>
            <a:chExt cx="1611" cy="130"/>
          </a:xfrm>
          <a:solidFill>
            <a:schemeClr val="bg1"/>
          </a:solidFill>
        </p:grpSpPr>
        <p:sp>
          <p:nvSpPr>
            <p:cNvPr id="14" name="Freeform 5">
              <a:extLst>
                <a:ext uri="{FF2B5EF4-FFF2-40B4-BE49-F238E27FC236}">
                  <a16:creationId xmlns:a16="http://schemas.microsoft.com/office/drawing/2014/main" id="{BDE1A475-814E-4D43-BDEE-7308FCC14934}"/>
                </a:ext>
              </a:extLst>
            </p:cNvPr>
            <p:cNvSpPr>
              <a:spLocks noEditPoints="1"/>
            </p:cNvSpPr>
            <p:nvPr/>
          </p:nvSpPr>
          <p:spPr bwMode="auto">
            <a:xfrm>
              <a:off x="5615" y="465"/>
              <a:ext cx="161" cy="130"/>
            </a:xfrm>
            <a:custGeom>
              <a:avLst/>
              <a:gdLst>
                <a:gd name="T0" fmla="*/ 375 w 375"/>
                <a:gd name="T1" fmla="*/ 213 h 301"/>
                <a:gd name="T2" fmla="*/ 342 w 375"/>
                <a:gd name="T3" fmla="*/ 274 h 301"/>
                <a:gd name="T4" fmla="*/ 266 w 375"/>
                <a:gd name="T5" fmla="*/ 301 h 301"/>
                <a:gd name="T6" fmla="*/ 0 w 375"/>
                <a:gd name="T7" fmla="*/ 301 h 301"/>
                <a:gd name="T8" fmla="*/ 0 w 375"/>
                <a:gd name="T9" fmla="*/ 0 h 301"/>
                <a:gd name="T10" fmla="*/ 266 w 375"/>
                <a:gd name="T11" fmla="*/ 0 h 301"/>
                <a:gd name="T12" fmla="*/ 342 w 375"/>
                <a:gd name="T13" fmla="*/ 27 h 301"/>
                <a:gd name="T14" fmla="*/ 375 w 375"/>
                <a:gd name="T15" fmla="*/ 88 h 301"/>
                <a:gd name="T16" fmla="*/ 347 w 375"/>
                <a:gd name="T17" fmla="*/ 151 h 301"/>
                <a:gd name="T18" fmla="*/ 375 w 375"/>
                <a:gd name="T19" fmla="*/ 208 h 301"/>
                <a:gd name="T20" fmla="*/ 375 w 375"/>
                <a:gd name="T21" fmla="*/ 213 h 301"/>
                <a:gd name="T22" fmla="*/ 300 w 375"/>
                <a:gd name="T23" fmla="*/ 211 h 301"/>
                <a:gd name="T24" fmla="*/ 289 w 375"/>
                <a:gd name="T25" fmla="*/ 190 h 301"/>
                <a:gd name="T26" fmla="*/ 263 w 375"/>
                <a:gd name="T27" fmla="*/ 181 h 301"/>
                <a:gd name="T28" fmla="*/ 196 w 375"/>
                <a:gd name="T29" fmla="*/ 181 h 301"/>
                <a:gd name="T30" fmla="*/ 196 w 375"/>
                <a:gd name="T31" fmla="*/ 121 h 301"/>
                <a:gd name="T32" fmla="*/ 263 w 375"/>
                <a:gd name="T33" fmla="*/ 121 h 301"/>
                <a:gd name="T34" fmla="*/ 289 w 375"/>
                <a:gd name="T35" fmla="*/ 112 h 301"/>
                <a:gd name="T36" fmla="*/ 300 w 375"/>
                <a:gd name="T37" fmla="*/ 91 h 301"/>
                <a:gd name="T38" fmla="*/ 290 w 375"/>
                <a:gd name="T39" fmla="*/ 69 h 301"/>
                <a:gd name="T40" fmla="*/ 263 w 375"/>
                <a:gd name="T41" fmla="*/ 60 h 301"/>
                <a:gd name="T42" fmla="*/ 75 w 375"/>
                <a:gd name="T43" fmla="*/ 60 h 301"/>
                <a:gd name="T44" fmla="*/ 75 w 375"/>
                <a:gd name="T45" fmla="*/ 241 h 301"/>
                <a:gd name="T46" fmla="*/ 263 w 375"/>
                <a:gd name="T47" fmla="*/ 241 h 301"/>
                <a:gd name="T48" fmla="*/ 289 w 375"/>
                <a:gd name="T49" fmla="*/ 232 h 301"/>
                <a:gd name="T50" fmla="*/ 300 w 375"/>
                <a:gd name="T51" fmla="*/ 21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5" h="301">
                  <a:moveTo>
                    <a:pt x="375" y="213"/>
                  </a:moveTo>
                  <a:cubicBezTo>
                    <a:pt x="375" y="236"/>
                    <a:pt x="364" y="257"/>
                    <a:pt x="342" y="274"/>
                  </a:cubicBezTo>
                  <a:cubicBezTo>
                    <a:pt x="321" y="292"/>
                    <a:pt x="295" y="301"/>
                    <a:pt x="266" y="301"/>
                  </a:cubicBezTo>
                  <a:cubicBezTo>
                    <a:pt x="0" y="301"/>
                    <a:pt x="0" y="301"/>
                    <a:pt x="0" y="301"/>
                  </a:cubicBezTo>
                  <a:cubicBezTo>
                    <a:pt x="0" y="0"/>
                    <a:pt x="0" y="0"/>
                    <a:pt x="0" y="0"/>
                  </a:cubicBezTo>
                  <a:cubicBezTo>
                    <a:pt x="266" y="0"/>
                    <a:pt x="266" y="0"/>
                    <a:pt x="266" y="0"/>
                  </a:cubicBezTo>
                  <a:cubicBezTo>
                    <a:pt x="295" y="0"/>
                    <a:pt x="320" y="9"/>
                    <a:pt x="342" y="27"/>
                  </a:cubicBezTo>
                  <a:cubicBezTo>
                    <a:pt x="364" y="44"/>
                    <a:pt x="375" y="65"/>
                    <a:pt x="375" y="88"/>
                  </a:cubicBezTo>
                  <a:cubicBezTo>
                    <a:pt x="375" y="113"/>
                    <a:pt x="366" y="133"/>
                    <a:pt x="347" y="151"/>
                  </a:cubicBezTo>
                  <a:cubicBezTo>
                    <a:pt x="366" y="168"/>
                    <a:pt x="375" y="187"/>
                    <a:pt x="375" y="208"/>
                  </a:cubicBezTo>
                  <a:lnTo>
                    <a:pt x="375" y="213"/>
                  </a:lnTo>
                  <a:close/>
                  <a:moveTo>
                    <a:pt x="300" y="211"/>
                  </a:moveTo>
                  <a:cubicBezTo>
                    <a:pt x="300" y="203"/>
                    <a:pt x="296" y="196"/>
                    <a:pt x="289" y="190"/>
                  </a:cubicBezTo>
                  <a:cubicBezTo>
                    <a:pt x="282" y="184"/>
                    <a:pt x="273" y="181"/>
                    <a:pt x="263" y="181"/>
                  </a:cubicBezTo>
                  <a:cubicBezTo>
                    <a:pt x="196" y="181"/>
                    <a:pt x="196" y="181"/>
                    <a:pt x="196" y="181"/>
                  </a:cubicBezTo>
                  <a:cubicBezTo>
                    <a:pt x="196" y="121"/>
                    <a:pt x="196" y="121"/>
                    <a:pt x="196" y="121"/>
                  </a:cubicBezTo>
                  <a:cubicBezTo>
                    <a:pt x="263" y="121"/>
                    <a:pt x="263" y="121"/>
                    <a:pt x="263" y="121"/>
                  </a:cubicBezTo>
                  <a:cubicBezTo>
                    <a:pt x="273" y="121"/>
                    <a:pt x="281" y="118"/>
                    <a:pt x="289" y="112"/>
                  </a:cubicBezTo>
                  <a:cubicBezTo>
                    <a:pt x="296" y="106"/>
                    <a:pt x="300" y="99"/>
                    <a:pt x="300" y="91"/>
                  </a:cubicBezTo>
                  <a:cubicBezTo>
                    <a:pt x="300" y="83"/>
                    <a:pt x="297" y="75"/>
                    <a:pt x="290" y="69"/>
                  </a:cubicBezTo>
                  <a:cubicBezTo>
                    <a:pt x="283" y="63"/>
                    <a:pt x="274" y="60"/>
                    <a:pt x="263" y="60"/>
                  </a:cubicBezTo>
                  <a:cubicBezTo>
                    <a:pt x="75" y="60"/>
                    <a:pt x="75" y="60"/>
                    <a:pt x="75" y="60"/>
                  </a:cubicBezTo>
                  <a:cubicBezTo>
                    <a:pt x="75" y="241"/>
                    <a:pt x="75" y="241"/>
                    <a:pt x="75" y="241"/>
                  </a:cubicBezTo>
                  <a:cubicBezTo>
                    <a:pt x="263" y="241"/>
                    <a:pt x="263" y="241"/>
                    <a:pt x="263" y="241"/>
                  </a:cubicBezTo>
                  <a:cubicBezTo>
                    <a:pt x="273" y="241"/>
                    <a:pt x="282" y="238"/>
                    <a:pt x="289" y="232"/>
                  </a:cubicBezTo>
                  <a:cubicBezTo>
                    <a:pt x="296" y="226"/>
                    <a:pt x="300" y="219"/>
                    <a:pt x="300" y="2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15" name="Rectangle 6">
              <a:extLst>
                <a:ext uri="{FF2B5EF4-FFF2-40B4-BE49-F238E27FC236}">
                  <a16:creationId xmlns:a16="http://schemas.microsoft.com/office/drawing/2014/main" id="{BCB8E4CE-8F2F-4A17-B75B-6AA37B8855AA}"/>
                </a:ext>
              </a:extLst>
            </p:cNvPr>
            <p:cNvSpPr>
              <a:spLocks noChangeArrowheads="1"/>
            </p:cNvSpPr>
            <p:nvPr/>
          </p:nvSpPr>
          <p:spPr bwMode="auto">
            <a:xfrm>
              <a:off x="6004" y="465"/>
              <a:ext cx="32" cy="1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16" name="Freeform 7">
              <a:extLst>
                <a:ext uri="{FF2B5EF4-FFF2-40B4-BE49-F238E27FC236}">
                  <a16:creationId xmlns:a16="http://schemas.microsoft.com/office/drawing/2014/main" id="{00FD8787-811C-4E02-B9B6-DC5BF4FDA47B}"/>
                </a:ext>
              </a:extLst>
            </p:cNvPr>
            <p:cNvSpPr>
              <a:spLocks/>
            </p:cNvSpPr>
            <p:nvPr/>
          </p:nvSpPr>
          <p:spPr bwMode="auto">
            <a:xfrm>
              <a:off x="6453" y="465"/>
              <a:ext cx="160" cy="130"/>
            </a:xfrm>
            <a:custGeom>
              <a:avLst/>
              <a:gdLst>
                <a:gd name="T0" fmla="*/ 128 w 160"/>
                <a:gd name="T1" fmla="*/ 0 h 130"/>
                <a:gd name="T2" fmla="*/ 128 w 160"/>
                <a:gd name="T3" fmla="*/ 52 h 130"/>
                <a:gd name="T4" fmla="*/ 32 w 160"/>
                <a:gd name="T5" fmla="*/ 52 h 130"/>
                <a:gd name="T6" fmla="*/ 32 w 160"/>
                <a:gd name="T7" fmla="*/ 0 h 130"/>
                <a:gd name="T8" fmla="*/ 0 w 160"/>
                <a:gd name="T9" fmla="*/ 0 h 130"/>
                <a:gd name="T10" fmla="*/ 0 w 160"/>
                <a:gd name="T11" fmla="*/ 130 h 130"/>
                <a:gd name="T12" fmla="*/ 32 w 160"/>
                <a:gd name="T13" fmla="*/ 130 h 130"/>
                <a:gd name="T14" fmla="*/ 32 w 160"/>
                <a:gd name="T15" fmla="*/ 78 h 130"/>
                <a:gd name="T16" fmla="*/ 128 w 160"/>
                <a:gd name="T17" fmla="*/ 78 h 130"/>
                <a:gd name="T18" fmla="*/ 128 w 160"/>
                <a:gd name="T19" fmla="*/ 130 h 130"/>
                <a:gd name="T20" fmla="*/ 160 w 160"/>
                <a:gd name="T21" fmla="*/ 130 h 130"/>
                <a:gd name="T22" fmla="*/ 160 w 160"/>
                <a:gd name="T23" fmla="*/ 0 h 130"/>
                <a:gd name="T24" fmla="*/ 128 w 160"/>
                <a:gd name="T25"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30">
                  <a:moveTo>
                    <a:pt x="128" y="0"/>
                  </a:moveTo>
                  <a:lnTo>
                    <a:pt x="128" y="52"/>
                  </a:lnTo>
                  <a:lnTo>
                    <a:pt x="32" y="52"/>
                  </a:lnTo>
                  <a:lnTo>
                    <a:pt x="32" y="0"/>
                  </a:lnTo>
                  <a:lnTo>
                    <a:pt x="0" y="0"/>
                  </a:lnTo>
                  <a:lnTo>
                    <a:pt x="0" y="130"/>
                  </a:lnTo>
                  <a:lnTo>
                    <a:pt x="32" y="130"/>
                  </a:lnTo>
                  <a:lnTo>
                    <a:pt x="32" y="78"/>
                  </a:lnTo>
                  <a:lnTo>
                    <a:pt x="128" y="78"/>
                  </a:lnTo>
                  <a:lnTo>
                    <a:pt x="128" y="130"/>
                  </a:lnTo>
                  <a:lnTo>
                    <a:pt x="160" y="130"/>
                  </a:lnTo>
                  <a:lnTo>
                    <a:pt x="160" y="0"/>
                  </a:lnTo>
                  <a:lnTo>
                    <a:pt x="1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17" name="Freeform 8">
              <a:extLst>
                <a:ext uri="{FF2B5EF4-FFF2-40B4-BE49-F238E27FC236}">
                  <a16:creationId xmlns:a16="http://schemas.microsoft.com/office/drawing/2014/main" id="{E20CBF16-0F69-4E45-A58B-4629D1E107EB}"/>
                </a:ext>
              </a:extLst>
            </p:cNvPr>
            <p:cNvSpPr>
              <a:spLocks noEditPoints="1"/>
            </p:cNvSpPr>
            <p:nvPr/>
          </p:nvSpPr>
          <p:spPr bwMode="auto">
            <a:xfrm>
              <a:off x="6655" y="465"/>
              <a:ext cx="161" cy="130"/>
            </a:xfrm>
            <a:custGeom>
              <a:avLst/>
              <a:gdLst>
                <a:gd name="T0" fmla="*/ 376 w 376"/>
                <a:gd name="T1" fmla="*/ 213 h 301"/>
                <a:gd name="T2" fmla="*/ 343 w 376"/>
                <a:gd name="T3" fmla="*/ 274 h 301"/>
                <a:gd name="T4" fmla="*/ 266 w 376"/>
                <a:gd name="T5" fmla="*/ 301 h 301"/>
                <a:gd name="T6" fmla="*/ 111 w 376"/>
                <a:gd name="T7" fmla="*/ 301 h 301"/>
                <a:gd name="T8" fmla="*/ 33 w 376"/>
                <a:gd name="T9" fmla="*/ 274 h 301"/>
                <a:gd name="T10" fmla="*/ 0 w 376"/>
                <a:gd name="T11" fmla="*/ 213 h 301"/>
                <a:gd name="T12" fmla="*/ 0 w 376"/>
                <a:gd name="T13" fmla="*/ 88 h 301"/>
                <a:gd name="T14" fmla="*/ 33 w 376"/>
                <a:gd name="T15" fmla="*/ 27 h 301"/>
                <a:gd name="T16" fmla="*/ 111 w 376"/>
                <a:gd name="T17" fmla="*/ 0 h 301"/>
                <a:gd name="T18" fmla="*/ 266 w 376"/>
                <a:gd name="T19" fmla="*/ 0 h 301"/>
                <a:gd name="T20" fmla="*/ 343 w 376"/>
                <a:gd name="T21" fmla="*/ 27 h 301"/>
                <a:gd name="T22" fmla="*/ 376 w 376"/>
                <a:gd name="T23" fmla="*/ 88 h 301"/>
                <a:gd name="T24" fmla="*/ 376 w 376"/>
                <a:gd name="T25" fmla="*/ 213 h 301"/>
                <a:gd name="T26" fmla="*/ 301 w 376"/>
                <a:gd name="T27" fmla="*/ 211 h 301"/>
                <a:gd name="T28" fmla="*/ 301 w 376"/>
                <a:gd name="T29" fmla="*/ 90 h 301"/>
                <a:gd name="T30" fmla="*/ 290 w 376"/>
                <a:gd name="T31" fmla="*/ 69 h 301"/>
                <a:gd name="T32" fmla="*/ 265 w 376"/>
                <a:gd name="T33" fmla="*/ 60 h 301"/>
                <a:gd name="T34" fmla="*/ 112 w 376"/>
                <a:gd name="T35" fmla="*/ 60 h 301"/>
                <a:gd name="T36" fmla="*/ 87 w 376"/>
                <a:gd name="T37" fmla="*/ 69 h 301"/>
                <a:gd name="T38" fmla="*/ 75 w 376"/>
                <a:gd name="T39" fmla="*/ 90 h 301"/>
                <a:gd name="T40" fmla="*/ 75 w 376"/>
                <a:gd name="T41" fmla="*/ 211 h 301"/>
                <a:gd name="T42" fmla="*/ 86 w 376"/>
                <a:gd name="T43" fmla="*/ 232 h 301"/>
                <a:gd name="T44" fmla="*/ 112 w 376"/>
                <a:gd name="T45" fmla="*/ 241 h 301"/>
                <a:gd name="T46" fmla="*/ 265 w 376"/>
                <a:gd name="T47" fmla="*/ 241 h 301"/>
                <a:gd name="T48" fmla="*/ 290 w 376"/>
                <a:gd name="T49" fmla="*/ 232 h 301"/>
                <a:gd name="T50" fmla="*/ 301 w 376"/>
                <a:gd name="T51" fmla="*/ 21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6" h="301">
                  <a:moveTo>
                    <a:pt x="376" y="213"/>
                  </a:moveTo>
                  <a:cubicBezTo>
                    <a:pt x="376" y="236"/>
                    <a:pt x="365" y="257"/>
                    <a:pt x="343" y="274"/>
                  </a:cubicBezTo>
                  <a:cubicBezTo>
                    <a:pt x="321" y="292"/>
                    <a:pt x="296" y="301"/>
                    <a:pt x="266" y="301"/>
                  </a:cubicBezTo>
                  <a:cubicBezTo>
                    <a:pt x="111" y="301"/>
                    <a:pt x="111" y="301"/>
                    <a:pt x="111" y="301"/>
                  </a:cubicBezTo>
                  <a:cubicBezTo>
                    <a:pt x="81" y="301"/>
                    <a:pt x="55" y="292"/>
                    <a:pt x="33" y="274"/>
                  </a:cubicBezTo>
                  <a:cubicBezTo>
                    <a:pt x="11" y="257"/>
                    <a:pt x="0" y="236"/>
                    <a:pt x="0" y="213"/>
                  </a:cubicBezTo>
                  <a:cubicBezTo>
                    <a:pt x="0" y="88"/>
                    <a:pt x="0" y="88"/>
                    <a:pt x="0" y="88"/>
                  </a:cubicBezTo>
                  <a:cubicBezTo>
                    <a:pt x="0" y="64"/>
                    <a:pt x="11" y="44"/>
                    <a:pt x="33" y="27"/>
                  </a:cubicBezTo>
                  <a:cubicBezTo>
                    <a:pt x="55" y="9"/>
                    <a:pt x="81" y="0"/>
                    <a:pt x="111" y="0"/>
                  </a:cubicBezTo>
                  <a:cubicBezTo>
                    <a:pt x="266" y="0"/>
                    <a:pt x="266" y="0"/>
                    <a:pt x="266" y="0"/>
                  </a:cubicBezTo>
                  <a:cubicBezTo>
                    <a:pt x="295" y="0"/>
                    <a:pt x="321" y="9"/>
                    <a:pt x="343" y="27"/>
                  </a:cubicBezTo>
                  <a:cubicBezTo>
                    <a:pt x="365" y="44"/>
                    <a:pt x="376" y="65"/>
                    <a:pt x="376" y="88"/>
                  </a:cubicBezTo>
                  <a:lnTo>
                    <a:pt x="376" y="213"/>
                  </a:lnTo>
                  <a:close/>
                  <a:moveTo>
                    <a:pt x="301" y="211"/>
                  </a:moveTo>
                  <a:cubicBezTo>
                    <a:pt x="301" y="90"/>
                    <a:pt x="301" y="90"/>
                    <a:pt x="301" y="90"/>
                  </a:cubicBezTo>
                  <a:cubicBezTo>
                    <a:pt x="301" y="82"/>
                    <a:pt x="297" y="75"/>
                    <a:pt x="290" y="69"/>
                  </a:cubicBezTo>
                  <a:cubicBezTo>
                    <a:pt x="282" y="63"/>
                    <a:pt x="274" y="60"/>
                    <a:pt x="265" y="60"/>
                  </a:cubicBezTo>
                  <a:cubicBezTo>
                    <a:pt x="112" y="60"/>
                    <a:pt x="112" y="60"/>
                    <a:pt x="112" y="60"/>
                  </a:cubicBezTo>
                  <a:cubicBezTo>
                    <a:pt x="103" y="60"/>
                    <a:pt x="94" y="63"/>
                    <a:pt x="87" y="69"/>
                  </a:cubicBezTo>
                  <a:cubicBezTo>
                    <a:pt x="79" y="75"/>
                    <a:pt x="75" y="82"/>
                    <a:pt x="75" y="90"/>
                  </a:cubicBezTo>
                  <a:cubicBezTo>
                    <a:pt x="75" y="211"/>
                    <a:pt x="75" y="211"/>
                    <a:pt x="75" y="211"/>
                  </a:cubicBezTo>
                  <a:cubicBezTo>
                    <a:pt x="75" y="219"/>
                    <a:pt x="79" y="226"/>
                    <a:pt x="86" y="232"/>
                  </a:cubicBezTo>
                  <a:cubicBezTo>
                    <a:pt x="93" y="238"/>
                    <a:pt x="102" y="241"/>
                    <a:pt x="112" y="241"/>
                  </a:cubicBezTo>
                  <a:cubicBezTo>
                    <a:pt x="265" y="241"/>
                    <a:pt x="265" y="241"/>
                    <a:pt x="265" y="241"/>
                  </a:cubicBezTo>
                  <a:cubicBezTo>
                    <a:pt x="274" y="241"/>
                    <a:pt x="282" y="238"/>
                    <a:pt x="290" y="232"/>
                  </a:cubicBezTo>
                  <a:cubicBezTo>
                    <a:pt x="297" y="226"/>
                    <a:pt x="301" y="219"/>
                    <a:pt x="301" y="2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18" name="Freeform 9">
              <a:extLst>
                <a:ext uri="{FF2B5EF4-FFF2-40B4-BE49-F238E27FC236}">
                  <a16:creationId xmlns:a16="http://schemas.microsoft.com/office/drawing/2014/main" id="{B363B1C1-2722-4064-B64A-DEC7A3DAEC1C}"/>
                </a:ext>
              </a:extLst>
            </p:cNvPr>
            <p:cNvSpPr>
              <a:spLocks/>
            </p:cNvSpPr>
            <p:nvPr/>
          </p:nvSpPr>
          <p:spPr bwMode="auto">
            <a:xfrm>
              <a:off x="6856" y="465"/>
              <a:ext cx="118" cy="130"/>
            </a:xfrm>
            <a:custGeom>
              <a:avLst/>
              <a:gdLst>
                <a:gd name="T0" fmla="*/ 275 w 275"/>
                <a:gd name="T1" fmla="*/ 301 h 301"/>
                <a:gd name="T2" fmla="*/ 110 w 275"/>
                <a:gd name="T3" fmla="*/ 301 h 301"/>
                <a:gd name="T4" fmla="*/ 33 w 275"/>
                <a:gd name="T5" fmla="*/ 275 h 301"/>
                <a:gd name="T6" fmla="*/ 0 w 275"/>
                <a:gd name="T7" fmla="*/ 213 h 301"/>
                <a:gd name="T8" fmla="*/ 0 w 275"/>
                <a:gd name="T9" fmla="*/ 0 h 301"/>
                <a:gd name="T10" fmla="*/ 75 w 275"/>
                <a:gd name="T11" fmla="*/ 0 h 301"/>
                <a:gd name="T12" fmla="*/ 75 w 275"/>
                <a:gd name="T13" fmla="*/ 211 h 301"/>
                <a:gd name="T14" fmla="*/ 86 w 275"/>
                <a:gd name="T15" fmla="*/ 232 h 301"/>
                <a:gd name="T16" fmla="*/ 112 w 275"/>
                <a:gd name="T17" fmla="*/ 241 h 301"/>
                <a:gd name="T18" fmla="*/ 275 w 275"/>
                <a:gd name="T19" fmla="*/ 241 h 301"/>
                <a:gd name="T20" fmla="*/ 275 w 275"/>
                <a:gd name="T21"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5" h="301">
                  <a:moveTo>
                    <a:pt x="275" y="301"/>
                  </a:moveTo>
                  <a:cubicBezTo>
                    <a:pt x="110" y="301"/>
                    <a:pt x="110" y="301"/>
                    <a:pt x="110" y="301"/>
                  </a:cubicBezTo>
                  <a:cubicBezTo>
                    <a:pt x="81" y="301"/>
                    <a:pt x="55" y="292"/>
                    <a:pt x="33" y="275"/>
                  </a:cubicBezTo>
                  <a:cubicBezTo>
                    <a:pt x="11" y="257"/>
                    <a:pt x="0" y="237"/>
                    <a:pt x="0" y="213"/>
                  </a:cubicBezTo>
                  <a:cubicBezTo>
                    <a:pt x="0" y="0"/>
                    <a:pt x="0" y="0"/>
                    <a:pt x="0" y="0"/>
                  </a:cubicBezTo>
                  <a:cubicBezTo>
                    <a:pt x="75" y="0"/>
                    <a:pt x="75" y="0"/>
                    <a:pt x="75" y="0"/>
                  </a:cubicBezTo>
                  <a:cubicBezTo>
                    <a:pt x="75" y="211"/>
                    <a:pt x="75" y="211"/>
                    <a:pt x="75" y="211"/>
                  </a:cubicBezTo>
                  <a:cubicBezTo>
                    <a:pt x="75" y="219"/>
                    <a:pt x="79" y="226"/>
                    <a:pt x="86" y="232"/>
                  </a:cubicBezTo>
                  <a:cubicBezTo>
                    <a:pt x="94" y="238"/>
                    <a:pt x="102" y="241"/>
                    <a:pt x="112" y="241"/>
                  </a:cubicBezTo>
                  <a:cubicBezTo>
                    <a:pt x="275" y="241"/>
                    <a:pt x="275" y="241"/>
                    <a:pt x="275" y="241"/>
                  </a:cubicBezTo>
                  <a:lnTo>
                    <a:pt x="275"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19" name="Freeform 10">
              <a:extLst>
                <a:ext uri="{FF2B5EF4-FFF2-40B4-BE49-F238E27FC236}">
                  <a16:creationId xmlns:a16="http://schemas.microsoft.com/office/drawing/2014/main" id="{BBAADE02-C6B6-48DA-BDE5-E79447425967}"/>
                </a:ext>
              </a:extLst>
            </p:cNvPr>
            <p:cNvSpPr>
              <a:spLocks/>
            </p:cNvSpPr>
            <p:nvPr/>
          </p:nvSpPr>
          <p:spPr bwMode="auto">
            <a:xfrm>
              <a:off x="7000" y="465"/>
              <a:ext cx="226" cy="130"/>
            </a:xfrm>
            <a:custGeom>
              <a:avLst/>
              <a:gdLst>
                <a:gd name="T0" fmla="*/ 526 w 526"/>
                <a:gd name="T1" fmla="*/ 301 h 301"/>
                <a:gd name="T2" fmla="*/ 451 w 526"/>
                <a:gd name="T3" fmla="*/ 301 h 301"/>
                <a:gd name="T4" fmla="*/ 451 w 526"/>
                <a:gd name="T5" fmla="*/ 90 h 301"/>
                <a:gd name="T6" fmla="*/ 440 w 526"/>
                <a:gd name="T7" fmla="*/ 69 h 301"/>
                <a:gd name="T8" fmla="*/ 414 w 526"/>
                <a:gd name="T9" fmla="*/ 60 h 301"/>
                <a:gd name="T10" fmla="*/ 301 w 526"/>
                <a:gd name="T11" fmla="*/ 60 h 301"/>
                <a:gd name="T12" fmla="*/ 301 w 526"/>
                <a:gd name="T13" fmla="*/ 301 h 301"/>
                <a:gd name="T14" fmla="*/ 226 w 526"/>
                <a:gd name="T15" fmla="*/ 301 h 301"/>
                <a:gd name="T16" fmla="*/ 226 w 526"/>
                <a:gd name="T17" fmla="*/ 60 h 301"/>
                <a:gd name="T18" fmla="*/ 112 w 526"/>
                <a:gd name="T19" fmla="*/ 60 h 301"/>
                <a:gd name="T20" fmla="*/ 86 w 526"/>
                <a:gd name="T21" fmla="*/ 69 h 301"/>
                <a:gd name="T22" fmla="*/ 76 w 526"/>
                <a:gd name="T23" fmla="*/ 90 h 301"/>
                <a:gd name="T24" fmla="*/ 76 w 526"/>
                <a:gd name="T25" fmla="*/ 301 h 301"/>
                <a:gd name="T26" fmla="*/ 0 w 526"/>
                <a:gd name="T27" fmla="*/ 301 h 301"/>
                <a:gd name="T28" fmla="*/ 0 w 526"/>
                <a:gd name="T29" fmla="*/ 88 h 301"/>
                <a:gd name="T30" fmla="*/ 34 w 526"/>
                <a:gd name="T31" fmla="*/ 27 h 301"/>
                <a:gd name="T32" fmla="*/ 110 w 526"/>
                <a:gd name="T33" fmla="*/ 0 h 301"/>
                <a:gd name="T34" fmla="*/ 416 w 526"/>
                <a:gd name="T35" fmla="*/ 0 h 301"/>
                <a:gd name="T36" fmla="*/ 493 w 526"/>
                <a:gd name="T37" fmla="*/ 27 h 301"/>
                <a:gd name="T38" fmla="*/ 526 w 526"/>
                <a:gd name="T39" fmla="*/ 88 h 301"/>
                <a:gd name="T40" fmla="*/ 526 w 526"/>
                <a:gd name="T41"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6" h="301">
                  <a:moveTo>
                    <a:pt x="526" y="301"/>
                  </a:moveTo>
                  <a:cubicBezTo>
                    <a:pt x="451" y="301"/>
                    <a:pt x="451" y="301"/>
                    <a:pt x="451" y="301"/>
                  </a:cubicBezTo>
                  <a:cubicBezTo>
                    <a:pt x="451" y="90"/>
                    <a:pt x="451" y="90"/>
                    <a:pt x="451" y="90"/>
                  </a:cubicBezTo>
                  <a:cubicBezTo>
                    <a:pt x="451" y="82"/>
                    <a:pt x="447" y="75"/>
                    <a:pt x="440" y="69"/>
                  </a:cubicBezTo>
                  <a:cubicBezTo>
                    <a:pt x="433" y="63"/>
                    <a:pt x="424" y="60"/>
                    <a:pt x="414" y="60"/>
                  </a:cubicBezTo>
                  <a:cubicBezTo>
                    <a:pt x="301" y="60"/>
                    <a:pt x="301" y="60"/>
                    <a:pt x="301" y="60"/>
                  </a:cubicBezTo>
                  <a:cubicBezTo>
                    <a:pt x="301" y="301"/>
                    <a:pt x="301" y="301"/>
                    <a:pt x="301" y="301"/>
                  </a:cubicBezTo>
                  <a:cubicBezTo>
                    <a:pt x="226" y="301"/>
                    <a:pt x="226" y="301"/>
                    <a:pt x="226" y="301"/>
                  </a:cubicBezTo>
                  <a:cubicBezTo>
                    <a:pt x="226" y="60"/>
                    <a:pt x="226" y="60"/>
                    <a:pt x="226" y="60"/>
                  </a:cubicBezTo>
                  <a:cubicBezTo>
                    <a:pt x="112" y="60"/>
                    <a:pt x="112" y="60"/>
                    <a:pt x="112" y="60"/>
                  </a:cubicBezTo>
                  <a:cubicBezTo>
                    <a:pt x="102" y="60"/>
                    <a:pt x="94" y="63"/>
                    <a:pt x="86" y="69"/>
                  </a:cubicBezTo>
                  <a:cubicBezTo>
                    <a:pt x="79" y="75"/>
                    <a:pt x="76" y="82"/>
                    <a:pt x="76" y="90"/>
                  </a:cubicBezTo>
                  <a:cubicBezTo>
                    <a:pt x="76" y="301"/>
                    <a:pt x="76" y="301"/>
                    <a:pt x="76" y="301"/>
                  </a:cubicBezTo>
                  <a:cubicBezTo>
                    <a:pt x="0" y="301"/>
                    <a:pt x="0" y="301"/>
                    <a:pt x="0" y="301"/>
                  </a:cubicBezTo>
                  <a:cubicBezTo>
                    <a:pt x="0" y="88"/>
                    <a:pt x="0" y="88"/>
                    <a:pt x="0" y="88"/>
                  </a:cubicBezTo>
                  <a:cubicBezTo>
                    <a:pt x="0" y="64"/>
                    <a:pt x="12" y="44"/>
                    <a:pt x="34" y="27"/>
                  </a:cubicBezTo>
                  <a:cubicBezTo>
                    <a:pt x="56" y="9"/>
                    <a:pt x="81" y="0"/>
                    <a:pt x="110" y="0"/>
                  </a:cubicBezTo>
                  <a:cubicBezTo>
                    <a:pt x="416" y="0"/>
                    <a:pt x="416" y="0"/>
                    <a:pt x="416" y="0"/>
                  </a:cubicBezTo>
                  <a:cubicBezTo>
                    <a:pt x="446" y="0"/>
                    <a:pt x="472" y="9"/>
                    <a:pt x="493" y="27"/>
                  </a:cubicBezTo>
                  <a:cubicBezTo>
                    <a:pt x="515" y="44"/>
                    <a:pt x="526" y="64"/>
                    <a:pt x="526" y="88"/>
                  </a:cubicBezTo>
                  <a:lnTo>
                    <a:pt x="526"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20" name="Freeform 11">
              <a:extLst>
                <a:ext uri="{FF2B5EF4-FFF2-40B4-BE49-F238E27FC236}">
                  <a16:creationId xmlns:a16="http://schemas.microsoft.com/office/drawing/2014/main" id="{C48BDEF8-A995-40C2-8A64-C8E696EE305B}"/>
                </a:ext>
              </a:extLst>
            </p:cNvPr>
            <p:cNvSpPr>
              <a:spLocks/>
            </p:cNvSpPr>
            <p:nvPr/>
          </p:nvSpPr>
          <p:spPr bwMode="auto">
            <a:xfrm>
              <a:off x="5821" y="465"/>
              <a:ext cx="142" cy="130"/>
            </a:xfrm>
            <a:custGeom>
              <a:avLst/>
              <a:gdLst>
                <a:gd name="T0" fmla="*/ 86 w 331"/>
                <a:gd name="T1" fmla="*/ 69 h 300"/>
                <a:gd name="T2" fmla="*/ 112 w 331"/>
                <a:gd name="T3" fmla="*/ 60 h 300"/>
                <a:gd name="T4" fmla="*/ 331 w 331"/>
                <a:gd name="T5" fmla="*/ 60 h 300"/>
                <a:gd name="T6" fmla="*/ 331 w 331"/>
                <a:gd name="T7" fmla="*/ 0 h 300"/>
                <a:gd name="T8" fmla="*/ 110 w 331"/>
                <a:gd name="T9" fmla="*/ 0 h 300"/>
                <a:gd name="T10" fmla="*/ 33 w 331"/>
                <a:gd name="T11" fmla="*/ 26 h 300"/>
                <a:gd name="T12" fmla="*/ 0 w 331"/>
                <a:gd name="T13" fmla="*/ 88 h 300"/>
                <a:gd name="T14" fmla="*/ 0 w 331"/>
                <a:gd name="T15" fmla="*/ 212 h 300"/>
                <a:gd name="T16" fmla="*/ 33 w 331"/>
                <a:gd name="T17" fmla="*/ 274 h 300"/>
                <a:gd name="T18" fmla="*/ 110 w 331"/>
                <a:gd name="T19" fmla="*/ 300 h 300"/>
                <a:gd name="T20" fmla="*/ 331 w 331"/>
                <a:gd name="T21" fmla="*/ 300 h 300"/>
                <a:gd name="T22" fmla="*/ 331 w 331"/>
                <a:gd name="T23" fmla="*/ 240 h 300"/>
                <a:gd name="T24" fmla="*/ 112 w 331"/>
                <a:gd name="T25" fmla="*/ 240 h 300"/>
                <a:gd name="T26" fmla="*/ 86 w 331"/>
                <a:gd name="T27" fmla="*/ 231 h 300"/>
                <a:gd name="T28" fmla="*/ 75 w 331"/>
                <a:gd name="T29" fmla="*/ 210 h 300"/>
                <a:gd name="T30" fmla="*/ 75 w 331"/>
                <a:gd name="T31" fmla="*/ 180 h 300"/>
                <a:gd name="T32" fmla="*/ 215 w 331"/>
                <a:gd name="T33" fmla="*/ 180 h 300"/>
                <a:gd name="T34" fmla="*/ 215 w 331"/>
                <a:gd name="T35" fmla="*/ 120 h 300"/>
                <a:gd name="T36" fmla="*/ 75 w 331"/>
                <a:gd name="T37" fmla="*/ 120 h 300"/>
                <a:gd name="T38" fmla="*/ 75 w 331"/>
                <a:gd name="T39" fmla="*/ 89 h 300"/>
                <a:gd name="T40" fmla="*/ 86 w 331"/>
                <a:gd name="T41" fmla="*/ 6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1" h="300">
                  <a:moveTo>
                    <a:pt x="86" y="69"/>
                  </a:moveTo>
                  <a:cubicBezTo>
                    <a:pt x="93" y="63"/>
                    <a:pt x="102" y="60"/>
                    <a:pt x="112" y="60"/>
                  </a:cubicBezTo>
                  <a:cubicBezTo>
                    <a:pt x="331" y="60"/>
                    <a:pt x="331" y="60"/>
                    <a:pt x="331" y="60"/>
                  </a:cubicBezTo>
                  <a:cubicBezTo>
                    <a:pt x="331" y="0"/>
                    <a:pt x="331" y="0"/>
                    <a:pt x="331" y="0"/>
                  </a:cubicBezTo>
                  <a:cubicBezTo>
                    <a:pt x="110" y="0"/>
                    <a:pt x="110" y="0"/>
                    <a:pt x="110" y="0"/>
                  </a:cubicBezTo>
                  <a:cubicBezTo>
                    <a:pt x="81" y="0"/>
                    <a:pt x="55" y="9"/>
                    <a:pt x="33" y="26"/>
                  </a:cubicBezTo>
                  <a:cubicBezTo>
                    <a:pt x="11" y="43"/>
                    <a:pt x="0" y="64"/>
                    <a:pt x="0" y="88"/>
                  </a:cubicBezTo>
                  <a:cubicBezTo>
                    <a:pt x="0" y="212"/>
                    <a:pt x="0" y="212"/>
                    <a:pt x="0" y="212"/>
                  </a:cubicBezTo>
                  <a:cubicBezTo>
                    <a:pt x="0" y="236"/>
                    <a:pt x="11" y="256"/>
                    <a:pt x="33" y="274"/>
                  </a:cubicBezTo>
                  <a:cubicBezTo>
                    <a:pt x="55" y="291"/>
                    <a:pt x="81" y="300"/>
                    <a:pt x="110" y="300"/>
                  </a:cubicBezTo>
                  <a:cubicBezTo>
                    <a:pt x="331" y="300"/>
                    <a:pt x="331" y="300"/>
                    <a:pt x="331" y="300"/>
                  </a:cubicBezTo>
                  <a:cubicBezTo>
                    <a:pt x="331" y="240"/>
                    <a:pt x="331" y="240"/>
                    <a:pt x="331" y="240"/>
                  </a:cubicBezTo>
                  <a:cubicBezTo>
                    <a:pt x="112" y="240"/>
                    <a:pt x="112" y="240"/>
                    <a:pt x="112" y="240"/>
                  </a:cubicBezTo>
                  <a:cubicBezTo>
                    <a:pt x="102" y="240"/>
                    <a:pt x="93" y="237"/>
                    <a:pt x="86" y="231"/>
                  </a:cubicBezTo>
                  <a:cubicBezTo>
                    <a:pt x="79" y="225"/>
                    <a:pt x="75" y="218"/>
                    <a:pt x="75" y="210"/>
                  </a:cubicBezTo>
                  <a:cubicBezTo>
                    <a:pt x="75" y="180"/>
                    <a:pt x="75" y="180"/>
                    <a:pt x="75" y="180"/>
                  </a:cubicBezTo>
                  <a:cubicBezTo>
                    <a:pt x="215" y="180"/>
                    <a:pt x="215" y="180"/>
                    <a:pt x="215" y="180"/>
                  </a:cubicBezTo>
                  <a:cubicBezTo>
                    <a:pt x="215" y="120"/>
                    <a:pt x="215" y="120"/>
                    <a:pt x="215" y="120"/>
                  </a:cubicBezTo>
                  <a:cubicBezTo>
                    <a:pt x="75" y="120"/>
                    <a:pt x="75" y="120"/>
                    <a:pt x="75" y="120"/>
                  </a:cubicBezTo>
                  <a:cubicBezTo>
                    <a:pt x="75" y="89"/>
                    <a:pt x="75" y="89"/>
                    <a:pt x="75" y="89"/>
                  </a:cubicBezTo>
                  <a:cubicBezTo>
                    <a:pt x="75" y="81"/>
                    <a:pt x="79" y="74"/>
                    <a:pt x="86" y="6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21" name="Freeform 12">
              <a:extLst>
                <a:ext uri="{FF2B5EF4-FFF2-40B4-BE49-F238E27FC236}">
                  <a16:creationId xmlns:a16="http://schemas.microsoft.com/office/drawing/2014/main" id="{8C959247-4C86-4223-8D07-0A48F04AEC18}"/>
                </a:ext>
              </a:extLst>
            </p:cNvPr>
            <p:cNvSpPr>
              <a:spLocks/>
            </p:cNvSpPr>
            <p:nvPr/>
          </p:nvSpPr>
          <p:spPr bwMode="auto">
            <a:xfrm>
              <a:off x="6078" y="465"/>
              <a:ext cx="142" cy="130"/>
            </a:xfrm>
            <a:custGeom>
              <a:avLst/>
              <a:gdLst>
                <a:gd name="T0" fmla="*/ 86 w 331"/>
                <a:gd name="T1" fmla="*/ 69 h 300"/>
                <a:gd name="T2" fmla="*/ 112 w 331"/>
                <a:gd name="T3" fmla="*/ 60 h 300"/>
                <a:gd name="T4" fmla="*/ 331 w 331"/>
                <a:gd name="T5" fmla="*/ 60 h 300"/>
                <a:gd name="T6" fmla="*/ 331 w 331"/>
                <a:gd name="T7" fmla="*/ 0 h 300"/>
                <a:gd name="T8" fmla="*/ 110 w 331"/>
                <a:gd name="T9" fmla="*/ 0 h 300"/>
                <a:gd name="T10" fmla="*/ 33 w 331"/>
                <a:gd name="T11" fmla="*/ 26 h 300"/>
                <a:gd name="T12" fmla="*/ 0 w 331"/>
                <a:gd name="T13" fmla="*/ 88 h 300"/>
                <a:gd name="T14" fmla="*/ 0 w 331"/>
                <a:gd name="T15" fmla="*/ 212 h 300"/>
                <a:gd name="T16" fmla="*/ 33 w 331"/>
                <a:gd name="T17" fmla="*/ 274 h 300"/>
                <a:gd name="T18" fmla="*/ 110 w 331"/>
                <a:gd name="T19" fmla="*/ 300 h 300"/>
                <a:gd name="T20" fmla="*/ 331 w 331"/>
                <a:gd name="T21" fmla="*/ 300 h 300"/>
                <a:gd name="T22" fmla="*/ 331 w 331"/>
                <a:gd name="T23" fmla="*/ 240 h 300"/>
                <a:gd name="T24" fmla="*/ 112 w 331"/>
                <a:gd name="T25" fmla="*/ 240 h 300"/>
                <a:gd name="T26" fmla="*/ 86 w 331"/>
                <a:gd name="T27" fmla="*/ 231 h 300"/>
                <a:gd name="T28" fmla="*/ 75 w 331"/>
                <a:gd name="T29" fmla="*/ 210 h 300"/>
                <a:gd name="T30" fmla="*/ 75 w 331"/>
                <a:gd name="T31" fmla="*/ 180 h 300"/>
                <a:gd name="T32" fmla="*/ 215 w 331"/>
                <a:gd name="T33" fmla="*/ 180 h 300"/>
                <a:gd name="T34" fmla="*/ 215 w 331"/>
                <a:gd name="T35" fmla="*/ 120 h 300"/>
                <a:gd name="T36" fmla="*/ 75 w 331"/>
                <a:gd name="T37" fmla="*/ 120 h 300"/>
                <a:gd name="T38" fmla="*/ 75 w 331"/>
                <a:gd name="T39" fmla="*/ 89 h 300"/>
                <a:gd name="T40" fmla="*/ 86 w 331"/>
                <a:gd name="T41" fmla="*/ 6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1" h="300">
                  <a:moveTo>
                    <a:pt x="86" y="69"/>
                  </a:moveTo>
                  <a:cubicBezTo>
                    <a:pt x="94" y="63"/>
                    <a:pt x="102" y="60"/>
                    <a:pt x="112" y="60"/>
                  </a:cubicBezTo>
                  <a:cubicBezTo>
                    <a:pt x="331" y="60"/>
                    <a:pt x="331" y="60"/>
                    <a:pt x="331" y="60"/>
                  </a:cubicBezTo>
                  <a:cubicBezTo>
                    <a:pt x="331" y="0"/>
                    <a:pt x="331" y="0"/>
                    <a:pt x="331" y="0"/>
                  </a:cubicBezTo>
                  <a:cubicBezTo>
                    <a:pt x="110" y="0"/>
                    <a:pt x="110" y="0"/>
                    <a:pt x="110" y="0"/>
                  </a:cubicBezTo>
                  <a:cubicBezTo>
                    <a:pt x="81" y="0"/>
                    <a:pt x="55" y="9"/>
                    <a:pt x="33" y="26"/>
                  </a:cubicBezTo>
                  <a:cubicBezTo>
                    <a:pt x="11" y="43"/>
                    <a:pt x="0" y="64"/>
                    <a:pt x="0" y="88"/>
                  </a:cubicBezTo>
                  <a:cubicBezTo>
                    <a:pt x="0" y="212"/>
                    <a:pt x="0" y="212"/>
                    <a:pt x="0" y="212"/>
                  </a:cubicBezTo>
                  <a:cubicBezTo>
                    <a:pt x="0" y="236"/>
                    <a:pt x="11" y="256"/>
                    <a:pt x="33" y="274"/>
                  </a:cubicBezTo>
                  <a:cubicBezTo>
                    <a:pt x="55" y="291"/>
                    <a:pt x="81" y="300"/>
                    <a:pt x="110" y="300"/>
                  </a:cubicBezTo>
                  <a:cubicBezTo>
                    <a:pt x="331" y="300"/>
                    <a:pt x="331" y="300"/>
                    <a:pt x="331" y="300"/>
                  </a:cubicBezTo>
                  <a:cubicBezTo>
                    <a:pt x="331" y="240"/>
                    <a:pt x="331" y="240"/>
                    <a:pt x="331" y="240"/>
                  </a:cubicBezTo>
                  <a:cubicBezTo>
                    <a:pt x="112" y="240"/>
                    <a:pt x="112" y="240"/>
                    <a:pt x="112" y="240"/>
                  </a:cubicBezTo>
                  <a:cubicBezTo>
                    <a:pt x="102" y="240"/>
                    <a:pt x="94" y="237"/>
                    <a:pt x="86" y="231"/>
                  </a:cubicBezTo>
                  <a:cubicBezTo>
                    <a:pt x="79" y="225"/>
                    <a:pt x="75" y="218"/>
                    <a:pt x="75" y="210"/>
                  </a:cubicBezTo>
                  <a:cubicBezTo>
                    <a:pt x="75" y="180"/>
                    <a:pt x="75" y="180"/>
                    <a:pt x="75" y="180"/>
                  </a:cubicBezTo>
                  <a:cubicBezTo>
                    <a:pt x="215" y="180"/>
                    <a:pt x="215" y="180"/>
                    <a:pt x="215" y="180"/>
                  </a:cubicBezTo>
                  <a:cubicBezTo>
                    <a:pt x="215" y="120"/>
                    <a:pt x="215" y="120"/>
                    <a:pt x="215" y="120"/>
                  </a:cubicBezTo>
                  <a:cubicBezTo>
                    <a:pt x="75" y="120"/>
                    <a:pt x="75" y="120"/>
                    <a:pt x="75" y="120"/>
                  </a:cubicBezTo>
                  <a:cubicBezTo>
                    <a:pt x="75" y="89"/>
                    <a:pt x="75" y="89"/>
                    <a:pt x="75" y="89"/>
                  </a:cubicBezTo>
                  <a:cubicBezTo>
                    <a:pt x="75" y="81"/>
                    <a:pt x="79" y="74"/>
                    <a:pt x="86" y="6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22" name="Freeform 13">
              <a:extLst>
                <a:ext uri="{FF2B5EF4-FFF2-40B4-BE49-F238E27FC236}">
                  <a16:creationId xmlns:a16="http://schemas.microsoft.com/office/drawing/2014/main" id="{1FB18B70-22D6-482E-B791-0ECEF02BA3A2}"/>
                </a:ext>
              </a:extLst>
            </p:cNvPr>
            <p:cNvSpPr>
              <a:spLocks/>
            </p:cNvSpPr>
            <p:nvPr/>
          </p:nvSpPr>
          <p:spPr bwMode="auto">
            <a:xfrm>
              <a:off x="6260" y="465"/>
              <a:ext cx="156" cy="130"/>
            </a:xfrm>
            <a:custGeom>
              <a:avLst/>
              <a:gdLst>
                <a:gd name="T0" fmla="*/ 363 w 363"/>
                <a:gd name="T1" fmla="*/ 122 h 300"/>
                <a:gd name="T2" fmla="*/ 363 w 363"/>
                <a:gd name="T3" fmla="*/ 87 h 300"/>
                <a:gd name="T4" fmla="*/ 330 w 363"/>
                <a:gd name="T5" fmla="*/ 26 h 300"/>
                <a:gd name="T6" fmla="*/ 254 w 363"/>
                <a:gd name="T7" fmla="*/ 0 h 300"/>
                <a:gd name="T8" fmla="*/ 0 w 363"/>
                <a:gd name="T9" fmla="*/ 0 h 300"/>
                <a:gd name="T10" fmla="*/ 0 w 363"/>
                <a:gd name="T11" fmla="*/ 300 h 300"/>
                <a:gd name="T12" fmla="*/ 75 w 363"/>
                <a:gd name="T13" fmla="*/ 300 h 300"/>
                <a:gd name="T14" fmla="*/ 75 w 363"/>
                <a:gd name="T15" fmla="*/ 60 h 300"/>
                <a:gd name="T16" fmla="*/ 252 w 363"/>
                <a:gd name="T17" fmla="*/ 60 h 300"/>
                <a:gd name="T18" fmla="*/ 277 w 363"/>
                <a:gd name="T19" fmla="*/ 69 h 300"/>
                <a:gd name="T20" fmla="*/ 288 w 363"/>
                <a:gd name="T21" fmla="*/ 90 h 300"/>
                <a:gd name="T22" fmla="*/ 288 w 363"/>
                <a:gd name="T23" fmla="*/ 121 h 300"/>
                <a:gd name="T24" fmla="*/ 277 w 363"/>
                <a:gd name="T25" fmla="*/ 141 h 300"/>
                <a:gd name="T26" fmla="*/ 260 w 363"/>
                <a:gd name="T27" fmla="*/ 149 h 300"/>
                <a:gd name="T28" fmla="*/ 252 w 363"/>
                <a:gd name="T29" fmla="*/ 150 h 300"/>
                <a:gd name="T30" fmla="*/ 185 w 363"/>
                <a:gd name="T31" fmla="*/ 150 h 300"/>
                <a:gd name="T32" fmla="*/ 222 w 363"/>
                <a:gd name="T33" fmla="*/ 210 h 300"/>
                <a:gd name="T34" fmla="*/ 278 w 363"/>
                <a:gd name="T35" fmla="*/ 300 h 300"/>
                <a:gd name="T36" fmla="*/ 354 w 363"/>
                <a:gd name="T37" fmla="*/ 300 h 300"/>
                <a:gd name="T38" fmla="*/ 294 w 363"/>
                <a:gd name="T39" fmla="*/ 204 h 300"/>
                <a:gd name="T40" fmla="*/ 331 w 363"/>
                <a:gd name="T41" fmla="*/ 184 h 300"/>
                <a:gd name="T42" fmla="*/ 363 w 363"/>
                <a:gd name="T43" fmla="*/ 12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3" h="300">
                  <a:moveTo>
                    <a:pt x="363" y="122"/>
                  </a:moveTo>
                  <a:cubicBezTo>
                    <a:pt x="363" y="87"/>
                    <a:pt x="363" y="87"/>
                    <a:pt x="363" y="87"/>
                  </a:cubicBezTo>
                  <a:cubicBezTo>
                    <a:pt x="363" y="64"/>
                    <a:pt x="352" y="44"/>
                    <a:pt x="330" y="26"/>
                  </a:cubicBezTo>
                  <a:cubicBezTo>
                    <a:pt x="308" y="8"/>
                    <a:pt x="283" y="0"/>
                    <a:pt x="254" y="0"/>
                  </a:cubicBezTo>
                  <a:cubicBezTo>
                    <a:pt x="0" y="0"/>
                    <a:pt x="0" y="0"/>
                    <a:pt x="0" y="0"/>
                  </a:cubicBezTo>
                  <a:cubicBezTo>
                    <a:pt x="0" y="300"/>
                    <a:pt x="0" y="300"/>
                    <a:pt x="0" y="300"/>
                  </a:cubicBezTo>
                  <a:cubicBezTo>
                    <a:pt x="75" y="300"/>
                    <a:pt x="75" y="300"/>
                    <a:pt x="75" y="300"/>
                  </a:cubicBezTo>
                  <a:cubicBezTo>
                    <a:pt x="75" y="60"/>
                    <a:pt x="75" y="60"/>
                    <a:pt x="75" y="60"/>
                  </a:cubicBezTo>
                  <a:cubicBezTo>
                    <a:pt x="252" y="60"/>
                    <a:pt x="252" y="60"/>
                    <a:pt x="252" y="60"/>
                  </a:cubicBezTo>
                  <a:cubicBezTo>
                    <a:pt x="262" y="60"/>
                    <a:pt x="270" y="63"/>
                    <a:pt x="277" y="69"/>
                  </a:cubicBezTo>
                  <a:cubicBezTo>
                    <a:pt x="285" y="75"/>
                    <a:pt x="288" y="81"/>
                    <a:pt x="288" y="90"/>
                  </a:cubicBezTo>
                  <a:cubicBezTo>
                    <a:pt x="288" y="121"/>
                    <a:pt x="288" y="121"/>
                    <a:pt x="288" y="121"/>
                  </a:cubicBezTo>
                  <a:cubicBezTo>
                    <a:pt x="288" y="128"/>
                    <a:pt x="285" y="135"/>
                    <a:pt x="277" y="141"/>
                  </a:cubicBezTo>
                  <a:cubicBezTo>
                    <a:pt x="272" y="145"/>
                    <a:pt x="266" y="148"/>
                    <a:pt x="260" y="149"/>
                  </a:cubicBezTo>
                  <a:cubicBezTo>
                    <a:pt x="257" y="150"/>
                    <a:pt x="255" y="150"/>
                    <a:pt x="252" y="150"/>
                  </a:cubicBezTo>
                  <a:cubicBezTo>
                    <a:pt x="185" y="150"/>
                    <a:pt x="185" y="150"/>
                    <a:pt x="185" y="150"/>
                  </a:cubicBezTo>
                  <a:cubicBezTo>
                    <a:pt x="222" y="210"/>
                    <a:pt x="222" y="210"/>
                    <a:pt x="222" y="210"/>
                  </a:cubicBezTo>
                  <a:cubicBezTo>
                    <a:pt x="278" y="300"/>
                    <a:pt x="278" y="300"/>
                    <a:pt x="278" y="300"/>
                  </a:cubicBezTo>
                  <a:cubicBezTo>
                    <a:pt x="354" y="300"/>
                    <a:pt x="354" y="300"/>
                    <a:pt x="354" y="300"/>
                  </a:cubicBezTo>
                  <a:cubicBezTo>
                    <a:pt x="294" y="204"/>
                    <a:pt x="294" y="204"/>
                    <a:pt x="294" y="204"/>
                  </a:cubicBezTo>
                  <a:cubicBezTo>
                    <a:pt x="307" y="199"/>
                    <a:pt x="319" y="193"/>
                    <a:pt x="331" y="184"/>
                  </a:cubicBezTo>
                  <a:cubicBezTo>
                    <a:pt x="352" y="166"/>
                    <a:pt x="363" y="146"/>
                    <a:pt x="363" y="12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grpSp>
      <p:sp>
        <p:nvSpPr>
          <p:cNvPr id="8" name="Date Placeholder 7">
            <a:extLst>
              <a:ext uri="{FF2B5EF4-FFF2-40B4-BE49-F238E27FC236}">
                <a16:creationId xmlns:a16="http://schemas.microsoft.com/office/drawing/2014/main" id="{CB012D5B-9B1E-418C-B340-656657E49935}"/>
              </a:ext>
            </a:extLst>
          </p:cNvPr>
          <p:cNvSpPr>
            <a:spLocks noGrp="1"/>
          </p:cNvSpPr>
          <p:nvPr>
            <p:ph type="dt" sz="half" idx="10"/>
          </p:nvPr>
        </p:nvSpPr>
        <p:spPr/>
        <p:txBody>
          <a:bodyPr/>
          <a:lstStyle>
            <a:lvl1pPr>
              <a:defRPr>
                <a:solidFill>
                  <a:schemeClr val="bg1"/>
                </a:solidFill>
              </a:defRPr>
            </a:lvl1pPr>
          </a:lstStyle>
          <a:p>
            <a:fld id="{60771731-3FA0-444C-A073-7B1839E8DAD7}" type="datetime4">
              <a:rPr lang="da-DK" smtClean="0"/>
              <a:t>26-04-08</a:t>
            </a:fld>
            <a:endParaRPr lang="da-DK" dirty="0"/>
          </a:p>
        </p:txBody>
      </p:sp>
      <p:sp>
        <p:nvSpPr>
          <p:cNvPr id="9" name="Footer Placeholder 8">
            <a:extLst>
              <a:ext uri="{FF2B5EF4-FFF2-40B4-BE49-F238E27FC236}">
                <a16:creationId xmlns:a16="http://schemas.microsoft.com/office/drawing/2014/main" id="{5F5B1665-CF89-4C65-9299-ED31AFA4D7A3}"/>
              </a:ext>
            </a:extLst>
          </p:cNvPr>
          <p:cNvSpPr>
            <a:spLocks noGrp="1"/>
          </p:cNvSpPr>
          <p:nvPr>
            <p:ph type="ftr" sz="quarter" idx="11"/>
          </p:nvPr>
        </p:nvSpPr>
        <p:spPr/>
        <p:txBody>
          <a:bodyPr/>
          <a:lstStyle>
            <a:lvl1pPr>
              <a:defRPr>
                <a:solidFill>
                  <a:schemeClr val="bg1"/>
                </a:solidFill>
              </a:defRPr>
            </a:lvl1pPr>
          </a:lstStyle>
          <a:p>
            <a:r>
              <a:rPr lang="da-DK"/>
              <a:t>April  2026 | KOMiT Brugerkonference 2026</a:t>
            </a:r>
            <a:endParaRPr lang="da-DK" dirty="0"/>
          </a:p>
        </p:txBody>
      </p:sp>
      <p:sp>
        <p:nvSpPr>
          <p:cNvPr id="10" name="Slide Number Placeholder 9">
            <a:extLst>
              <a:ext uri="{FF2B5EF4-FFF2-40B4-BE49-F238E27FC236}">
                <a16:creationId xmlns:a16="http://schemas.microsoft.com/office/drawing/2014/main" id="{8E7A5C13-4749-4A79-AFBE-43492B56A1EA}"/>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13709268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k">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C1A22BA-3D1D-45BB-8915-A32977E7DA40}"/>
              </a:ext>
            </a:extLst>
          </p:cNvPr>
          <p:cNvSpPr/>
          <p:nvPr userDrawn="1"/>
        </p:nvSpPr>
        <p:spPr bwMode="ltGray">
          <a:xfrm>
            <a:off x="0" y="0"/>
            <a:ext cx="12192000" cy="6858000"/>
          </a:xfrm>
          <a:prstGeom prst="rect">
            <a:avLst/>
          </a:prstGeom>
          <a:gradFill flip="none" rotWithShape="1">
            <a:gsLst>
              <a:gs pos="0">
                <a:schemeClr val="accent2"/>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pic>
        <p:nvPicPr>
          <p:cNvPr id="27" name="Graphic 26">
            <a:extLst>
              <a:ext uri="{FF2B5EF4-FFF2-40B4-BE49-F238E27FC236}">
                <a16:creationId xmlns:a16="http://schemas.microsoft.com/office/drawing/2014/main" id="{B34E5E4C-6368-4970-B418-25CA59F1AE7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21576" b="68399"/>
          <a:stretch>
            <a:fillRect/>
          </a:stretch>
        </p:blipFill>
        <p:spPr>
          <a:xfrm>
            <a:off x="5083126" y="3966900"/>
            <a:ext cx="7108875" cy="2902889"/>
          </a:xfrm>
          <a:custGeom>
            <a:avLst/>
            <a:gdLst>
              <a:gd name="connsiteX0" fmla="*/ 0 w 7108875"/>
              <a:gd name="connsiteY0" fmla="*/ 0 h 2902889"/>
              <a:gd name="connsiteX1" fmla="*/ 7108875 w 7108875"/>
              <a:gd name="connsiteY1" fmla="*/ 0 h 2902889"/>
              <a:gd name="connsiteX2" fmla="*/ 7108875 w 7108875"/>
              <a:gd name="connsiteY2" fmla="*/ 2902889 h 2902889"/>
              <a:gd name="connsiteX3" fmla="*/ 0 w 7108875"/>
              <a:gd name="connsiteY3" fmla="*/ 2902889 h 2902889"/>
            </a:gdLst>
            <a:ahLst/>
            <a:cxnLst>
              <a:cxn ang="0">
                <a:pos x="connsiteX0" y="connsiteY0"/>
              </a:cxn>
              <a:cxn ang="0">
                <a:pos x="connsiteX1" y="connsiteY1"/>
              </a:cxn>
              <a:cxn ang="0">
                <a:pos x="connsiteX2" y="connsiteY2"/>
              </a:cxn>
              <a:cxn ang="0">
                <a:pos x="connsiteX3" y="connsiteY3"/>
              </a:cxn>
            </a:cxnLst>
            <a:rect l="l" t="t" r="r" b="b"/>
            <a:pathLst>
              <a:path w="7108875" h="2902889">
                <a:moveTo>
                  <a:pt x="0" y="0"/>
                </a:moveTo>
                <a:lnTo>
                  <a:pt x="7108875" y="0"/>
                </a:lnTo>
                <a:lnTo>
                  <a:pt x="7108875" y="2902889"/>
                </a:lnTo>
                <a:lnTo>
                  <a:pt x="0" y="2902889"/>
                </a:lnTo>
                <a:close/>
              </a:path>
            </a:pathLst>
          </a:custGeom>
        </p:spPr>
      </p:pic>
      <p:pic>
        <p:nvPicPr>
          <p:cNvPr id="25" name="Picture 24">
            <a:extLst>
              <a:ext uri="{FF2B5EF4-FFF2-40B4-BE49-F238E27FC236}">
                <a16:creationId xmlns:a16="http://schemas.microsoft.com/office/drawing/2014/main" id="{8CBA3C19-5689-4F06-8B65-DB03DB4FB69B}"/>
              </a:ext>
            </a:extLst>
          </p:cNvPr>
          <p:cNvPicPr>
            <a:picLocks noChangeAspect="1"/>
          </p:cNvPicPr>
          <p:nvPr userDrawn="1"/>
        </p:nvPicPr>
        <p:blipFill>
          <a:blip r:embed="rId4"/>
          <a:stretch>
            <a:fillRect/>
          </a:stretch>
        </p:blipFill>
        <p:spPr>
          <a:xfrm>
            <a:off x="8031274" y="5353625"/>
            <a:ext cx="3078052" cy="412586"/>
          </a:xfrm>
          <a:prstGeom prst="rect">
            <a:avLst/>
          </a:prstGeom>
        </p:spPr>
      </p:pic>
      <p:sp>
        <p:nvSpPr>
          <p:cNvPr id="2" name="Title 1">
            <a:extLst>
              <a:ext uri="{FF2B5EF4-FFF2-40B4-BE49-F238E27FC236}">
                <a16:creationId xmlns:a16="http://schemas.microsoft.com/office/drawing/2014/main" id="{D947CF41-4700-4C0D-801F-1B8DD72EDF93}"/>
              </a:ext>
            </a:extLst>
          </p:cNvPr>
          <p:cNvSpPr>
            <a:spLocks noGrp="1"/>
          </p:cNvSpPr>
          <p:nvPr>
            <p:ph type="title" hasCustomPrompt="1"/>
          </p:nvPr>
        </p:nvSpPr>
        <p:spPr>
          <a:xfrm>
            <a:off x="3380400" y="1137600"/>
            <a:ext cx="7326000" cy="4140000"/>
          </a:xfrm>
        </p:spPr>
        <p:txBody>
          <a:bodyPr/>
          <a:lstStyle>
            <a:lvl1pPr>
              <a:defRPr sz="6000">
                <a:solidFill>
                  <a:schemeClr val="bg1"/>
                </a:solidFill>
              </a:defRPr>
            </a:lvl1pPr>
          </a:lstStyle>
          <a:p>
            <a:r>
              <a:rPr lang="da-DK" dirty="0"/>
              <a:t>Tak</a:t>
            </a:r>
          </a:p>
        </p:txBody>
      </p:sp>
      <p:sp>
        <p:nvSpPr>
          <p:cNvPr id="5" name="Text Placeholder 4">
            <a:extLst>
              <a:ext uri="{FF2B5EF4-FFF2-40B4-BE49-F238E27FC236}">
                <a16:creationId xmlns:a16="http://schemas.microsoft.com/office/drawing/2014/main" id="{2EEC6CB4-6B46-4BAE-975E-1C5D80EB0F81}"/>
              </a:ext>
            </a:extLst>
          </p:cNvPr>
          <p:cNvSpPr>
            <a:spLocks noGrp="1"/>
          </p:cNvSpPr>
          <p:nvPr>
            <p:ph type="body" sz="quarter" idx="13" hasCustomPrompt="1"/>
          </p:nvPr>
        </p:nvSpPr>
        <p:spPr>
          <a:xfrm>
            <a:off x="539751" y="1080001"/>
            <a:ext cx="1641474" cy="4197600"/>
          </a:xfrm>
        </p:spPr>
        <p:txBody>
          <a:bodyPr anchor="t"/>
          <a:lstStyle>
            <a:lvl1pPr marL="0" indent="0">
              <a:buNone/>
              <a:defRPr sz="900">
                <a:solidFill>
                  <a:schemeClr val="bg1"/>
                </a:solidFill>
              </a:defRPr>
            </a:lvl1pPr>
          </a:lstStyle>
          <a:p>
            <a:pPr lvl="0"/>
            <a:r>
              <a:rPr lang="da-DK" dirty="0"/>
              <a:t>Navn                                                               </a:t>
            </a:r>
            <a:br>
              <a:rPr lang="da-DK" dirty="0"/>
            </a:br>
            <a:r>
              <a:rPr lang="da-DK" dirty="0"/>
              <a:t>Kontakt information</a:t>
            </a:r>
          </a:p>
        </p:txBody>
      </p:sp>
      <p:sp>
        <p:nvSpPr>
          <p:cNvPr id="8" name="Date Placeholder 7">
            <a:extLst>
              <a:ext uri="{FF2B5EF4-FFF2-40B4-BE49-F238E27FC236}">
                <a16:creationId xmlns:a16="http://schemas.microsoft.com/office/drawing/2014/main" id="{CB012D5B-9B1E-418C-B340-656657E49935}"/>
              </a:ext>
            </a:extLst>
          </p:cNvPr>
          <p:cNvSpPr>
            <a:spLocks noGrp="1"/>
          </p:cNvSpPr>
          <p:nvPr>
            <p:ph type="dt" sz="half" idx="10"/>
          </p:nvPr>
        </p:nvSpPr>
        <p:spPr>
          <a:xfrm>
            <a:off x="0" y="6876000"/>
            <a:ext cx="0" cy="0"/>
          </a:xfrm>
        </p:spPr>
        <p:txBody>
          <a:bodyPr/>
          <a:lstStyle>
            <a:lvl1pPr>
              <a:defRPr sz="100">
                <a:noFill/>
              </a:defRPr>
            </a:lvl1pPr>
          </a:lstStyle>
          <a:p>
            <a:fld id="{9AD44581-9958-46E6-90CF-93C5668D1606}" type="datetime4">
              <a:rPr lang="da-DK" smtClean="0"/>
              <a:t>26-04-08</a:t>
            </a:fld>
            <a:endParaRPr lang="da-DK" dirty="0"/>
          </a:p>
        </p:txBody>
      </p:sp>
      <p:sp>
        <p:nvSpPr>
          <p:cNvPr id="9" name="Footer Placeholder 8">
            <a:extLst>
              <a:ext uri="{FF2B5EF4-FFF2-40B4-BE49-F238E27FC236}">
                <a16:creationId xmlns:a16="http://schemas.microsoft.com/office/drawing/2014/main" id="{5F5B1665-CF89-4C65-9299-ED31AFA4D7A3}"/>
              </a:ext>
            </a:extLst>
          </p:cNvPr>
          <p:cNvSpPr>
            <a:spLocks noGrp="1"/>
          </p:cNvSpPr>
          <p:nvPr>
            <p:ph type="ftr" sz="quarter" idx="11"/>
          </p:nvPr>
        </p:nvSpPr>
        <p:spPr>
          <a:xfrm>
            <a:off x="0" y="6876000"/>
            <a:ext cx="0" cy="0"/>
          </a:xfrm>
        </p:spPr>
        <p:txBody>
          <a:bodyPr/>
          <a:lstStyle>
            <a:lvl1pPr>
              <a:defRPr sz="100">
                <a:noFill/>
              </a:defRPr>
            </a:lvl1pPr>
          </a:lstStyle>
          <a:p>
            <a:r>
              <a:rPr lang="da-DK"/>
              <a:t>April  2026 | KOMiT Brugerkonference 2026</a:t>
            </a:r>
            <a:endParaRPr lang="da-DK" dirty="0"/>
          </a:p>
        </p:txBody>
      </p:sp>
      <p:sp>
        <p:nvSpPr>
          <p:cNvPr id="10" name="Slide Number Placeholder 9">
            <a:extLst>
              <a:ext uri="{FF2B5EF4-FFF2-40B4-BE49-F238E27FC236}">
                <a16:creationId xmlns:a16="http://schemas.microsoft.com/office/drawing/2014/main" id="{8E7A5C13-4749-4A79-AFBE-43492B56A1EA}"/>
              </a:ext>
            </a:extLst>
          </p:cNvPr>
          <p:cNvSpPr>
            <a:spLocks noGrp="1"/>
          </p:cNvSpPr>
          <p:nvPr>
            <p:ph type="sldNum" sz="quarter" idx="12"/>
          </p:nvPr>
        </p:nvSpPr>
        <p:spPr>
          <a:xfrm>
            <a:off x="0" y="6876000"/>
            <a:ext cx="0" cy="0"/>
          </a:xfrm>
        </p:spPr>
        <p:txBody>
          <a:bodyPr/>
          <a:lstStyle>
            <a:lvl1pPr>
              <a:defRPr sz="100">
                <a:noFill/>
              </a:defRPr>
            </a:lvl1p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215131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9D909-49D5-40E7-8A46-904F4218013D}"/>
              </a:ext>
            </a:extLst>
          </p:cNvPr>
          <p:cNvSpPr>
            <a:spLocks noGrp="1"/>
          </p:cNvSpPr>
          <p:nvPr>
            <p:ph type="title" hasCustomPrompt="1"/>
          </p:nvPr>
        </p:nvSpPr>
        <p:spPr/>
        <p:txBody>
          <a:bodyPr/>
          <a:lstStyle>
            <a:lvl1pPr>
              <a:defRPr/>
            </a:lvl1pPr>
          </a:lstStyle>
          <a:p>
            <a:r>
              <a:rPr lang="da-DK" dirty="0"/>
              <a:t>Klik for at tilføje titel</a:t>
            </a:r>
          </a:p>
        </p:txBody>
      </p:sp>
      <p:sp>
        <p:nvSpPr>
          <p:cNvPr id="6" name="Date Placeholder 5">
            <a:extLst>
              <a:ext uri="{FF2B5EF4-FFF2-40B4-BE49-F238E27FC236}">
                <a16:creationId xmlns:a16="http://schemas.microsoft.com/office/drawing/2014/main" id="{11743BAE-BBFD-4EB5-9621-B33BFD16B8FD}"/>
              </a:ext>
            </a:extLst>
          </p:cNvPr>
          <p:cNvSpPr>
            <a:spLocks noGrp="1"/>
          </p:cNvSpPr>
          <p:nvPr>
            <p:ph type="dt" sz="half" idx="10"/>
          </p:nvPr>
        </p:nvSpPr>
        <p:spPr/>
        <p:txBody>
          <a:bodyPr/>
          <a:lstStyle/>
          <a:p>
            <a:fld id="{D790F369-E11B-4481-B682-31C2CCDF7A31}" type="datetime4">
              <a:rPr lang="da-DK" smtClean="0"/>
              <a:t>26-04-08</a:t>
            </a:fld>
            <a:endParaRPr lang="da-DK" dirty="0"/>
          </a:p>
        </p:txBody>
      </p:sp>
      <p:sp>
        <p:nvSpPr>
          <p:cNvPr id="7" name="Footer Placeholder 6">
            <a:extLst>
              <a:ext uri="{FF2B5EF4-FFF2-40B4-BE49-F238E27FC236}">
                <a16:creationId xmlns:a16="http://schemas.microsoft.com/office/drawing/2014/main" id="{4521DD03-EB57-4EBA-8164-2CF7CBFDD3C2}"/>
              </a:ext>
            </a:extLst>
          </p:cNvPr>
          <p:cNvSpPr>
            <a:spLocks noGrp="1"/>
          </p:cNvSpPr>
          <p:nvPr>
            <p:ph type="ftr" sz="quarter" idx="11"/>
          </p:nvPr>
        </p:nvSpPr>
        <p:spPr/>
        <p:txBody>
          <a:bodyPr/>
          <a:lstStyle/>
          <a:p>
            <a:r>
              <a:rPr lang="da-DK"/>
              <a:t>April  2026 | KOMiT Brugerkonference 2026</a:t>
            </a:r>
            <a:endParaRPr lang="da-DK" dirty="0"/>
          </a:p>
        </p:txBody>
      </p:sp>
      <p:sp>
        <p:nvSpPr>
          <p:cNvPr id="8" name="Slide Number Placeholder 7">
            <a:extLst>
              <a:ext uri="{FF2B5EF4-FFF2-40B4-BE49-F238E27FC236}">
                <a16:creationId xmlns:a16="http://schemas.microsoft.com/office/drawing/2014/main" id="{41A104B7-237F-445A-B891-2C4CA651A673}"/>
              </a:ext>
            </a:extLst>
          </p:cNvPr>
          <p:cNvSpPr>
            <a:spLocks noGrp="1"/>
          </p:cNvSpPr>
          <p:nvPr>
            <p:ph type="sldNum" sz="quarter" idx="12"/>
          </p:nvPr>
        </p:nvSpPr>
        <p:spPr/>
        <p:txBody>
          <a:body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34508886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B312244-58AF-4A2B-88B5-54B28BFFF08F}"/>
              </a:ext>
            </a:extLst>
          </p:cNvPr>
          <p:cNvSpPr>
            <a:spLocks noGrp="1"/>
          </p:cNvSpPr>
          <p:nvPr>
            <p:ph type="dt" sz="half" idx="10"/>
          </p:nvPr>
        </p:nvSpPr>
        <p:spPr/>
        <p:txBody>
          <a:bodyPr/>
          <a:lstStyle/>
          <a:p>
            <a:fld id="{AC8248DD-0024-43AC-87AA-D2C14751692F}" type="datetime4">
              <a:rPr lang="da-DK" smtClean="0"/>
              <a:t>26-04-08</a:t>
            </a:fld>
            <a:endParaRPr lang="da-DK" dirty="0"/>
          </a:p>
        </p:txBody>
      </p:sp>
      <p:sp>
        <p:nvSpPr>
          <p:cNvPr id="6" name="Footer Placeholder 5">
            <a:extLst>
              <a:ext uri="{FF2B5EF4-FFF2-40B4-BE49-F238E27FC236}">
                <a16:creationId xmlns:a16="http://schemas.microsoft.com/office/drawing/2014/main" id="{9BB0B64E-AF03-4514-A5ED-8AF8D6F3FB47}"/>
              </a:ext>
            </a:extLst>
          </p:cNvPr>
          <p:cNvSpPr>
            <a:spLocks noGrp="1"/>
          </p:cNvSpPr>
          <p:nvPr>
            <p:ph type="ftr" sz="quarter" idx="11"/>
          </p:nvPr>
        </p:nvSpPr>
        <p:spPr/>
        <p:txBody>
          <a:bodyPr/>
          <a:lstStyle/>
          <a:p>
            <a:r>
              <a:rPr lang="da-DK"/>
              <a:t>April  2026 | KOMiT Brugerkonference 2026</a:t>
            </a:r>
            <a:endParaRPr lang="da-DK" dirty="0"/>
          </a:p>
        </p:txBody>
      </p:sp>
      <p:sp>
        <p:nvSpPr>
          <p:cNvPr id="7" name="Slide Number Placeholder 6">
            <a:extLst>
              <a:ext uri="{FF2B5EF4-FFF2-40B4-BE49-F238E27FC236}">
                <a16:creationId xmlns:a16="http://schemas.microsoft.com/office/drawing/2014/main" id="{6C0D5057-336C-4958-94BD-5CBF48CA323B}"/>
              </a:ext>
            </a:extLst>
          </p:cNvPr>
          <p:cNvSpPr>
            <a:spLocks noGrp="1"/>
          </p:cNvSpPr>
          <p:nvPr>
            <p:ph type="sldNum" sz="quarter" idx="12"/>
          </p:nvPr>
        </p:nvSpPr>
        <p:spPr/>
        <p:txBody>
          <a:body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2843948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reaker A">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85C0C03-95CD-4DF1-9F3C-F59A183528D9}"/>
              </a:ext>
            </a:extLst>
          </p:cNvPr>
          <p:cNvSpPr/>
          <p:nvPr userDrawn="1"/>
        </p:nvSpPr>
        <p:spPr bwMode="ltGray">
          <a:xfrm>
            <a:off x="0" y="0"/>
            <a:ext cx="12192000" cy="6858000"/>
          </a:xfrm>
          <a:prstGeom prst="rect">
            <a:avLst/>
          </a:prstGeom>
          <a:gradFill flip="none" rotWithShape="1">
            <a:gsLst>
              <a:gs pos="0">
                <a:schemeClr val="accent2"/>
              </a:gs>
              <a:gs pos="94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pic>
        <p:nvPicPr>
          <p:cNvPr id="26" name="Graphic 25">
            <a:extLst>
              <a:ext uri="{FF2B5EF4-FFF2-40B4-BE49-F238E27FC236}">
                <a16:creationId xmlns:a16="http://schemas.microsoft.com/office/drawing/2014/main" id="{AC22C065-E50F-4D7D-A5D2-FD47AF9DD89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6630" r="24686"/>
          <a:stretch>
            <a:fillRect/>
          </a:stretch>
        </p:blipFill>
        <p:spPr>
          <a:xfrm>
            <a:off x="5215924" y="-1"/>
            <a:ext cx="6826919" cy="3983980"/>
          </a:xfrm>
          <a:custGeom>
            <a:avLst/>
            <a:gdLst>
              <a:gd name="connsiteX0" fmla="*/ 0 w 6826919"/>
              <a:gd name="connsiteY0" fmla="*/ 0 h 3983980"/>
              <a:gd name="connsiteX1" fmla="*/ 6826919 w 6826919"/>
              <a:gd name="connsiteY1" fmla="*/ 0 h 3983980"/>
              <a:gd name="connsiteX2" fmla="*/ 6826919 w 6826919"/>
              <a:gd name="connsiteY2" fmla="*/ 3983980 h 3983980"/>
              <a:gd name="connsiteX3" fmla="*/ 0 w 6826919"/>
              <a:gd name="connsiteY3" fmla="*/ 3983980 h 3983980"/>
            </a:gdLst>
            <a:ahLst/>
            <a:cxnLst>
              <a:cxn ang="0">
                <a:pos x="connsiteX0" y="connsiteY0"/>
              </a:cxn>
              <a:cxn ang="0">
                <a:pos x="connsiteX1" y="connsiteY1"/>
              </a:cxn>
              <a:cxn ang="0">
                <a:pos x="connsiteX2" y="connsiteY2"/>
              </a:cxn>
              <a:cxn ang="0">
                <a:pos x="connsiteX3" y="connsiteY3"/>
              </a:cxn>
            </a:cxnLst>
            <a:rect l="l" t="t" r="r" b="b"/>
            <a:pathLst>
              <a:path w="6826919" h="3983980">
                <a:moveTo>
                  <a:pt x="0" y="0"/>
                </a:moveTo>
                <a:lnTo>
                  <a:pt x="6826919" y="0"/>
                </a:lnTo>
                <a:lnTo>
                  <a:pt x="6826919" y="3983980"/>
                </a:lnTo>
                <a:lnTo>
                  <a:pt x="0" y="3983980"/>
                </a:lnTo>
                <a:close/>
              </a:path>
            </a:pathLst>
          </a:custGeom>
        </p:spPr>
      </p:pic>
      <p:grpSp>
        <p:nvGrpSpPr>
          <p:cNvPr id="14" name="Group 4">
            <a:extLst>
              <a:ext uri="{FF2B5EF4-FFF2-40B4-BE49-F238E27FC236}">
                <a16:creationId xmlns:a16="http://schemas.microsoft.com/office/drawing/2014/main" id="{D579CBE7-DEE5-4326-B766-651E97B663E2}"/>
              </a:ext>
            </a:extLst>
          </p:cNvPr>
          <p:cNvGrpSpPr>
            <a:grpSpLocks noChangeAspect="1"/>
          </p:cNvGrpSpPr>
          <p:nvPr userDrawn="1"/>
        </p:nvGrpSpPr>
        <p:grpSpPr bwMode="auto">
          <a:xfrm>
            <a:off x="10773600" y="6552404"/>
            <a:ext cx="872887" cy="70438"/>
            <a:chOff x="5615" y="465"/>
            <a:chExt cx="1611" cy="130"/>
          </a:xfrm>
          <a:solidFill>
            <a:schemeClr val="tx1"/>
          </a:solidFill>
        </p:grpSpPr>
        <p:sp>
          <p:nvSpPr>
            <p:cNvPr id="15" name="Freeform 5">
              <a:extLst>
                <a:ext uri="{FF2B5EF4-FFF2-40B4-BE49-F238E27FC236}">
                  <a16:creationId xmlns:a16="http://schemas.microsoft.com/office/drawing/2014/main" id="{956182AC-6E95-40E8-AD89-F54273CE8EC2}"/>
                </a:ext>
              </a:extLst>
            </p:cNvPr>
            <p:cNvSpPr>
              <a:spLocks noEditPoints="1"/>
            </p:cNvSpPr>
            <p:nvPr/>
          </p:nvSpPr>
          <p:spPr bwMode="auto">
            <a:xfrm>
              <a:off x="5615" y="465"/>
              <a:ext cx="161" cy="130"/>
            </a:xfrm>
            <a:custGeom>
              <a:avLst/>
              <a:gdLst>
                <a:gd name="T0" fmla="*/ 375 w 375"/>
                <a:gd name="T1" fmla="*/ 213 h 301"/>
                <a:gd name="T2" fmla="*/ 342 w 375"/>
                <a:gd name="T3" fmla="*/ 274 h 301"/>
                <a:gd name="T4" fmla="*/ 266 w 375"/>
                <a:gd name="T5" fmla="*/ 301 h 301"/>
                <a:gd name="T6" fmla="*/ 0 w 375"/>
                <a:gd name="T7" fmla="*/ 301 h 301"/>
                <a:gd name="T8" fmla="*/ 0 w 375"/>
                <a:gd name="T9" fmla="*/ 0 h 301"/>
                <a:gd name="T10" fmla="*/ 266 w 375"/>
                <a:gd name="T11" fmla="*/ 0 h 301"/>
                <a:gd name="T12" fmla="*/ 342 w 375"/>
                <a:gd name="T13" fmla="*/ 27 h 301"/>
                <a:gd name="T14" fmla="*/ 375 w 375"/>
                <a:gd name="T15" fmla="*/ 88 h 301"/>
                <a:gd name="T16" fmla="*/ 347 w 375"/>
                <a:gd name="T17" fmla="*/ 151 h 301"/>
                <a:gd name="T18" fmla="*/ 375 w 375"/>
                <a:gd name="T19" fmla="*/ 208 h 301"/>
                <a:gd name="T20" fmla="*/ 375 w 375"/>
                <a:gd name="T21" fmla="*/ 213 h 301"/>
                <a:gd name="T22" fmla="*/ 300 w 375"/>
                <a:gd name="T23" fmla="*/ 211 h 301"/>
                <a:gd name="T24" fmla="*/ 289 w 375"/>
                <a:gd name="T25" fmla="*/ 190 h 301"/>
                <a:gd name="T26" fmla="*/ 263 w 375"/>
                <a:gd name="T27" fmla="*/ 181 h 301"/>
                <a:gd name="T28" fmla="*/ 196 w 375"/>
                <a:gd name="T29" fmla="*/ 181 h 301"/>
                <a:gd name="T30" fmla="*/ 196 w 375"/>
                <a:gd name="T31" fmla="*/ 121 h 301"/>
                <a:gd name="T32" fmla="*/ 263 w 375"/>
                <a:gd name="T33" fmla="*/ 121 h 301"/>
                <a:gd name="T34" fmla="*/ 289 w 375"/>
                <a:gd name="T35" fmla="*/ 112 h 301"/>
                <a:gd name="T36" fmla="*/ 300 w 375"/>
                <a:gd name="T37" fmla="*/ 91 h 301"/>
                <a:gd name="T38" fmla="*/ 290 w 375"/>
                <a:gd name="T39" fmla="*/ 69 h 301"/>
                <a:gd name="T40" fmla="*/ 263 w 375"/>
                <a:gd name="T41" fmla="*/ 60 h 301"/>
                <a:gd name="T42" fmla="*/ 75 w 375"/>
                <a:gd name="T43" fmla="*/ 60 h 301"/>
                <a:gd name="T44" fmla="*/ 75 w 375"/>
                <a:gd name="T45" fmla="*/ 241 h 301"/>
                <a:gd name="T46" fmla="*/ 263 w 375"/>
                <a:gd name="T47" fmla="*/ 241 h 301"/>
                <a:gd name="T48" fmla="*/ 289 w 375"/>
                <a:gd name="T49" fmla="*/ 232 h 301"/>
                <a:gd name="T50" fmla="*/ 300 w 375"/>
                <a:gd name="T51" fmla="*/ 21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5" h="301">
                  <a:moveTo>
                    <a:pt x="375" y="213"/>
                  </a:moveTo>
                  <a:cubicBezTo>
                    <a:pt x="375" y="236"/>
                    <a:pt x="364" y="257"/>
                    <a:pt x="342" y="274"/>
                  </a:cubicBezTo>
                  <a:cubicBezTo>
                    <a:pt x="321" y="292"/>
                    <a:pt x="295" y="301"/>
                    <a:pt x="266" y="301"/>
                  </a:cubicBezTo>
                  <a:cubicBezTo>
                    <a:pt x="0" y="301"/>
                    <a:pt x="0" y="301"/>
                    <a:pt x="0" y="301"/>
                  </a:cubicBezTo>
                  <a:cubicBezTo>
                    <a:pt x="0" y="0"/>
                    <a:pt x="0" y="0"/>
                    <a:pt x="0" y="0"/>
                  </a:cubicBezTo>
                  <a:cubicBezTo>
                    <a:pt x="266" y="0"/>
                    <a:pt x="266" y="0"/>
                    <a:pt x="266" y="0"/>
                  </a:cubicBezTo>
                  <a:cubicBezTo>
                    <a:pt x="295" y="0"/>
                    <a:pt x="320" y="9"/>
                    <a:pt x="342" y="27"/>
                  </a:cubicBezTo>
                  <a:cubicBezTo>
                    <a:pt x="364" y="44"/>
                    <a:pt x="375" y="65"/>
                    <a:pt x="375" y="88"/>
                  </a:cubicBezTo>
                  <a:cubicBezTo>
                    <a:pt x="375" y="113"/>
                    <a:pt x="366" y="133"/>
                    <a:pt x="347" y="151"/>
                  </a:cubicBezTo>
                  <a:cubicBezTo>
                    <a:pt x="366" y="168"/>
                    <a:pt x="375" y="187"/>
                    <a:pt x="375" y="208"/>
                  </a:cubicBezTo>
                  <a:lnTo>
                    <a:pt x="375" y="213"/>
                  </a:lnTo>
                  <a:close/>
                  <a:moveTo>
                    <a:pt x="300" y="211"/>
                  </a:moveTo>
                  <a:cubicBezTo>
                    <a:pt x="300" y="203"/>
                    <a:pt x="296" y="196"/>
                    <a:pt x="289" y="190"/>
                  </a:cubicBezTo>
                  <a:cubicBezTo>
                    <a:pt x="282" y="184"/>
                    <a:pt x="273" y="181"/>
                    <a:pt x="263" y="181"/>
                  </a:cubicBezTo>
                  <a:cubicBezTo>
                    <a:pt x="196" y="181"/>
                    <a:pt x="196" y="181"/>
                    <a:pt x="196" y="181"/>
                  </a:cubicBezTo>
                  <a:cubicBezTo>
                    <a:pt x="196" y="121"/>
                    <a:pt x="196" y="121"/>
                    <a:pt x="196" y="121"/>
                  </a:cubicBezTo>
                  <a:cubicBezTo>
                    <a:pt x="263" y="121"/>
                    <a:pt x="263" y="121"/>
                    <a:pt x="263" y="121"/>
                  </a:cubicBezTo>
                  <a:cubicBezTo>
                    <a:pt x="273" y="121"/>
                    <a:pt x="281" y="118"/>
                    <a:pt x="289" y="112"/>
                  </a:cubicBezTo>
                  <a:cubicBezTo>
                    <a:pt x="296" y="106"/>
                    <a:pt x="300" y="99"/>
                    <a:pt x="300" y="91"/>
                  </a:cubicBezTo>
                  <a:cubicBezTo>
                    <a:pt x="300" y="83"/>
                    <a:pt x="297" y="75"/>
                    <a:pt x="290" y="69"/>
                  </a:cubicBezTo>
                  <a:cubicBezTo>
                    <a:pt x="283" y="63"/>
                    <a:pt x="274" y="60"/>
                    <a:pt x="263" y="60"/>
                  </a:cubicBezTo>
                  <a:cubicBezTo>
                    <a:pt x="75" y="60"/>
                    <a:pt x="75" y="60"/>
                    <a:pt x="75" y="60"/>
                  </a:cubicBezTo>
                  <a:cubicBezTo>
                    <a:pt x="75" y="241"/>
                    <a:pt x="75" y="241"/>
                    <a:pt x="75" y="241"/>
                  </a:cubicBezTo>
                  <a:cubicBezTo>
                    <a:pt x="263" y="241"/>
                    <a:pt x="263" y="241"/>
                    <a:pt x="263" y="241"/>
                  </a:cubicBezTo>
                  <a:cubicBezTo>
                    <a:pt x="273" y="241"/>
                    <a:pt x="282" y="238"/>
                    <a:pt x="289" y="232"/>
                  </a:cubicBezTo>
                  <a:cubicBezTo>
                    <a:pt x="296" y="226"/>
                    <a:pt x="300" y="219"/>
                    <a:pt x="300" y="2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16" name="Rectangle 6">
              <a:extLst>
                <a:ext uri="{FF2B5EF4-FFF2-40B4-BE49-F238E27FC236}">
                  <a16:creationId xmlns:a16="http://schemas.microsoft.com/office/drawing/2014/main" id="{FD7A6694-A269-4BE5-BEF9-2B66BB30C2A1}"/>
                </a:ext>
              </a:extLst>
            </p:cNvPr>
            <p:cNvSpPr>
              <a:spLocks noChangeArrowheads="1"/>
            </p:cNvSpPr>
            <p:nvPr/>
          </p:nvSpPr>
          <p:spPr bwMode="auto">
            <a:xfrm>
              <a:off x="6004" y="465"/>
              <a:ext cx="32" cy="1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17" name="Freeform 7">
              <a:extLst>
                <a:ext uri="{FF2B5EF4-FFF2-40B4-BE49-F238E27FC236}">
                  <a16:creationId xmlns:a16="http://schemas.microsoft.com/office/drawing/2014/main" id="{0C068242-7990-48BB-978E-76A88FCE1EFB}"/>
                </a:ext>
              </a:extLst>
            </p:cNvPr>
            <p:cNvSpPr>
              <a:spLocks/>
            </p:cNvSpPr>
            <p:nvPr/>
          </p:nvSpPr>
          <p:spPr bwMode="auto">
            <a:xfrm>
              <a:off x="6453" y="465"/>
              <a:ext cx="160" cy="130"/>
            </a:xfrm>
            <a:custGeom>
              <a:avLst/>
              <a:gdLst>
                <a:gd name="T0" fmla="*/ 128 w 160"/>
                <a:gd name="T1" fmla="*/ 0 h 130"/>
                <a:gd name="T2" fmla="*/ 128 w 160"/>
                <a:gd name="T3" fmla="*/ 52 h 130"/>
                <a:gd name="T4" fmla="*/ 32 w 160"/>
                <a:gd name="T5" fmla="*/ 52 h 130"/>
                <a:gd name="T6" fmla="*/ 32 w 160"/>
                <a:gd name="T7" fmla="*/ 0 h 130"/>
                <a:gd name="T8" fmla="*/ 0 w 160"/>
                <a:gd name="T9" fmla="*/ 0 h 130"/>
                <a:gd name="T10" fmla="*/ 0 w 160"/>
                <a:gd name="T11" fmla="*/ 130 h 130"/>
                <a:gd name="T12" fmla="*/ 32 w 160"/>
                <a:gd name="T13" fmla="*/ 130 h 130"/>
                <a:gd name="T14" fmla="*/ 32 w 160"/>
                <a:gd name="T15" fmla="*/ 78 h 130"/>
                <a:gd name="T16" fmla="*/ 128 w 160"/>
                <a:gd name="T17" fmla="*/ 78 h 130"/>
                <a:gd name="T18" fmla="*/ 128 w 160"/>
                <a:gd name="T19" fmla="*/ 130 h 130"/>
                <a:gd name="T20" fmla="*/ 160 w 160"/>
                <a:gd name="T21" fmla="*/ 130 h 130"/>
                <a:gd name="T22" fmla="*/ 160 w 160"/>
                <a:gd name="T23" fmla="*/ 0 h 130"/>
                <a:gd name="T24" fmla="*/ 128 w 160"/>
                <a:gd name="T25"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30">
                  <a:moveTo>
                    <a:pt x="128" y="0"/>
                  </a:moveTo>
                  <a:lnTo>
                    <a:pt x="128" y="52"/>
                  </a:lnTo>
                  <a:lnTo>
                    <a:pt x="32" y="52"/>
                  </a:lnTo>
                  <a:lnTo>
                    <a:pt x="32" y="0"/>
                  </a:lnTo>
                  <a:lnTo>
                    <a:pt x="0" y="0"/>
                  </a:lnTo>
                  <a:lnTo>
                    <a:pt x="0" y="130"/>
                  </a:lnTo>
                  <a:lnTo>
                    <a:pt x="32" y="130"/>
                  </a:lnTo>
                  <a:lnTo>
                    <a:pt x="32" y="78"/>
                  </a:lnTo>
                  <a:lnTo>
                    <a:pt x="128" y="78"/>
                  </a:lnTo>
                  <a:lnTo>
                    <a:pt x="128" y="130"/>
                  </a:lnTo>
                  <a:lnTo>
                    <a:pt x="160" y="130"/>
                  </a:lnTo>
                  <a:lnTo>
                    <a:pt x="160" y="0"/>
                  </a:lnTo>
                  <a:lnTo>
                    <a:pt x="1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18" name="Freeform 8">
              <a:extLst>
                <a:ext uri="{FF2B5EF4-FFF2-40B4-BE49-F238E27FC236}">
                  <a16:creationId xmlns:a16="http://schemas.microsoft.com/office/drawing/2014/main" id="{01A96D4F-D252-4FEB-B13A-0A4F416CD9C5}"/>
                </a:ext>
              </a:extLst>
            </p:cNvPr>
            <p:cNvSpPr>
              <a:spLocks noEditPoints="1"/>
            </p:cNvSpPr>
            <p:nvPr/>
          </p:nvSpPr>
          <p:spPr bwMode="auto">
            <a:xfrm>
              <a:off x="6655" y="465"/>
              <a:ext cx="161" cy="130"/>
            </a:xfrm>
            <a:custGeom>
              <a:avLst/>
              <a:gdLst>
                <a:gd name="T0" fmla="*/ 376 w 376"/>
                <a:gd name="T1" fmla="*/ 213 h 301"/>
                <a:gd name="T2" fmla="*/ 343 w 376"/>
                <a:gd name="T3" fmla="*/ 274 h 301"/>
                <a:gd name="T4" fmla="*/ 266 w 376"/>
                <a:gd name="T5" fmla="*/ 301 h 301"/>
                <a:gd name="T6" fmla="*/ 111 w 376"/>
                <a:gd name="T7" fmla="*/ 301 h 301"/>
                <a:gd name="T8" fmla="*/ 33 w 376"/>
                <a:gd name="T9" fmla="*/ 274 h 301"/>
                <a:gd name="T10" fmla="*/ 0 w 376"/>
                <a:gd name="T11" fmla="*/ 213 h 301"/>
                <a:gd name="T12" fmla="*/ 0 w 376"/>
                <a:gd name="T13" fmla="*/ 88 h 301"/>
                <a:gd name="T14" fmla="*/ 33 w 376"/>
                <a:gd name="T15" fmla="*/ 27 h 301"/>
                <a:gd name="T16" fmla="*/ 111 w 376"/>
                <a:gd name="T17" fmla="*/ 0 h 301"/>
                <a:gd name="T18" fmla="*/ 266 w 376"/>
                <a:gd name="T19" fmla="*/ 0 h 301"/>
                <a:gd name="T20" fmla="*/ 343 w 376"/>
                <a:gd name="T21" fmla="*/ 27 h 301"/>
                <a:gd name="T22" fmla="*/ 376 w 376"/>
                <a:gd name="T23" fmla="*/ 88 h 301"/>
                <a:gd name="T24" fmla="*/ 376 w 376"/>
                <a:gd name="T25" fmla="*/ 213 h 301"/>
                <a:gd name="T26" fmla="*/ 301 w 376"/>
                <a:gd name="T27" fmla="*/ 211 h 301"/>
                <a:gd name="T28" fmla="*/ 301 w 376"/>
                <a:gd name="T29" fmla="*/ 90 h 301"/>
                <a:gd name="T30" fmla="*/ 290 w 376"/>
                <a:gd name="T31" fmla="*/ 69 h 301"/>
                <a:gd name="T32" fmla="*/ 265 w 376"/>
                <a:gd name="T33" fmla="*/ 60 h 301"/>
                <a:gd name="T34" fmla="*/ 112 w 376"/>
                <a:gd name="T35" fmla="*/ 60 h 301"/>
                <a:gd name="T36" fmla="*/ 87 w 376"/>
                <a:gd name="T37" fmla="*/ 69 h 301"/>
                <a:gd name="T38" fmla="*/ 75 w 376"/>
                <a:gd name="T39" fmla="*/ 90 h 301"/>
                <a:gd name="T40" fmla="*/ 75 w 376"/>
                <a:gd name="T41" fmla="*/ 211 h 301"/>
                <a:gd name="T42" fmla="*/ 86 w 376"/>
                <a:gd name="T43" fmla="*/ 232 h 301"/>
                <a:gd name="T44" fmla="*/ 112 w 376"/>
                <a:gd name="T45" fmla="*/ 241 h 301"/>
                <a:gd name="T46" fmla="*/ 265 w 376"/>
                <a:gd name="T47" fmla="*/ 241 h 301"/>
                <a:gd name="T48" fmla="*/ 290 w 376"/>
                <a:gd name="T49" fmla="*/ 232 h 301"/>
                <a:gd name="T50" fmla="*/ 301 w 376"/>
                <a:gd name="T51" fmla="*/ 21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6" h="301">
                  <a:moveTo>
                    <a:pt x="376" y="213"/>
                  </a:moveTo>
                  <a:cubicBezTo>
                    <a:pt x="376" y="236"/>
                    <a:pt x="365" y="257"/>
                    <a:pt x="343" y="274"/>
                  </a:cubicBezTo>
                  <a:cubicBezTo>
                    <a:pt x="321" y="292"/>
                    <a:pt x="296" y="301"/>
                    <a:pt x="266" y="301"/>
                  </a:cubicBezTo>
                  <a:cubicBezTo>
                    <a:pt x="111" y="301"/>
                    <a:pt x="111" y="301"/>
                    <a:pt x="111" y="301"/>
                  </a:cubicBezTo>
                  <a:cubicBezTo>
                    <a:pt x="81" y="301"/>
                    <a:pt x="55" y="292"/>
                    <a:pt x="33" y="274"/>
                  </a:cubicBezTo>
                  <a:cubicBezTo>
                    <a:pt x="11" y="257"/>
                    <a:pt x="0" y="236"/>
                    <a:pt x="0" y="213"/>
                  </a:cubicBezTo>
                  <a:cubicBezTo>
                    <a:pt x="0" y="88"/>
                    <a:pt x="0" y="88"/>
                    <a:pt x="0" y="88"/>
                  </a:cubicBezTo>
                  <a:cubicBezTo>
                    <a:pt x="0" y="64"/>
                    <a:pt x="11" y="44"/>
                    <a:pt x="33" y="27"/>
                  </a:cubicBezTo>
                  <a:cubicBezTo>
                    <a:pt x="55" y="9"/>
                    <a:pt x="81" y="0"/>
                    <a:pt x="111" y="0"/>
                  </a:cubicBezTo>
                  <a:cubicBezTo>
                    <a:pt x="266" y="0"/>
                    <a:pt x="266" y="0"/>
                    <a:pt x="266" y="0"/>
                  </a:cubicBezTo>
                  <a:cubicBezTo>
                    <a:pt x="295" y="0"/>
                    <a:pt x="321" y="9"/>
                    <a:pt x="343" y="27"/>
                  </a:cubicBezTo>
                  <a:cubicBezTo>
                    <a:pt x="365" y="44"/>
                    <a:pt x="376" y="65"/>
                    <a:pt x="376" y="88"/>
                  </a:cubicBezTo>
                  <a:lnTo>
                    <a:pt x="376" y="213"/>
                  </a:lnTo>
                  <a:close/>
                  <a:moveTo>
                    <a:pt x="301" y="211"/>
                  </a:moveTo>
                  <a:cubicBezTo>
                    <a:pt x="301" y="90"/>
                    <a:pt x="301" y="90"/>
                    <a:pt x="301" y="90"/>
                  </a:cubicBezTo>
                  <a:cubicBezTo>
                    <a:pt x="301" y="82"/>
                    <a:pt x="297" y="75"/>
                    <a:pt x="290" y="69"/>
                  </a:cubicBezTo>
                  <a:cubicBezTo>
                    <a:pt x="282" y="63"/>
                    <a:pt x="274" y="60"/>
                    <a:pt x="265" y="60"/>
                  </a:cubicBezTo>
                  <a:cubicBezTo>
                    <a:pt x="112" y="60"/>
                    <a:pt x="112" y="60"/>
                    <a:pt x="112" y="60"/>
                  </a:cubicBezTo>
                  <a:cubicBezTo>
                    <a:pt x="103" y="60"/>
                    <a:pt x="94" y="63"/>
                    <a:pt x="87" y="69"/>
                  </a:cubicBezTo>
                  <a:cubicBezTo>
                    <a:pt x="79" y="75"/>
                    <a:pt x="75" y="82"/>
                    <a:pt x="75" y="90"/>
                  </a:cubicBezTo>
                  <a:cubicBezTo>
                    <a:pt x="75" y="211"/>
                    <a:pt x="75" y="211"/>
                    <a:pt x="75" y="211"/>
                  </a:cubicBezTo>
                  <a:cubicBezTo>
                    <a:pt x="75" y="219"/>
                    <a:pt x="79" y="226"/>
                    <a:pt x="86" y="232"/>
                  </a:cubicBezTo>
                  <a:cubicBezTo>
                    <a:pt x="93" y="238"/>
                    <a:pt x="102" y="241"/>
                    <a:pt x="112" y="241"/>
                  </a:cubicBezTo>
                  <a:cubicBezTo>
                    <a:pt x="265" y="241"/>
                    <a:pt x="265" y="241"/>
                    <a:pt x="265" y="241"/>
                  </a:cubicBezTo>
                  <a:cubicBezTo>
                    <a:pt x="274" y="241"/>
                    <a:pt x="282" y="238"/>
                    <a:pt x="290" y="232"/>
                  </a:cubicBezTo>
                  <a:cubicBezTo>
                    <a:pt x="297" y="226"/>
                    <a:pt x="301" y="219"/>
                    <a:pt x="301" y="2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19" name="Freeform 9">
              <a:extLst>
                <a:ext uri="{FF2B5EF4-FFF2-40B4-BE49-F238E27FC236}">
                  <a16:creationId xmlns:a16="http://schemas.microsoft.com/office/drawing/2014/main" id="{0028F7FF-BC4D-485F-A9C9-F89074AC9AB4}"/>
                </a:ext>
              </a:extLst>
            </p:cNvPr>
            <p:cNvSpPr>
              <a:spLocks/>
            </p:cNvSpPr>
            <p:nvPr/>
          </p:nvSpPr>
          <p:spPr bwMode="auto">
            <a:xfrm>
              <a:off x="6856" y="465"/>
              <a:ext cx="118" cy="130"/>
            </a:xfrm>
            <a:custGeom>
              <a:avLst/>
              <a:gdLst>
                <a:gd name="T0" fmla="*/ 275 w 275"/>
                <a:gd name="T1" fmla="*/ 301 h 301"/>
                <a:gd name="T2" fmla="*/ 110 w 275"/>
                <a:gd name="T3" fmla="*/ 301 h 301"/>
                <a:gd name="T4" fmla="*/ 33 w 275"/>
                <a:gd name="T5" fmla="*/ 275 h 301"/>
                <a:gd name="T6" fmla="*/ 0 w 275"/>
                <a:gd name="T7" fmla="*/ 213 h 301"/>
                <a:gd name="T8" fmla="*/ 0 w 275"/>
                <a:gd name="T9" fmla="*/ 0 h 301"/>
                <a:gd name="T10" fmla="*/ 75 w 275"/>
                <a:gd name="T11" fmla="*/ 0 h 301"/>
                <a:gd name="T12" fmla="*/ 75 w 275"/>
                <a:gd name="T13" fmla="*/ 211 h 301"/>
                <a:gd name="T14" fmla="*/ 86 w 275"/>
                <a:gd name="T15" fmla="*/ 232 h 301"/>
                <a:gd name="T16" fmla="*/ 112 w 275"/>
                <a:gd name="T17" fmla="*/ 241 h 301"/>
                <a:gd name="T18" fmla="*/ 275 w 275"/>
                <a:gd name="T19" fmla="*/ 241 h 301"/>
                <a:gd name="T20" fmla="*/ 275 w 275"/>
                <a:gd name="T21"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5" h="301">
                  <a:moveTo>
                    <a:pt x="275" y="301"/>
                  </a:moveTo>
                  <a:cubicBezTo>
                    <a:pt x="110" y="301"/>
                    <a:pt x="110" y="301"/>
                    <a:pt x="110" y="301"/>
                  </a:cubicBezTo>
                  <a:cubicBezTo>
                    <a:pt x="81" y="301"/>
                    <a:pt x="55" y="292"/>
                    <a:pt x="33" y="275"/>
                  </a:cubicBezTo>
                  <a:cubicBezTo>
                    <a:pt x="11" y="257"/>
                    <a:pt x="0" y="237"/>
                    <a:pt x="0" y="213"/>
                  </a:cubicBezTo>
                  <a:cubicBezTo>
                    <a:pt x="0" y="0"/>
                    <a:pt x="0" y="0"/>
                    <a:pt x="0" y="0"/>
                  </a:cubicBezTo>
                  <a:cubicBezTo>
                    <a:pt x="75" y="0"/>
                    <a:pt x="75" y="0"/>
                    <a:pt x="75" y="0"/>
                  </a:cubicBezTo>
                  <a:cubicBezTo>
                    <a:pt x="75" y="211"/>
                    <a:pt x="75" y="211"/>
                    <a:pt x="75" y="211"/>
                  </a:cubicBezTo>
                  <a:cubicBezTo>
                    <a:pt x="75" y="219"/>
                    <a:pt x="79" y="226"/>
                    <a:pt x="86" y="232"/>
                  </a:cubicBezTo>
                  <a:cubicBezTo>
                    <a:pt x="94" y="238"/>
                    <a:pt x="102" y="241"/>
                    <a:pt x="112" y="241"/>
                  </a:cubicBezTo>
                  <a:cubicBezTo>
                    <a:pt x="275" y="241"/>
                    <a:pt x="275" y="241"/>
                    <a:pt x="275" y="241"/>
                  </a:cubicBezTo>
                  <a:lnTo>
                    <a:pt x="275"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20" name="Freeform 10">
              <a:extLst>
                <a:ext uri="{FF2B5EF4-FFF2-40B4-BE49-F238E27FC236}">
                  <a16:creationId xmlns:a16="http://schemas.microsoft.com/office/drawing/2014/main" id="{BC58014F-E9E3-4B4A-9FA0-9CE8311B2A0C}"/>
                </a:ext>
              </a:extLst>
            </p:cNvPr>
            <p:cNvSpPr>
              <a:spLocks/>
            </p:cNvSpPr>
            <p:nvPr/>
          </p:nvSpPr>
          <p:spPr bwMode="auto">
            <a:xfrm>
              <a:off x="7000" y="465"/>
              <a:ext cx="226" cy="130"/>
            </a:xfrm>
            <a:custGeom>
              <a:avLst/>
              <a:gdLst>
                <a:gd name="T0" fmla="*/ 526 w 526"/>
                <a:gd name="T1" fmla="*/ 301 h 301"/>
                <a:gd name="T2" fmla="*/ 451 w 526"/>
                <a:gd name="T3" fmla="*/ 301 h 301"/>
                <a:gd name="T4" fmla="*/ 451 w 526"/>
                <a:gd name="T5" fmla="*/ 90 h 301"/>
                <a:gd name="T6" fmla="*/ 440 w 526"/>
                <a:gd name="T7" fmla="*/ 69 h 301"/>
                <a:gd name="T8" fmla="*/ 414 w 526"/>
                <a:gd name="T9" fmla="*/ 60 h 301"/>
                <a:gd name="T10" fmla="*/ 301 w 526"/>
                <a:gd name="T11" fmla="*/ 60 h 301"/>
                <a:gd name="T12" fmla="*/ 301 w 526"/>
                <a:gd name="T13" fmla="*/ 301 h 301"/>
                <a:gd name="T14" fmla="*/ 226 w 526"/>
                <a:gd name="T15" fmla="*/ 301 h 301"/>
                <a:gd name="T16" fmla="*/ 226 w 526"/>
                <a:gd name="T17" fmla="*/ 60 h 301"/>
                <a:gd name="T18" fmla="*/ 112 w 526"/>
                <a:gd name="T19" fmla="*/ 60 h 301"/>
                <a:gd name="T20" fmla="*/ 86 w 526"/>
                <a:gd name="T21" fmla="*/ 69 h 301"/>
                <a:gd name="T22" fmla="*/ 76 w 526"/>
                <a:gd name="T23" fmla="*/ 90 h 301"/>
                <a:gd name="T24" fmla="*/ 76 w 526"/>
                <a:gd name="T25" fmla="*/ 301 h 301"/>
                <a:gd name="T26" fmla="*/ 0 w 526"/>
                <a:gd name="T27" fmla="*/ 301 h 301"/>
                <a:gd name="T28" fmla="*/ 0 w 526"/>
                <a:gd name="T29" fmla="*/ 88 h 301"/>
                <a:gd name="T30" fmla="*/ 34 w 526"/>
                <a:gd name="T31" fmla="*/ 27 h 301"/>
                <a:gd name="T32" fmla="*/ 110 w 526"/>
                <a:gd name="T33" fmla="*/ 0 h 301"/>
                <a:gd name="T34" fmla="*/ 416 w 526"/>
                <a:gd name="T35" fmla="*/ 0 h 301"/>
                <a:gd name="T36" fmla="*/ 493 w 526"/>
                <a:gd name="T37" fmla="*/ 27 h 301"/>
                <a:gd name="T38" fmla="*/ 526 w 526"/>
                <a:gd name="T39" fmla="*/ 88 h 301"/>
                <a:gd name="T40" fmla="*/ 526 w 526"/>
                <a:gd name="T41"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6" h="301">
                  <a:moveTo>
                    <a:pt x="526" y="301"/>
                  </a:moveTo>
                  <a:cubicBezTo>
                    <a:pt x="451" y="301"/>
                    <a:pt x="451" y="301"/>
                    <a:pt x="451" y="301"/>
                  </a:cubicBezTo>
                  <a:cubicBezTo>
                    <a:pt x="451" y="90"/>
                    <a:pt x="451" y="90"/>
                    <a:pt x="451" y="90"/>
                  </a:cubicBezTo>
                  <a:cubicBezTo>
                    <a:pt x="451" y="82"/>
                    <a:pt x="447" y="75"/>
                    <a:pt x="440" y="69"/>
                  </a:cubicBezTo>
                  <a:cubicBezTo>
                    <a:pt x="433" y="63"/>
                    <a:pt x="424" y="60"/>
                    <a:pt x="414" y="60"/>
                  </a:cubicBezTo>
                  <a:cubicBezTo>
                    <a:pt x="301" y="60"/>
                    <a:pt x="301" y="60"/>
                    <a:pt x="301" y="60"/>
                  </a:cubicBezTo>
                  <a:cubicBezTo>
                    <a:pt x="301" y="301"/>
                    <a:pt x="301" y="301"/>
                    <a:pt x="301" y="301"/>
                  </a:cubicBezTo>
                  <a:cubicBezTo>
                    <a:pt x="226" y="301"/>
                    <a:pt x="226" y="301"/>
                    <a:pt x="226" y="301"/>
                  </a:cubicBezTo>
                  <a:cubicBezTo>
                    <a:pt x="226" y="60"/>
                    <a:pt x="226" y="60"/>
                    <a:pt x="226" y="60"/>
                  </a:cubicBezTo>
                  <a:cubicBezTo>
                    <a:pt x="112" y="60"/>
                    <a:pt x="112" y="60"/>
                    <a:pt x="112" y="60"/>
                  </a:cubicBezTo>
                  <a:cubicBezTo>
                    <a:pt x="102" y="60"/>
                    <a:pt x="94" y="63"/>
                    <a:pt x="86" y="69"/>
                  </a:cubicBezTo>
                  <a:cubicBezTo>
                    <a:pt x="79" y="75"/>
                    <a:pt x="76" y="82"/>
                    <a:pt x="76" y="90"/>
                  </a:cubicBezTo>
                  <a:cubicBezTo>
                    <a:pt x="76" y="301"/>
                    <a:pt x="76" y="301"/>
                    <a:pt x="76" y="301"/>
                  </a:cubicBezTo>
                  <a:cubicBezTo>
                    <a:pt x="0" y="301"/>
                    <a:pt x="0" y="301"/>
                    <a:pt x="0" y="301"/>
                  </a:cubicBezTo>
                  <a:cubicBezTo>
                    <a:pt x="0" y="88"/>
                    <a:pt x="0" y="88"/>
                    <a:pt x="0" y="88"/>
                  </a:cubicBezTo>
                  <a:cubicBezTo>
                    <a:pt x="0" y="64"/>
                    <a:pt x="12" y="44"/>
                    <a:pt x="34" y="27"/>
                  </a:cubicBezTo>
                  <a:cubicBezTo>
                    <a:pt x="56" y="9"/>
                    <a:pt x="81" y="0"/>
                    <a:pt x="110" y="0"/>
                  </a:cubicBezTo>
                  <a:cubicBezTo>
                    <a:pt x="416" y="0"/>
                    <a:pt x="416" y="0"/>
                    <a:pt x="416" y="0"/>
                  </a:cubicBezTo>
                  <a:cubicBezTo>
                    <a:pt x="446" y="0"/>
                    <a:pt x="472" y="9"/>
                    <a:pt x="493" y="27"/>
                  </a:cubicBezTo>
                  <a:cubicBezTo>
                    <a:pt x="515" y="44"/>
                    <a:pt x="526" y="64"/>
                    <a:pt x="526" y="88"/>
                  </a:cubicBezTo>
                  <a:lnTo>
                    <a:pt x="526"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21" name="Freeform 11">
              <a:extLst>
                <a:ext uri="{FF2B5EF4-FFF2-40B4-BE49-F238E27FC236}">
                  <a16:creationId xmlns:a16="http://schemas.microsoft.com/office/drawing/2014/main" id="{2ED17FFF-44CB-4101-802E-AAE55A50B37C}"/>
                </a:ext>
              </a:extLst>
            </p:cNvPr>
            <p:cNvSpPr>
              <a:spLocks/>
            </p:cNvSpPr>
            <p:nvPr/>
          </p:nvSpPr>
          <p:spPr bwMode="auto">
            <a:xfrm>
              <a:off x="5821" y="465"/>
              <a:ext cx="142" cy="130"/>
            </a:xfrm>
            <a:custGeom>
              <a:avLst/>
              <a:gdLst>
                <a:gd name="T0" fmla="*/ 86 w 331"/>
                <a:gd name="T1" fmla="*/ 69 h 300"/>
                <a:gd name="T2" fmla="*/ 112 w 331"/>
                <a:gd name="T3" fmla="*/ 60 h 300"/>
                <a:gd name="T4" fmla="*/ 331 w 331"/>
                <a:gd name="T5" fmla="*/ 60 h 300"/>
                <a:gd name="T6" fmla="*/ 331 w 331"/>
                <a:gd name="T7" fmla="*/ 0 h 300"/>
                <a:gd name="T8" fmla="*/ 110 w 331"/>
                <a:gd name="T9" fmla="*/ 0 h 300"/>
                <a:gd name="T10" fmla="*/ 33 w 331"/>
                <a:gd name="T11" fmla="*/ 26 h 300"/>
                <a:gd name="T12" fmla="*/ 0 w 331"/>
                <a:gd name="T13" fmla="*/ 88 h 300"/>
                <a:gd name="T14" fmla="*/ 0 w 331"/>
                <a:gd name="T15" fmla="*/ 212 h 300"/>
                <a:gd name="T16" fmla="*/ 33 w 331"/>
                <a:gd name="T17" fmla="*/ 274 h 300"/>
                <a:gd name="T18" fmla="*/ 110 w 331"/>
                <a:gd name="T19" fmla="*/ 300 h 300"/>
                <a:gd name="T20" fmla="*/ 331 w 331"/>
                <a:gd name="T21" fmla="*/ 300 h 300"/>
                <a:gd name="T22" fmla="*/ 331 w 331"/>
                <a:gd name="T23" fmla="*/ 240 h 300"/>
                <a:gd name="T24" fmla="*/ 112 w 331"/>
                <a:gd name="T25" fmla="*/ 240 h 300"/>
                <a:gd name="T26" fmla="*/ 86 w 331"/>
                <a:gd name="T27" fmla="*/ 231 h 300"/>
                <a:gd name="T28" fmla="*/ 75 w 331"/>
                <a:gd name="T29" fmla="*/ 210 h 300"/>
                <a:gd name="T30" fmla="*/ 75 w 331"/>
                <a:gd name="T31" fmla="*/ 180 h 300"/>
                <a:gd name="T32" fmla="*/ 215 w 331"/>
                <a:gd name="T33" fmla="*/ 180 h 300"/>
                <a:gd name="T34" fmla="*/ 215 w 331"/>
                <a:gd name="T35" fmla="*/ 120 h 300"/>
                <a:gd name="T36" fmla="*/ 75 w 331"/>
                <a:gd name="T37" fmla="*/ 120 h 300"/>
                <a:gd name="T38" fmla="*/ 75 w 331"/>
                <a:gd name="T39" fmla="*/ 89 h 300"/>
                <a:gd name="T40" fmla="*/ 86 w 331"/>
                <a:gd name="T41" fmla="*/ 6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1" h="300">
                  <a:moveTo>
                    <a:pt x="86" y="69"/>
                  </a:moveTo>
                  <a:cubicBezTo>
                    <a:pt x="93" y="63"/>
                    <a:pt x="102" y="60"/>
                    <a:pt x="112" y="60"/>
                  </a:cubicBezTo>
                  <a:cubicBezTo>
                    <a:pt x="331" y="60"/>
                    <a:pt x="331" y="60"/>
                    <a:pt x="331" y="60"/>
                  </a:cubicBezTo>
                  <a:cubicBezTo>
                    <a:pt x="331" y="0"/>
                    <a:pt x="331" y="0"/>
                    <a:pt x="331" y="0"/>
                  </a:cubicBezTo>
                  <a:cubicBezTo>
                    <a:pt x="110" y="0"/>
                    <a:pt x="110" y="0"/>
                    <a:pt x="110" y="0"/>
                  </a:cubicBezTo>
                  <a:cubicBezTo>
                    <a:pt x="81" y="0"/>
                    <a:pt x="55" y="9"/>
                    <a:pt x="33" y="26"/>
                  </a:cubicBezTo>
                  <a:cubicBezTo>
                    <a:pt x="11" y="43"/>
                    <a:pt x="0" y="64"/>
                    <a:pt x="0" y="88"/>
                  </a:cubicBezTo>
                  <a:cubicBezTo>
                    <a:pt x="0" y="212"/>
                    <a:pt x="0" y="212"/>
                    <a:pt x="0" y="212"/>
                  </a:cubicBezTo>
                  <a:cubicBezTo>
                    <a:pt x="0" y="236"/>
                    <a:pt x="11" y="256"/>
                    <a:pt x="33" y="274"/>
                  </a:cubicBezTo>
                  <a:cubicBezTo>
                    <a:pt x="55" y="291"/>
                    <a:pt x="81" y="300"/>
                    <a:pt x="110" y="300"/>
                  </a:cubicBezTo>
                  <a:cubicBezTo>
                    <a:pt x="331" y="300"/>
                    <a:pt x="331" y="300"/>
                    <a:pt x="331" y="300"/>
                  </a:cubicBezTo>
                  <a:cubicBezTo>
                    <a:pt x="331" y="240"/>
                    <a:pt x="331" y="240"/>
                    <a:pt x="331" y="240"/>
                  </a:cubicBezTo>
                  <a:cubicBezTo>
                    <a:pt x="112" y="240"/>
                    <a:pt x="112" y="240"/>
                    <a:pt x="112" y="240"/>
                  </a:cubicBezTo>
                  <a:cubicBezTo>
                    <a:pt x="102" y="240"/>
                    <a:pt x="93" y="237"/>
                    <a:pt x="86" y="231"/>
                  </a:cubicBezTo>
                  <a:cubicBezTo>
                    <a:pt x="79" y="225"/>
                    <a:pt x="75" y="218"/>
                    <a:pt x="75" y="210"/>
                  </a:cubicBezTo>
                  <a:cubicBezTo>
                    <a:pt x="75" y="180"/>
                    <a:pt x="75" y="180"/>
                    <a:pt x="75" y="180"/>
                  </a:cubicBezTo>
                  <a:cubicBezTo>
                    <a:pt x="215" y="180"/>
                    <a:pt x="215" y="180"/>
                    <a:pt x="215" y="180"/>
                  </a:cubicBezTo>
                  <a:cubicBezTo>
                    <a:pt x="215" y="120"/>
                    <a:pt x="215" y="120"/>
                    <a:pt x="215" y="120"/>
                  </a:cubicBezTo>
                  <a:cubicBezTo>
                    <a:pt x="75" y="120"/>
                    <a:pt x="75" y="120"/>
                    <a:pt x="75" y="120"/>
                  </a:cubicBezTo>
                  <a:cubicBezTo>
                    <a:pt x="75" y="89"/>
                    <a:pt x="75" y="89"/>
                    <a:pt x="75" y="89"/>
                  </a:cubicBezTo>
                  <a:cubicBezTo>
                    <a:pt x="75" y="81"/>
                    <a:pt x="79" y="74"/>
                    <a:pt x="86" y="6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22" name="Freeform 12">
              <a:extLst>
                <a:ext uri="{FF2B5EF4-FFF2-40B4-BE49-F238E27FC236}">
                  <a16:creationId xmlns:a16="http://schemas.microsoft.com/office/drawing/2014/main" id="{A06A770F-B82A-4977-A636-2E652E1915D5}"/>
                </a:ext>
              </a:extLst>
            </p:cNvPr>
            <p:cNvSpPr>
              <a:spLocks/>
            </p:cNvSpPr>
            <p:nvPr/>
          </p:nvSpPr>
          <p:spPr bwMode="auto">
            <a:xfrm>
              <a:off x="6078" y="465"/>
              <a:ext cx="142" cy="130"/>
            </a:xfrm>
            <a:custGeom>
              <a:avLst/>
              <a:gdLst>
                <a:gd name="T0" fmla="*/ 86 w 331"/>
                <a:gd name="T1" fmla="*/ 69 h 300"/>
                <a:gd name="T2" fmla="*/ 112 w 331"/>
                <a:gd name="T3" fmla="*/ 60 h 300"/>
                <a:gd name="T4" fmla="*/ 331 w 331"/>
                <a:gd name="T5" fmla="*/ 60 h 300"/>
                <a:gd name="T6" fmla="*/ 331 w 331"/>
                <a:gd name="T7" fmla="*/ 0 h 300"/>
                <a:gd name="T8" fmla="*/ 110 w 331"/>
                <a:gd name="T9" fmla="*/ 0 h 300"/>
                <a:gd name="T10" fmla="*/ 33 w 331"/>
                <a:gd name="T11" fmla="*/ 26 h 300"/>
                <a:gd name="T12" fmla="*/ 0 w 331"/>
                <a:gd name="T13" fmla="*/ 88 h 300"/>
                <a:gd name="T14" fmla="*/ 0 w 331"/>
                <a:gd name="T15" fmla="*/ 212 h 300"/>
                <a:gd name="T16" fmla="*/ 33 w 331"/>
                <a:gd name="T17" fmla="*/ 274 h 300"/>
                <a:gd name="T18" fmla="*/ 110 w 331"/>
                <a:gd name="T19" fmla="*/ 300 h 300"/>
                <a:gd name="T20" fmla="*/ 331 w 331"/>
                <a:gd name="T21" fmla="*/ 300 h 300"/>
                <a:gd name="T22" fmla="*/ 331 w 331"/>
                <a:gd name="T23" fmla="*/ 240 h 300"/>
                <a:gd name="T24" fmla="*/ 112 w 331"/>
                <a:gd name="T25" fmla="*/ 240 h 300"/>
                <a:gd name="T26" fmla="*/ 86 w 331"/>
                <a:gd name="T27" fmla="*/ 231 h 300"/>
                <a:gd name="T28" fmla="*/ 75 w 331"/>
                <a:gd name="T29" fmla="*/ 210 h 300"/>
                <a:gd name="T30" fmla="*/ 75 w 331"/>
                <a:gd name="T31" fmla="*/ 180 h 300"/>
                <a:gd name="T32" fmla="*/ 215 w 331"/>
                <a:gd name="T33" fmla="*/ 180 h 300"/>
                <a:gd name="T34" fmla="*/ 215 w 331"/>
                <a:gd name="T35" fmla="*/ 120 h 300"/>
                <a:gd name="T36" fmla="*/ 75 w 331"/>
                <a:gd name="T37" fmla="*/ 120 h 300"/>
                <a:gd name="T38" fmla="*/ 75 w 331"/>
                <a:gd name="T39" fmla="*/ 89 h 300"/>
                <a:gd name="T40" fmla="*/ 86 w 331"/>
                <a:gd name="T41" fmla="*/ 6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1" h="300">
                  <a:moveTo>
                    <a:pt x="86" y="69"/>
                  </a:moveTo>
                  <a:cubicBezTo>
                    <a:pt x="94" y="63"/>
                    <a:pt x="102" y="60"/>
                    <a:pt x="112" y="60"/>
                  </a:cubicBezTo>
                  <a:cubicBezTo>
                    <a:pt x="331" y="60"/>
                    <a:pt x="331" y="60"/>
                    <a:pt x="331" y="60"/>
                  </a:cubicBezTo>
                  <a:cubicBezTo>
                    <a:pt x="331" y="0"/>
                    <a:pt x="331" y="0"/>
                    <a:pt x="331" y="0"/>
                  </a:cubicBezTo>
                  <a:cubicBezTo>
                    <a:pt x="110" y="0"/>
                    <a:pt x="110" y="0"/>
                    <a:pt x="110" y="0"/>
                  </a:cubicBezTo>
                  <a:cubicBezTo>
                    <a:pt x="81" y="0"/>
                    <a:pt x="55" y="9"/>
                    <a:pt x="33" y="26"/>
                  </a:cubicBezTo>
                  <a:cubicBezTo>
                    <a:pt x="11" y="43"/>
                    <a:pt x="0" y="64"/>
                    <a:pt x="0" y="88"/>
                  </a:cubicBezTo>
                  <a:cubicBezTo>
                    <a:pt x="0" y="212"/>
                    <a:pt x="0" y="212"/>
                    <a:pt x="0" y="212"/>
                  </a:cubicBezTo>
                  <a:cubicBezTo>
                    <a:pt x="0" y="236"/>
                    <a:pt x="11" y="256"/>
                    <a:pt x="33" y="274"/>
                  </a:cubicBezTo>
                  <a:cubicBezTo>
                    <a:pt x="55" y="291"/>
                    <a:pt x="81" y="300"/>
                    <a:pt x="110" y="300"/>
                  </a:cubicBezTo>
                  <a:cubicBezTo>
                    <a:pt x="331" y="300"/>
                    <a:pt x="331" y="300"/>
                    <a:pt x="331" y="300"/>
                  </a:cubicBezTo>
                  <a:cubicBezTo>
                    <a:pt x="331" y="240"/>
                    <a:pt x="331" y="240"/>
                    <a:pt x="331" y="240"/>
                  </a:cubicBezTo>
                  <a:cubicBezTo>
                    <a:pt x="112" y="240"/>
                    <a:pt x="112" y="240"/>
                    <a:pt x="112" y="240"/>
                  </a:cubicBezTo>
                  <a:cubicBezTo>
                    <a:pt x="102" y="240"/>
                    <a:pt x="94" y="237"/>
                    <a:pt x="86" y="231"/>
                  </a:cubicBezTo>
                  <a:cubicBezTo>
                    <a:pt x="79" y="225"/>
                    <a:pt x="75" y="218"/>
                    <a:pt x="75" y="210"/>
                  </a:cubicBezTo>
                  <a:cubicBezTo>
                    <a:pt x="75" y="180"/>
                    <a:pt x="75" y="180"/>
                    <a:pt x="75" y="180"/>
                  </a:cubicBezTo>
                  <a:cubicBezTo>
                    <a:pt x="215" y="180"/>
                    <a:pt x="215" y="180"/>
                    <a:pt x="215" y="180"/>
                  </a:cubicBezTo>
                  <a:cubicBezTo>
                    <a:pt x="215" y="120"/>
                    <a:pt x="215" y="120"/>
                    <a:pt x="215" y="120"/>
                  </a:cubicBezTo>
                  <a:cubicBezTo>
                    <a:pt x="75" y="120"/>
                    <a:pt x="75" y="120"/>
                    <a:pt x="75" y="120"/>
                  </a:cubicBezTo>
                  <a:cubicBezTo>
                    <a:pt x="75" y="89"/>
                    <a:pt x="75" y="89"/>
                    <a:pt x="75" y="89"/>
                  </a:cubicBezTo>
                  <a:cubicBezTo>
                    <a:pt x="75" y="81"/>
                    <a:pt x="79" y="74"/>
                    <a:pt x="86" y="6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23" name="Freeform 13">
              <a:extLst>
                <a:ext uri="{FF2B5EF4-FFF2-40B4-BE49-F238E27FC236}">
                  <a16:creationId xmlns:a16="http://schemas.microsoft.com/office/drawing/2014/main" id="{97D490F3-E52D-475D-8E52-CA2493A7A8DA}"/>
                </a:ext>
              </a:extLst>
            </p:cNvPr>
            <p:cNvSpPr>
              <a:spLocks/>
            </p:cNvSpPr>
            <p:nvPr/>
          </p:nvSpPr>
          <p:spPr bwMode="auto">
            <a:xfrm>
              <a:off x="6260" y="465"/>
              <a:ext cx="156" cy="130"/>
            </a:xfrm>
            <a:custGeom>
              <a:avLst/>
              <a:gdLst>
                <a:gd name="T0" fmla="*/ 363 w 363"/>
                <a:gd name="T1" fmla="*/ 122 h 300"/>
                <a:gd name="T2" fmla="*/ 363 w 363"/>
                <a:gd name="T3" fmla="*/ 87 h 300"/>
                <a:gd name="T4" fmla="*/ 330 w 363"/>
                <a:gd name="T5" fmla="*/ 26 h 300"/>
                <a:gd name="T6" fmla="*/ 254 w 363"/>
                <a:gd name="T7" fmla="*/ 0 h 300"/>
                <a:gd name="T8" fmla="*/ 0 w 363"/>
                <a:gd name="T9" fmla="*/ 0 h 300"/>
                <a:gd name="T10" fmla="*/ 0 w 363"/>
                <a:gd name="T11" fmla="*/ 300 h 300"/>
                <a:gd name="T12" fmla="*/ 75 w 363"/>
                <a:gd name="T13" fmla="*/ 300 h 300"/>
                <a:gd name="T14" fmla="*/ 75 w 363"/>
                <a:gd name="T15" fmla="*/ 60 h 300"/>
                <a:gd name="T16" fmla="*/ 252 w 363"/>
                <a:gd name="T17" fmla="*/ 60 h 300"/>
                <a:gd name="T18" fmla="*/ 277 w 363"/>
                <a:gd name="T19" fmla="*/ 69 h 300"/>
                <a:gd name="T20" fmla="*/ 288 w 363"/>
                <a:gd name="T21" fmla="*/ 90 h 300"/>
                <a:gd name="T22" fmla="*/ 288 w 363"/>
                <a:gd name="T23" fmla="*/ 121 h 300"/>
                <a:gd name="T24" fmla="*/ 277 w 363"/>
                <a:gd name="T25" fmla="*/ 141 h 300"/>
                <a:gd name="T26" fmla="*/ 260 w 363"/>
                <a:gd name="T27" fmla="*/ 149 h 300"/>
                <a:gd name="T28" fmla="*/ 252 w 363"/>
                <a:gd name="T29" fmla="*/ 150 h 300"/>
                <a:gd name="T30" fmla="*/ 185 w 363"/>
                <a:gd name="T31" fmla="*/ 150 h 300"/>
                <a:gd name="T32" fmla="*/ 222 w 363"/>
                <a:gd name="T33" fmla="*/ 210 h 300"/>
                <a:gd name="T34" fmla="*/ 278 w 363"/>
                <a:gd name="T35" fmla="*/ 300 h 300"/>
                <a:gd name="T36" fmla="*/ 354 w 363"/>
                <a:gd name="T37" fmla="*/ 300 h 300"/>
                <a:gd name="T38" fmla="*/ 294 w 363"/>
                <a:gd name="T39" fmla="*/ 204 h 300"/>
                <a:gd name="T40" fmla="*/ 331 w 363"/>
                <a:gd name="T41" fmla="*/ 184 h 300"/>
                <a:gd name="T42" fmla="*/ 363 w 363"/>
                <a:gd name="T43" fmla="*/ 12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3" h="300">
                  <a:moveTo>
                    <a:pt x="363" y="122"/>
                  </a:moveTo>
                  <a:cubicBezTo>
                    <a:pt x="363" y="87"/>
                    <a:pt x="363" y="87"/>
                    <a:pt x="363" y="87"/>
                  </a:cubicBezTo>
                  <a:cubicBezTo>
                    <a:pt x="363" y="64"/>
                    <a:pt x="352" y="44"/>
                    <a:pt x="330" y="26"/>
                  </a:cubicBezTo>
                  <a:cubicBezTo>
                    <a:pt x="308" y="8"/>
                    <a:pt x="283" y="0"/>
                    <a:pt x="254" y="0"/>
                  </a:cubicBezTo>
                  <a:cubicBezTo>
                    <a:pt x="0" y="0"/>
                    <a:pt x="0" y="0"/>
                    <a:pt x="0" y="0"/>
                  </a:cubicBezTo>
                  <a:cubicBezTo>
                    <a:pt x="0" y="300"/>
                    <a:pt x="0" y="300"/>
                    <a:pt x="0" y="300"/>
                  </a:cubicBezTo>
                  <a:cubicBezTo>
                    <a:pt x="75" y="300"/>
                    <a:pt x="75" y="300"/>
                    <a:pt x="75" y="300"/>
                  </a:cubicBezTo>
                  <a:cubicBezTo>
                    <a:pt x="75" y="60"/>
                    <a:pt x="75" y="60"/>
                    <a:pt x="75" y="60"/>
                  </a:cubicBezTo>
                  <a:cubicBezTo>
                    <a:pt x="252" y="60"/>
                    <a:pt x="252" y="60"/>
                    <a:pt x="252" y="60"/>
                  </a:cubicBezTo>
                  <a:cubicBezTo>
                    <a:pt x="262" y="60"/>
                    <a:pt x="270" y="63"/>
                    <a:pt x="277" y="69"/>
                  </a:cubicBezTo>
                  <a:cubicBezTo>
                    <a:pt x="285" y="75"/>
                    <a:pt x="288" y="81"/>
                    <a:pt x="288" y="90"/>
                  </a:cubicBezTo>
                  <a:cubicBezTo>
                    <a:pt x="288" y="121"/>
                    <a:pt x="288" y="121"/>
                    <a:pt x="288" y="121"/>
                  </a:cubicBezTo>
                  <a:cubicBezTo>
                    <a:pt x="288" y="128"/>
                    <a:pt x="285" y="135"/>
                    <a:pt x="277" y="141"/>
                  </a:cubicBezTo>
                  <a:cubicBezTo>
                    <a:pt x="272" y="145"/>
                    <a:pt x="266" y="148"/>
                    <a:pt x="260" y="149"/>
                  </a:cubicBezTo>
                  <a:cubicBezTo>
                    <a:pt x="257" y="150"/>
                    <a:pt x="255" y="150"/>
                    <a:pt x="252" y="150"/>
                  </a:cubicBezTo>
                  <a:cubicBezTo>
                    <a:pt x="185" y="150"/>
                    <a:pt x="185" y="150"/>
                    <a:pt x="185" y="150"/>
                  </a:cubicBezTo>
                  <a:cubicBezTo>
                    <a:pt x="222" y="210"/>
                    <a:pt x="222" y="210"/>
                    <a:pt x="222" y="210"/>
                  </a:cubicBezTo>
                  <a:cubicBezTo>
                    <a:pt x="278" y="300"/>
                    <a:pt x="278" y="300"/>
                    <a:pt x="278" y="300"/>
                  </a:cubicBezTo>
                  <a:cubicBezTo>
                    <a:pt x="354" y="300"/>
                    <a:pt x="354" y="300"/>
                    <a:pt x="354" y="300"/>
                  </a:cubicBezTo>
                  <a:cubicBezTo>
                    <a:pt x="294" y="204"/>
                    <a:pt x="294" y="204"/>
                    <a:pt x="294" y="204"/>
                  </a:cubicBezTo>
                  <a:cubicBezTo>
                    <a:pt x="307" y="199"/>
                    <a:pt x="319" y="193"/>
                    <a:pt x="331" y="184"/>
                  </a:cubicBezTo>
                  <a:cubicBezTo>
                    <a:pt x="352" y="166"/>
                    <a:pt x="363" y="146"/>
                    <a:pt x="363" y="12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grpSp>
      <p:sp>
        <p:nvSpPr>
          <p:cNvPr id="2" name="Title 1"/>
          <p:cNvSpPr>
            <a:spLocks noGrp="1"/>
          </p:cNvSpPr>
          <p:nvPr>
            <p:ph type="ctrTitle" hasCustomPrompt="1"/>
          </p:nvPr>
        </p:nvSpPr>
        <p:spPr>
          <a:xfrm>
            <a:off x="1080000" y="1080000"/>
            <a:ext cx="6782888" cy="4694400"/>
          </a:xfrm>
        </p:spPr>
        <p:txBody>
          <a:bodyPr anchor="ctr"/>
          <a:lstStyle>
            <a:lvl1pPr algn="l">
              <a:defRPr sz="5400">
                <a:solidFill>
                  <a:schemeClr val="tx1"/>
                </a:solidFill>
              </a:defRPr>
            </a:lvl1pPr>
          </a:lstStyle>
          <a:p>
            <a:r>
              <a:rPr lang="da-DK" dirty="0"/>
              <a:t>Klik for at tilføje titel</a:t>
            </a:r>
          </a:p>
        </p:txBody>
      </p:sp>
      <p:sp>
        <p:nvSpPr>
          <p:cNvPr id="4" name="Date Placeholder 3">
            <a:extLst>
              <a:ext uri="{FF2B5EF4-FFF2-40B4-BE49-F238E27FC236}">
                <a16:creationId xmlns:a16="http://schemas.microsoft.com/office/drawing/2014/main" id="{940E818F-9E7B-4378-ADDB-ACDAF7F48A77}"/>
              </a:ext>
            </a:extLst>
          </p:cNvPr>
          <p:cNvSpPr>
            <a:spLocks noGrp="1"/>
          </p:cNvSpPr>
          <p:nvPr>
            <p:ph type="dt" sz="half" idx="10"/>
          </p:nvPr>
        </p:nvSpPr>
        <p:spPr/>
        <p:txBody>
          <a:bodyPr/>
          <a:lstStyle>
            <a:lvl1pPr>
              <a:defRPr>
                <a:solidFill>
                  <a:schemeClr val="tx1"/>
                </a:solidFill>
              </a:defRPr>
            </a:lvl1pPr>
          </a:lstStyle>
          <a:p>
            <a:fld id="{2DC1B026-DD87-4D64-9F06-5CB0756E8298}" type="datetime4">
              <a:rPr lang="da-DK" smtClean="0"/>
              <a:t>26-04-08</a:t>
            </a:fld>
            <a:endParaRPr lang="da-DK" dirty="0"/>
          </a:p>
        </p:txBody>
      </p:sp>
      <p:sp>
        <p:nvSpPr>
          <p:cNvPr id="5" name="Footer Placeholder 4">
            <a:extLst>
              <a:ext uri="{FF2B5EF4-FFF2-40B4-BE49-F238E27FC236}">
                <a16:creationId xmlns:a16="http://schemas.microsoft.com/office/drawing/2014/main" id="{22F49444-5057-49FD-93B2-F1E783F4DC67}"/>
              </a:ext>
            </a:extLst>
          </p:cNvPr>
          <p:cNvSpPr>
            <a:spLocks noGrp="1"/>
          </p:cNvSpPr>
          <p:nvPr>
            <p:ph type="ftr" sz="quarter" idx="11"/>
          </p:nvPr>
        </p:nvSpPr>
        <p:spPr/>
        <p:txBody>
          <a:bodyPr/>
          <a:lstStyle>
            <a:lvl1pPr>
              <a:defRPr>
                <a:solidFill>
                  <a:schemeClr val="tx1"/>
                </a:solidFill>
              </a:defRPr>
            </a:lvl1pPr>
          </a:lstStyle>
          <a:p>
            <a:r>
              <a:rPr lang="da-DK"/>
              <a:t>April  2026 | KOMiT Brugerkonference 2026</a:t>
            </a:r>
            <a:endParaRPr lang="da-DK" dirty="0"/>
          </a:p>
        </p:txBody>
      </p:sp>
      <p:sp>
        <p:nvSpPr>
          <p:cNvPr id="6" name="Slide Number Placeholder 5">
            <a:extLst>
              <a:ext uri="{FF2B5EF4-FFF2-40B4-BE49-F238E27FC236}">
                <a16:creationId xmlns:a16="http://schemas.microsoft.com/office/drawing/2014/main" id="{5841572A-A521-4350-8BCD-24E19D9D2207}"/>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1971382265"/>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reaker B">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1"/>
            <a:ext cx="12193200" cy="6861600"/>
          </a:xfrm>
          <a:solidFill>
            <a:schemeClr val="bg1">
              <a:lumMod val="85000"/>
            </a:schemeClr>
          </a:solidFill>
        </p:spPr>
        <p:txBody>
          <a:bodyPr lIns="0" tIns="72000"/>
          <a:lstStyle>
            <a:lvl1pPr marL="0" indent="0" algn="ctr">
              <a:buNone/>
              <a:defRPr sz="1200">
                <a:solidFill>
                  <a:schemeClr val="bg1"/>
                </a:solidFill>
              </a:defRPr>
            </a:lvl1pPr>
          </a:lstStyle>
          <a:p>
            <a:r>
              <a:rPr lang="da-DK" dirty="0"/>
              <a:t>Klik her og indsæt billede via Indsæt &gt; Billeder</a:t>
            </a:r>
          </a:p>
        </p:txBody>
      </p:sp>
      <p:sp>
        <p:nvSpPr>
          <p:cNvPr id="33" name="Text Placeholder 32">
            <a:extLst>
              <a:ext uri="{FF2B5EF4-FFF2-40B4-BE49-F238E27FC236}">
                <a16:creationId xmlns:a16="http://schemas.microsoft.com/office/drawing/2014/main" id="{B2CBB18F-35EA-4862-AA29-873EC52A891E}"/>
              </a:ext>
            </a:extLst>
          </p:cNvPr>
          <p:cNvSpPr>
            <a:spLocks noGrp="1"/>
          </p:cNvSpPr>
          <p:nvPr>
            <p:ph type="body" sz="quarter" idx="31" hasCustomPrompt="1"/>
          </p:nvPr>
        </p:nvSpPr>
        <p:spPr>
          <a:xfrm>
            <a:off x="0" y="2530800"/>
            <a:ext cx="12192000" cy="1800000"/>
          </a:xfrm>
          <a:custGeom>
            <a:avLst/>
            <a:gdLst>
              <a:gd name="connsiteX0" fmla="*/ 11394040 w 12193200"/>
              <a:gd name="connsiteY0" fmla="*/ 0 h 1800000"/>
              <a:gd name="connsiteX1" fmla="*/ 12193200 w 12193200"/>
              <a:gd name="connsiteY1" fmla="*/ 0 h 1800000"/>
              <a:gd name="connsiteX2" fmla="*/ 12193200 w 12193200"/>
              <a:gd name="connsiteY2" fmla="*/ 1800000 h 1800000"/>
              <a:gd name="connsiteX3" fmla="*/ 11394040 w 12193200"/>
              <a:gd name="connsiteY3" fmla="*/ 1800000 h 1800000"/>
              <a:gd name="connsiteX4" fmla="*/ 0 w 12193200"/>
              <a:gd name="connsiteY4" fmla="*/ 0 h 1800000"/>
              <a:gd name="connsiteX5" fmla="*/ 7726166 w 12193200"/>
              <a:gd name="connsiteY5" fmla="*/ 0 h 1800000"/>
              <a:gd name="connsiteX6" fmla="*/ 7726166 w 12193200"/>
              <a:gd name="connsiteY6" fmla="*/ 1800000 h 1800000"/>
              <a:gd name="connsiteX7" fmla="*/ 0 w 12193200"/>
              <a:gd name="connsiteY7" fmla="*/ 180000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1800000">
                <a:moveTo>
                  <a:pt x="11394040" y="0"/>
                </a:moveTo>
                <a:lnTo>
                  <a:pt x="12193200" y="0"/>
                </a:lnTo>
                <a:lnTo>
                  <a:pt x="12193200" y="1800000"/>
                </a:lnTo>
                <a:lnTo>
                  <a:pt x="11394040" y="1800000"/>
                </a:lnTo>
                <a:close/>
                <a:moveTo>
                  <a:pt x="0" y="0"/>
                </a:moveTo>
                <a:lnTo>
                  <a:pt x="7726166" y="0"/>
                </a:lnTo>
                <a:lnTo>
                  <a:pt x="7726166" y="1800000"/>
                </a:lnTo>
                <a:lnTo>
                  <a:pt x="0" y="1800000"/>
                </a:lnTo>
                <a:close/>
              </a:path>
            </a:pathLst>
          </a:custGeom>
          <a:gradFill>
            <a:gsLst>
              <a:gs pos="42000">
                <a:schemeClr val="accent2"/>
              </a:gs>
              <a:gs pos="100000">
                <a:schemeClr val="accent1"/>
              </a:gs>
            </a:gsLst>
            <a:lin ang="0" scaled="1"/>
          </a:gradFill>
        </p:spPr>
        <p:txBody>
          <a:bodyPr wrap="square">
            <a:noAutofit/>
          </a:bodyPr>
          <a:lstStyle>
            <a:lvl1pPr marL="0" indent="0">
              <a:buNone/>
              <a:defRPr sz="1000">
                <a:noFill/>
              </a:defRPr>
            </a:lvl1pPr>
          </a:lstStyle>
          <a:p>
            <a:pPr lvl="0"/>
            <a:r>
              <a:rPr lang="da-DK" dirty="0"/>
              <a:t>.</a:t>
            </a:r>
          </a:p>
        </p:txBody>
      </p:sp>
      <p:sp>
        <p:nvSpPr>
          <p:cNvPr id="15" name="Title 1">
            <a:extLst>
              <a:ext uri="{FF2B5EF4-FFF2-40B4-BE49-F238E27FC236}">
                <a16:creationId xmlns:a16="http://schemas.microsoft.com/office/drawing/2014/main" id="{043A0F64-A659-480B-A277-35B425B70CF9}"/>
              </a:ext>
            </a:extLst>
          </p:cNvPr>
          <p:cNvSpPr>
            <a:spLocks noGrp="1"/>
          </p:cNvSpPr>
          <p:nvPr>
            <p:ph type="ctrTitle" hasCustomPrompt="1"/>
          </p:nvPr>
        </p:nvSpPr>
        <p:spPr>
          <a:xfrm>
            <a:off x="539749" y="2530800"/>
            <a:ext cx="6915713" cy="1800000"/>
          </a:xfrm>
        </p:spPr>
        <p:txBody>
          <a:bodyPr anchor="ctr" anchorCtr="0"/>
          <a:lstStyle>
            <a:lvl1pPr algn="l">
              <a:defRPr sz="2800" b="1">
                <a:solidFill>
                  <a:schemeClr val="bg1"/>
                </a:solidFill>
              </a:defRPr>
            </a:lvl1pPr>
          </a:lstStyle>
          <a:p>
            <a:r>
              <a:rPr lang="da-DK" dirty="0"/>
              <a:t>Klik for at tilføje titel</a:t>
            </a:r>
          </a:p>
        </p:txBody>
      </p:sp>
      <p:sp>
        <p:nvSpPr>
          <p:cNvPr id="5" name="Text Placeholder 4">
            <a:extLst>
              <a:ext uri="{FF2B5EF4-FFF2-40B4-BE49-F238E27FC236}">
                <a16:creationId xmlns:a16="http://schemas.microsoft.com/office/drawing/2014/main" id="{A4C7B3E0-5454-4B7C-A762-6EDF55CF2D60}"/>
              </a:ext>
            </a:extLst>
          </p:cNvPr>
          <p:cNvSpPr>
            <a:spLocks noGrp="1"/>
          </p:cNvSpPr>
          <p:nvPr>
            <p:ph type="body" sz="quarter" idx="20" hasCustomPrompt="1"/>
          </p:nvPr>
        </p:nvSpPr>
        <p:spPr>
          <a:xfrm>
            <a:off x="7456663" y="1224000"/>
            <a:ext cx="4194000" cy="4230000"/>
          </a:xfrm>
          <a:blipFill>
            <a:blip r:embed="rId2"/>
            <a:stretch>
              <a:fillRect/>
            </a:stretch>
          </a:blipFill>
        </p:spPr>
        <p:txBody>
          <a:bodyPr/>
          <a:lstStyle>
            <a:lvl1pPr marL="0" indent="0">
              <a:buNone/>
              <a:defRPr sz="100"/>
            </a:lvl1pPr>
          </a:lstStyle>
          <a:p>
            <a:pPr lvl="0"/>
            <a:r>
              <a:rPr lang="da-DK" dirty="0"/>
              <a:t>.</a:t>
            </a:r>
          </a:p>
        </p:txBody>
      </p:sp>
      <p:sp>
        <p:nvSpPr>
          <p:cNvPr id="34" name="Text Placeholder 21">
            <a:extLst>
              <a:ext uri="{FF2B5EF4-FFF2-40B4-BE49-F238E27FC236}">
                <a16:creationId xmlns:a16="http://schemas.microsoft.com/office/drawing/2014/main" id="{2ED3A74C-DED5-4A76-84A6-72456A9D271D}"/>
              </a:ext>
            </a:extLst>
          </p:cNvPr>
          <p:cNvSpPr>
            <a:spLocks noGrp="1"/>
          </p:cNvSpPr>
          <p:nvPr>
            <p:ph type="body" sz="quarter" idx="25" hasCustomPrompt="1"/>
          </p:nvPr>
        </p:nvSpPr>
        <p:spPr>
          <a:xfrm>
            <a:off x="10773600" y="6552404"/>
            <a:ext cx="872887" cy="70438"/>
          </a:xfrm>
          <a:blipFill>
            <a:blip r:embed="rId3">
              <a:extLst>
                <a:ext uri="{96DAC541-7B7A-43D3-8B79-37D633B846F1}">
                  <asvg:svgBlip xmlns:asvg="http://schemas.microsoft.com/office/drawing/2016/SVG/main" r:embed="rId4"/>
                </a:ext>
              </a:extLst>
            </a:blip>
            <a:stretch>
              <a:fillRect/>
            </a:stretch>
          </a:blipFill>
        </p:spPr>
        <p:txBody>
          <a:bodyPr/>
          <a:lstStyle>
            <a:lvl1pPr marL="0" indent="0">
              <a:buNone/>
              <a:defRPr sz="100"/>
            </a:lvl1pPr>
          </a:lstStyle>
          <a:p>
            <a:pPr lvl="0"/>
            <a:r>
              <a:rPr lang="da-DK" dirty="0"/>
              <a:t>.</a:t>
            </a:r>
          </a:p>
        </p:txBody>
      </p:sp>
      <p:sp>
        <p:nvSpPr>
          <p:cNvPr id="35" name="Date Placeholder 34">
            <a:extLst>
              <a:ext uri="{FF2B5EF4-FFF2-40B4-BE49-F238E27FC236}">
                <a16:creationId xmlns:a16="http://schemas.microsoft.com/office/drawing/2014/main" id="{58B0D444-F31B-4AA6-9587-B7DF5522F74C}"/>
              </a:ext>
            </a:extLst>
          </p:cNvPr>
          <p:cNvSpPr>
            <a:spLocks noGrp="1"/>
          </p:cNvSpPr>
          <p:nvPr>
            <p:ph type="dt" sz="half" idx="32"/>
          </p:nvPr>
        </p:nvSpPr>
        <p:spPr/>
        <p:txBody>
          <a:bodyPr/>
          <a:lstStyle>
            <a:lvl1pPr>
              <a:defRPr>
                <a:solidFill>
                  <a:schemeClr val="bg1"/>
                </a:solidFill>
              </a:defRPr>
            </a:lvl1pPr>
          </a:lstStyle>
          <a:p>
            <a:fld id="{908E97C1-0FED-459B-A319-6C87D1003423}" type="datetime4">
              <a:rPr lang="da-DK" smtClean="0"/>
              <a:t>26-04-08</a:t>
            </a:fld>
            <a:endParaRPr lang="da-DK" dirty="0"/>
          </a:p>
        </p:txBody>
      </p:sp>
      <p:sp>
        <p:nvSpPr>
          <p:cNvPr id="36" name="Footer Placeholder 35">
            <a:extLst>
              <a:ext uri="{FF2B5EF4-FFF2-40B4-BE49-F238E27FC236}">
                <a16:creationId xmlns:a16="http://schemas.microsoft.com/office/drawing/2014/main" id="{8A828755-5789-4239-99A5-C0DFDFC4136B}"/>
              </a:ext>
            </a:extLst>
          </p:cNvPr>
          <p:cNvSpPr>
            <a:spLocks noGrp="1"/>
          </p:cNvSpPr>
          <p:nvPr>
            <p:ph type="ftr" sz="quarter" idx="33"/>
          </p:nvPr>
        </p:nvSpPr>
        <p:spPr/>
        <p:txBody>
          <a:bodyPr/>
          <a:lstStyle>
            <a:lvl1pPr>
              <a:defRPr>
                <a:solidFill>
                  <a:schemeClr val="bg1"/>
                </a:solidFill>
              </a:defRPr>
            </a:lvl1pPr>
          </a:lstStyle>
          <a:p>
            <a:r>
              <a:rPr lang="da-DK"/>
              <a:t>April  2026 | KOMiT Brugerkonference 2026</a:t>
            </a:r>
            <a:endParaRPr lang="da-DK" dirty="0"/>
          </a:p>
        </p:txBody>
      </p:sp>
      <p:sp>
        <p:nvSpPr>
          <p:cNvPr id="37" name="Slide Number Placeholder 36">
            <a:extLst>
              <a:ext uri="{FF2B5EF4-FFF2-40B4-BE49-F238E27FC236}">
                <a16:creationId xmlns:a16="http://schemas.microsoft.com/office/drawing/2014/main" id="{DF798AE2-C1A2-478C-ABEB-CC5332B587A1}"/>
              </a:ext>
            </a:extLst>
          </p:cNvPr>
          <p:cNvSpPr>
            <a:spLocks noGrp="1"/>
          </p:cNvSpPr>
          <p:nvPr>
            <p:ph type="sldNum" sz="quarter" idx="34"/>
          </p:nvPr>
        </p:nvSpPr>
        <p:spPr/>
        <p:txBody>
          <a:bodyPr/>
          <a:lstStyle>
            <a:lvl1pPr>
              <a:defRPr>
                <a:solidFill>
                  <a:schemeClr val="bg1"/>
                </a:solidFill>
              </a:defRPr>
            </a:lvl1p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37011737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reaker B - 1">
    <p:spTree>
      <p:nvGrpSpPr>
        <p:cNvPr id="1" name=""/>
        <p:cNvGrpSpPr/>
        <p:nvPr/>
      </p:nvGrpSpPr>
      <p:grpSpPr>
        <a:xfrm>
          <a:off x="0" y="0"/>
          <a:ext cx="0" cy="0"/>
          <a:chOff x="0" y="0"/>
          <a:chExt cx="0" cy="0"/>
        </a:xfrm>
      </p:grpSpPr>
      <p:pic>
        <p:nvPicPr>
          <p:cNvPr id="6" name="Billede 5">
            <a:extLst>
              <a:ext uri="{FF2B5EF4-FFF2-40B4-BE49-F238E27FC236}">
                <a16:creationId xmlns:a16="http://schemas.microsoft.com/office/drawing/2014/main" id="{E3D43B18-E0FE-4688-986C-9199BBAA50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3" name="Text Placeholder 32">
            <a:extLst>
              <a:ext uri="{FF2B5EF4-FFF2-40B4-BE49-F238E27FC236}">
                <a16:creationId xmlns:a16="http://schemas.microsoft.com/office/drawing/2014/main" id="{B2CBB18F-35EA-4862-AA29-873EC52A891E}"/>
              </a:ext>
            </a:extLst>
          </p:cNvPr>
          <p:cNvSpPr>
            <a:spLocks noGrp="1"/>
          </p:cNvSpPr>
          <p:nvPr>
            <p:ph type="body" sz="quarter" idx="31" hasCustomPrompt="1"/>
          </p:nvPr>
        </p:nvSpPr>
        <p:spPr>
          <a:xfrm>
            <a:off x="0" y="2530800"/>
            <a:ext cx="12192000" cy="1800000"/>
          </a:xfrm>
          <a:custGeom>
            <a:avLst/>
            <a:gdLst>
              <a:gd name="connsiteX0" fmla="*/ 11394040 w 12193200"/>
              <a:gd name="connsiteY0" fmla="*/ 0 h 1800000"/>
              <a:gd name="connsiteX1" fmla="*/ 12193200 w 12193200"/>
              <a:gd name="connsiteY1" fmla="*/ 0 h 1800000"/>
              <a:gd name="connsiteX2" fmla="*/ 12193200 w 12193200"/>
              <a:gd name="connsiteY2" fmla="*/ 1800000 h 1800000"/>
              <a:gd name="connsiteX3" fmla="*/ 11394040 w 12193200"/>
              <a:gd name="connsiteY3" fmla="*/ 1800000 h 1800000"/>
              <a:gd name="connsiteX4" fmla="*/ 0 w 12193200"/>
              <a:gd name="connsiteY4" fmla="*/ 0 h 1800000"/>
              <a:gd name="connsiteX5" fmla="*/ 7726166 w 12193200"/>
              <a:gd name="connsiteY5" fmla="*/ 0 h 1800000"/>
              <a:gd name="connsiteX6" fmla="*/ 7726166 w 12193200"/>
              <a:gd name="connsiteY6" fmla="*/ 1800000 h 1800000"/>
              <a:gd name="connsiteX7" fmla="*/ 0 w 12193200"/>
              <a:gd name="connsiteY7" fmla="*/ 180000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1800000">
                <a:moveTo>
                  <a:pt x="11394040" y="0"/>
                </a:moveTo>
                <a:lnTo>
                  <a:pt x="12193200" y="0"/>
                </a:lnTo>
                <a:lnTo>
                  <a:pt x="12193200" y="1800000"/>
                </a:lnTo>
                <a:lnTo>
                  <a:pt x="11394040" y="1800000"/>
                </a:lnTo>
                <a:close/>
                <a:moveTo>
                  <a:pt x="0" y="0"/>
                </a:moveTo>
                <a:lnTo>
                  <a:pt x="7726166" y="0"/>
                </a:lnTo>
                <a:lnTo>
                  <a:pt x="7726166" y="1800000"/>
                </a:lnTo>
                <a:lnTo>
                  <a:pt x="0" y="1800000"/>
                </a:lnTo>
                <a:close/>
              </a:path>
            </a:pathLst>
          </a:custGeom>
          <a:gradFill>
            <a:gsLst>
              <a:gs pos="42000">
                <a:schemeClr val="accent2"/>
              </a:gs>
              <a:gs pos="100000">
                <a:schemeClr val="accent1"/>
              </a:gs>
            </a:gsLst>
            <a:lin ang="0" scaled="1"/>
          </a:gradFill>
        </p:spPr>
        <p:txBody>
          <a:bodyPr wrap="square">
            <a:noAutofit/>
          </a:bodyPr>
          <a:lstStyle>
            <a:lvl1pPr marL="0" indent="0">
              <a:buNone/>
              <a:defRPr sz="1000">
                <a:noFill/>
              </a:defRPr>
            </a:lvl1pPr>
          </a:lstStyle>
          <a:p>
            <a:pPr lvl="0"/>
            <a:r>
              <a:rPr lang="da-DK" dirty="0"/>
              <a:t>.</a:t>
            </a:r>
          </a:p>
        </p:txBody>
      </p:sp>
      <p:sp>
        <p:nvSpPr>
          <p:cNvPr id="15" name="Title 1">
            <a:extLst>
              <a:ext uri="{FF2B5EF4-FFF2-40B4-BE49-F238E27FC236}">
                <a16:creationId xmlns:a16="http://schemas.microsoft.com/office/drawing/2014/main" id="{043A0F64-A659-480B-A277-35B425B70CF9}"/>
              </a:ext>
            </a:extLst>
          </p:cNvPr>
          <p:cNvSpPr>
            <a:spLocks noGrp="1"/>
          </p:cNvSpPr>
          <p:nvPr>
            <p:ph type="ctrTitle" hasCustomPrompt="1"/>
          </p:nvPr>
        </p:nvSpPr>
        <p:spPr>
          <a:xfrm>
            <a:off x="539749" y="2530800"/>
            <a:ext cx="6915713" cy="1800000"/>
          </a:xfrm>
        </p:spPr>
        <p:txBody>
          <a:bodyPr anchor="ctr" anchorCtr="0"/>
          <a:lstStyle>
            <a:lvl1pPr algn="l">
              <a:defRPr sz="2800" b="1">
                <a:solidFill>
                  <a:schemeClr val="bg1"/>
                </a:solidFill>
              </a:defRPr>
            </a:lvl1pPr>
          </a:lstStyle>
          <a:p>
            <a:r>
              <a:rPr lang="da-DK" dirty="0"/>
              <a:t>Klik for at tilføje titel</a:t>
            </a:r>
          </a:p>
        </p:txBody>
      </p:sp>
      <p:sp>
        <p:nvSpPr>
          <p:cNvPr id="5" name="Text Placeholder 4">
            <a:extLst>
              <a:ext uri="{FF2B5EF4-FFF2-40B4-BE49-F238E27FC236}">
                <a16:creationId xmlns:a16="http://schemas.microsoft.com/office/drawing/2014/main" id="{A4C7B3E0-5454-4B7C-A762-6EDF55CF2D60}"/>
              </a:ext>
            </a:extLst>
          </p:cNvPr>
          <p:cNvSpPr>
            <a:spLocks noGrp="1"/>
          </p:cNvSpPr>
          <p:nvPr>
            <p:ph type="body" sz="quarter" idx="20" hasCustomPrompt="1"/>
          </p:nvPr>
        </p:nvSpPr>
        <p:spPr>
          <a:xfrm>
            <a:off x="7456663" y="1224000"/>
            <a:ext cx="4194000" cy="4230000"/>
          </a:xfrm>
          <a:blipFill>
            <a:blip r:embed="rId3"/>
            <a:stretch>
              <a:fillRect/>
            </a:stretch>
          </a:blipFill>
        </p:spPr>
        <p:txBody>
          <a:bodyPr/>
          <a:lstStyle>
            <a:lvl1pPr marL="0" indent="0">
              <a:buNone/>
              <a:defRPr sz="100"/>
            </a:lvl1pPr>
          </a:lstStyle>
          <a:p>
            <a:pPr lvl="0"/>
            <a:r>
              <a:rPr lang="da-DK" dirty="0"/>
              <a:t>.</a:t>
            </a:r>
          </a:p>
        </p:txBody>
      </p:sp>
      <p:sp>
        <p:nvSpPr>
          <p:cNvPr id="34" name="Text Placeholder 21">
            <a:extLst>
              <a:ext uri="{FF2B5EF4-FFF2-40B4-BE49-F238E27FC236}">
                <a16:creationId xmlns:a16="http://schemas.microsoft.com/office/drawing/2014/main" id="{2ED3A74C-DED5-4A76-84A6-72456A9D271D}"/>
              </a:ext>
            </a:extLst>
          </p:cNvPr>
          <p:cNvSpPr>
            <a:spLocks noGrp="1"/>
          </p:cNvSpPr>
          <p:nvPr>
            <p:ph type="body" sz="quarter" idx="25" hasCustomPrompt="1"/>
          </p:nvPr>
        </p:nvSpPr>
        <p:spPr>
          <a:xfrm>
            <a:off x="10773600" y="6552404"/>
            <a:ext cx="872887" cy="70438"/>
          </a:xfrm>
          <a:blipFill>
            <a:blip r:embed="rId4">
              <a:extLst>
                <a:ext uri="{96DAC541-7B7A-43D3-8B79-37D633B846F1}">
                  <asvg:svgBlip xmlns:asvg="http://schemas.microsoft.com/office/drawing/2016/SVG/main" r:embed="rId5"/>
                </a:ext>
              </a:extLst>
            </a:blip>
            <a:stretch>
              <a:fillRect/>
            </a:stretch>
          </a:blipFill>
        </p:spPr>
        <p:txBody>
          <a:bodyPr/>
          <a:lstStyle>
            <a:lvl1pPr marL="0" indent="0">
              <a:buNone/>
              <a:defRPr sz="100"/>
            </a:lvl1pPr>
          </a:lstStyle>
          <a:p>
            <a:pPr lvl="0"/>
            <a:r>
              <a:rPr lang="da-DK" dirty="0"/>
              <a:t>.</a:t>
            </a:r>
          </a:p>
        </p:txBody>
      </p:sp>
      <p:sp>
        <p:nvSpPr>
          <p:cNvPr id="35" name="Date Placeholder 34">
            <a:extLst>
              <a:ext uri="{FF2B5EF4-FFF2-40B4-BE49-F238E27FC236}">
                <a16:creationId xmlns:a16="http://schemas.microsoft.com/office/drawing/2014/main" id="{58B0D444-F31B-4AA6-9587-B7DF5522F74C}"/>
              </a:ext>
            </a:extLst>
          </p:cNvPr>
          <p:cNvSpPr>
            <a:spLocks noGrp="1"/>
          </p:cNvSpPr>
          <p:nvPr>
            <p:ph type="dt" sz="half" idx="32"/>
          </p:nvPr>
        </p:nvSpPr>
        <p:spPr/>
        <p:txBody>
          <a:bodyPr/>
          <a:lstStyle>
            <a:lvl1pPr>
              <a:defRPr>
                <a:solidFill>
                  <a:schemeClr val="bg1"/>
                </a:solidFill>
              </a:defRPr>
            </a:lvl1pPr>
          </a:lstStyle>
          <a:p>
            <a:fld id="{DF387229-288C-4940-9C08-5232BC330FA8}" type="datetime4">
              <a:rPr lang="da-DK" smtClean="0"/>
              <a:t>26-04-08</a:t>
            </a:fld>
            <a:endParaRPr lang="da-DK" dirty="0"/>
          </a:p>
        </p:txBody>
      </p:sp>
      <p:sp>
        <p:nvSpPr>
          <p:cNvPr id="36" name="Footer Placeholder 35">
            <a:extLst>
              <a:ext uri="{FF2B5EF4-FFF2-40B4-BE49-F238E27FC236}">
                <a16:creationId xmlns:a16="http://schemas.microsoft.com/office/drawing/2014/main" id="{8A828755-5789-4239-99A5-C0DFDFC4136B}"/>
              </a:ext>
            </a:extLst>
          </p:cNvPr>
          <p:cNvSpPr>
            <a:spLocks noGrp="1"/>
          </p:cNvSpPr>
          <p:nvPr>
            <p:ph type="ftr" sz="quarter" idx="33"/>
          </p:nvPr>
        </p:nvSpPr>
        <p:spPr/>
        <p:txBody>
          <a:bodyPr/>
          <a:lstStyle>
            <a:lvl1pPr>
              <a:defRPr>
                <a:solidFill>
                  <a:schemeClr val="bg1"/>
                </a:solidFill>
              </a:defRPr>
            </a:lvl1pPr>
          </a:lstStyle>
          <a:p>
            <a:r>
              <a:rPr lang="da-DK"/>
              <a:t>April  2026 | KOMiT Brugerkonference 2026</a:t>
            </a:r>
            <a:endParaRPr lang="da-DK" dirty="0"/>
          </a:p>
        </p:txBody>
      </p:sp>
      <p:sp>
        <p:nvSpPr>
          <p:cNvPr id="37" name="Slide Number Placeholder 36">
            <a:extLst>
              <a:ext uri="{FF2B5EF4-FFF2-40B4-BE49-F238E27FC236}">
                <a16:creationId xmlns:a16="http://schemas.microsoft.com/office/drawing/2014/main" id="{DF798AE2-C1A2-478C-ABEB-CC5332B587A1}"/>
              </a:ext>
            </a:extLst>
          </p:cNvPr>
          <p:cNvSpPr>
            <a:spLocks noGrp="1"/>
          </p:cNvSpPr>
          <p:nvPr>
            <p:ph type="sldNum" sz="quarter" idx="34"/>
          </p:nvPr>
        </p:nvSpPr>
        <p:spPr/>
        <p:txBody>
          <a:bodyPr/>
          <a:lstStyle>
            <a:lvl1pPr>
              <a:defRPr>
                <a:solidFill>
                  <a:schemeClr val="bg1"/>
                </a:solidFill>
              </a:defRPr>
            </a:lvl1p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34244479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reaker B - 2">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C8AF009B-F921-4351-8527-9B774A6A0E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3" name="Text Placeholder 32">
            <a:extLst>
              <a:ext uri="{FF2B5EF4-FFF2-40B4-BE49-F238E27FC236}">
                <a16:creationId xmlns:a16="http://schemas.microsoft.com/office/drawing/2014/main" id="{B2CBB18F-35EA-4862-AA29-873EC52A891E}"/>
              </a:ext>
            </a:extLst>
          </p:cNvPr>
          <p:cNvSpPr>
            <a:spLocks noGrp="1"/>
          </p:cNvSpPr>
          <p:nvPr>
            <p:ph type="body" sz="quarter" idx="31" hasCustomPrompt="1"/>
          </p:nvPr>
        </p:nvSpPr>
        <p:spPr>
          <a:xfrm>
            <a:off x="0" y="2530800"/>
            <a:ext cx="12192000" cy="1800000"/>
          </a:xfrm>
          <a:custGeom>
            <a:avLst/>
            <a:gdLst>
              <a:gd name="connsiteX0" fmla="*/ 11394040 w 12193200"/>
              <a:gd name="connsiteY0" fmla="*/ 0 h 1800000"/>
              <a:gd name="connsiteX1" fmla="*/ 12193200 w 12193200"/>
              <a:gd name="connsiteY1" fmla="*/ 0 h 1800000"/>
              <a:gd name="connsiteX2" fmla="*/ 12193200 w 12193200"/>
              <a:gd name="connsiteY2" fmla="*/ 1800000 h 1800000"/>
              <a:gd name="connsiteX3" fmla="*/ 11394040 w 12193200"/>
              <a:gd name="connsiteY3" fmla="*/ 1800000 h 1800000"/>
              <a:gd name="connsiteX4" fmla="*/ 0 w 12193200"/>
              <a:gd name="connsiteY4" fmla="*/ 0 h 1800000"/>
              <a:gd name="connsiteX5" fmla="*/ 7726166 w 12193200"/>
              <a:gd name="connsiteY5" fmla="*/ 0 h 1800000"/>
              <a:gd name="connsiteX6" fmla="*/ 7726166 w 12193200"/>
              <a:gd name="connsiteY6" fmla="*/ 1800000 h 1800000"/>
              <a:gd name="connsiteX7" fmla="*/ 0 w 12193200"/>
              <a:gd name="connsiteY7" fmla="*/ 180000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1800000">
                <a:moveTo>
                  <a:pt x="11394040" y="0"/>
                </a:moveTo>
                <a:lnTo>
                  <a:pt x="12193200" y="0"/>
                </a:lnTo>
                <a:lnTo>
                  <a:pt x="12193200" y="1800000"/>
                </a:lnTo>
                <a:lnTo>
                  <a:pt x="11394040" y="1800000"/>
                </a:lnTo>
                <a:close/>
                <a:moveTo>
                  <a:pt x="0" y="0"/>
                </a:moveTo>
                <a:lnTo>
                  <a:pt x="7726166" y="0"/>
                </a:lnTo>
                <a:lnTo>
                  <a:pt x="7726166" y="1800000"/>
                </a:lnTo>
                <a:lnTo>
                  <a:pt x="0" y="1800000"/>
                </a:lnTo>
                <a:close/>
              </a:path>
            </a:pathLst>
          </a:custGeom>
          <a:gradFill>
            <a:gsLst>
              <a:gs pos="42000">
                <a:schemeClr val="accent2"/>
              </a:gs>
              <a:gs pos="100000">
                <a:schemeClr val="accent1"/>
              </a:gs>
            </a:gsLst>
            <a:lin ang="0" scaled="1"/>
          </a:gradFill>
        </p:spPr>
        <p:txBody>
          <a:bodyPr wrap="square">
            <a:noAutofit/>
          </a:bodyPr>
          <a:lstStyle>
            <a:lvl1pPr marL="0" indent="0">
              <a:buNone/>
              <a:defRPr sz="1000">
                <a:noFill/>
              </a:defRPr>
            </a:lvl1pPr>
          </a:lstStyle>
          <a:p>
            <a:pPr lvl="0"/>
            <a:r>
              <a:rPr lang="da-DK" dirty="0"/>
              <a:t>.</a:t>
            </a:r>
          </a:p>
        </p:txBody>
      </p:sp>
      <p:sp>
        <p:nvSpPr>
          <p:cNvPr id="15" name="Title 1">
            <a:extLst>
              <a:ext uri="{FF2B5EF4-FFF2-40B4-BE49-F238E27FC236}">
                <a16:creationId xmlns:a16="http://schemas.microsoft.com/office/drawing/2014/main" id="{043A0F64-A659-480B-A277-35B425B70CF9}"/>
              </a:ext>
            </a:extLst>
          </p:cNvPr>
          <p:cNvSpPr>
            <a:spLocks noGrp="1"/>
          </p:cNvSpPr>
          <p:nvPr>
            <p:ph type="ctrTitle" hasCustomPrompt="1"/>
          </p:nvPr>
        </p:nvSpPr>
        <p:spPr>
          <a:xfrm>
            <a:off x="539749" y="2530800"/>
            <a:ext cx="6915713" cy="1800000"/>
          </a:xfrm>
        </p:spPr>
        <p:txBody>
          <a:bodyPr anchor="ctr" anchorCtr="0"/>
          <a:lstStyle>
            <a:lvl1pPr algn="l">
              <a:defRPr sz="2800" b="1">
                <a:solidFill>
                  <a:schemeClr val="bg1"/>
                </a:solidFill>
              </a:defRPr>
            </a:lvl1pPr>
          </a:lstStyle>
          <a:p>
            <a:r>
              <a:rPr lang="da-DK" dirty="0"/>
              <a:t>Klik for at tilføje titel</a:t>
            </a:r>
          </a:p>
        </p:txBody>
      </p:sp>
      <p:sp>
        <p:nvSpPr>
          <p:cNvPr id="5" name="Text Placeholder 4">
            <a:extLst>
              <a:ext uri="{FF2B5EF4-FFF2-40B4-BE49-F238E27FC236}">
                <a16:creationId xmlns:a16="http://schemas.microsoft.com/office/drawing/2014/main" id="{A4C7B3E0-5454-4B7C-A762-6EDF55CF2D60}"/>
              </a:ext>
            </a:extLst>
          </p:cNvPr>
          <p:cNvSpPr>
            <a:spLocks noGrp="1"/>
          </p:cNvSpPr>
          <p:nvPr>
            <p:ph type="body" sz="quarter" idx="20" hasCustomPrompt="1"/>
          </p:nvPr>
        </p:nvSpPr>
        <p:spPr>
          <a:xfrm>
            <a:off x="7456663" y="1224000"/>
            <a:ext cx="4194000" cy="4230000"/>
          </a:xfrm>
          <a:blipFill>
            <a:blip r:embed="rId3"/>
            <a:stretch>
              <a:fillRect/>
            </a:stretch>
          </a:blipFill>
        </p:spPr>
        <p:txBody>
          <a:bodyPr/>
          <a:lstStyle>
            <a:lvl1pPr marL="0" indent="0">
              <a:buNone/>
              <a:defRPr sz="100"/>
            </a:lvl1pPr>
          </a:lstStyle>
          <a:p>
            <a:pPr lvl="0"/>
            <a:r>
              <a:rPr lang="da-DK" dirty="0"/>
              <a:t>.</a:t>
            </a:r>
          </a:p>
        </p:txBody>
      </p:sp>
      <p:sp>
        <p:nvSpPr>
          <p:cNvPr id="34" name="Text Placeholder 21">
            <a:extLst>
              <a:ext uri="{FF2B5EF4-FFF2-40B4-BE49-F238E27FC236}">
                <a16:creationId xmlns:a16="http://schemas.microsoft.com/office/drawing/2014/main" id="{2ED3A74C-DED5-4A76-84A6-72456A9D271D}"/>
              </a:ext>
            </a:extLst>
          </p:cNvPr>
          <p:cNvSpPr>
            <a:spLocks noGrp="1"/>
          </p:cNvSpPr>
          <p:nvPr>
            <p:ph type="body" sz="quarter" idx="25" hasCustomPrompt="1"/>
          </p:nvPr>
        </p:nvSpPr>
        <p:spPr>
          <a:xfrm>
            <a:off x="10773600" y="6552404"/>
            <a:ext cx="872887" cy="70438"/>
          </a:xfrm>
          <a:blipFill>
            <a:blip r:embed="rId4">
              <a:extLst>
                <a:ext uri="{96DAC541-7B7A-43D3-8B79-37D633B846F1}">
                  <asvg:svgBlip xmlns:asvg="http://schemas.microsoft.com/office/drawing/2016/SVG/main" r:embed="rId5"/>
                </a:ext>
              </a:extLst>
            </a:blip>
            <a:stretch>
              <a:fillRect/>
            </a:stretch>
          </a:blipFill>
        </p:spPr>
        <p:txBody>
          <a:bodyPr/>
          <a:lstStyle>
            <a:lvl1pPr marL="0" indent="0">
              <a:buNone/>
              <a:defRPr sz="100"/>
            </a:lvl1pPr>
          </a:lstStyle>
          <a:p>
            <a:pPr lvl="0"/>
            <a:r>
              <a:rPr lang="da-DK" dirty="0"/>
              <a:t>.</a:t>
            </a:r>
          </a:p>
        </p:txBody>
      </p:sp>
      <p:sp>
        <p:nvSpPr>
          <p:cNvPr id="35" name="Date Placeholder 34">
            <a:extLst>
              <a:ext uri="{FF2B5EF4-FFF2-40B4-BE49-F238E27FC236}">
                <a16:creationId xmlns:a16="http://schemas.microsoft.com/office/drawing/2014/main" id="{58B0D444-F31B-4AA6-9587-B7DF5522F74C}"/>
              </a:ext>
            </a:extLst>
          </p:cNvPr>
          <p:cNvSpPr>
            <a:spLocks noGrp="1"/>
          </p:cNvSpPr>
          <p:nvPr>
            <p:ph type="dt" sz="half" idx="32"/>
          </p:nvPr>
        </p:nvSpPr>
        <p:spPr/>
        <p:txBody>
          <a:bodyPr/>
          <a:lstStyle>
            <a:lvl1pPr>
              <a:defRPr>
                <a:solidFill>
                  <a:schemeClr val="bg1"/>
                </a:solidFill>
              </a:defRPr>
            </a:lvl1pPr>
          </a:lstStyle>
          <a:p>
            <a:fld id="{AB95432B-7D82-4BDD-8A94-329086AA987F}" type="datetime4">
              <a:rPr lang="da-DK" smtClean="0"/>
              <a:t>26-04-08</a:t>
            </a:fld>
            <a:endParaRPr lang="da-DK" dirty="0"/>
          </a:p>
        </p:txBody>
      </p:sp>
      <p:sp>
        <p:nvSpPr>
          <p:cNvPr id="36" name="Footer Placeholder 35">
            <a:extLst>
              <a:ext uri="{FF2B5EF4-FFF2-40B4-BE49-F238E27FC236}">
                <a16:creationId xmlns:a16="http://schemas.microsoft.com/office/drawing/2014/main" id="{8A828755-5789-4239-99A5-C0DFDFC4136B}"/>
              </a:ext>
            </a:extLst>
          </p:cNvPr>
          <p:cNvSpPr>
            <a:spLocks noGrp="1"/>
          </p:cNvSpPr>
          <p:nvPr>
            <p:ph type="ftr" sz="quarter" idx="33"/>
          </p:nvPr>
        </p:nvSpPr>
        <p:spPr/>
        <p:txBody>
          <a:bodyPr/>
          <a:lstStyle>
            <a:lvl1pPr>
              <a:defRPr>
                <a:solidFill>
                  <a:schemeClr val="bg1"/>
                </a:solidFill>
              </a:defRPr>
            </a:lvl1pPr>
          </a:lstStyle>
          <a:p>
            <a:r>
              <a:rPr lang="da-DK"/>
              <a:t>April  2026 | KOMiT Brugerkonference 2026</a:t>
            </a:r>
            <a:endParaRPr lang="da-DK" dirty="0"/>
          </a:p>
        </p:txBody>
      </p:sp>
      <p:sp>
        <p:nvSpPr>
          <p:cNvPr id="37" name="Slide Number Placeholder 36">
            <a:extLst>
              <a:ext uri="{FF2B5EF4-FFF2-40B4-BE49-F238E27FC236}">
                <a16:creationId xmlns:a16="http://schemas.microsoft.com/office/drawing/2014/main" id="{DF798AE2-C1A2-478C-ABEB-CC5332B587A1}"/>
              </a:ext>
            </a:extLst>
          </p:cNvPr>
          <p:cNvSpPr>
            <a:spLocks noGrp="1"/>
          </p:cNvSpPr>
          <p:nvPr>
            <p:ph type="sldNum" sz="quarter" idx="34"/>
          </p:nvPr>
        </p:nvSpPr>
        <p:spPr/>
        <p:txBody>
          <a:bodyPr/>
          <a:lstStyle>
            <a:lvl1pPr>
              <a:defRPr>
                <a:solidFill>
                  <a:schemeClr val="bg1"/>
                </a:solidFill>
              </a:defRPr>
            </a:lvl1p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27421571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reaker B - 3">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E88775EE-5099-41D3-A215-61F52B400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3" name="Text Placeholder 32">
            <a:extLst>
              <a:ext uri="{FF2B5EF4-FFF2-40B4-BE49-F238E27FC236}">
                <a16:creationId xmlns:a16="http://schemas.microsoft.com/office/drawing/2014/main" id="{B2CBB18F-35EA-4862-AA29-873EC52A891E}"/>
              </a:ext>
            </a:extLst>
          </p:cNvPr>
          <p:cNvSpPr>
            <a:spLocks noGrp="1"/>
          </p:cNvSpPr>
          <p:nvPr>
            <p:ph type="body" sz="quarter" idx="31" hasCustomPrompt="1"/>
          </p:nvPr>
        </p:nvSpPr>
        <p:spPr>
          <a:xfrm>
            <a:off x="0" y="2530800"/>
            <a:ext cx="12192000" cy="1800000"/>
          </a:xfrm>
          <a:custGeom>
            <a:avLst/>
            <a:gdLst>
              <a:gd name="connsiteX0" fmla="*/ 11394040 w 12193200"/>
              <a:gd name="connsiteY0" fmla="*/ 0 h 1800000"/>
              <a:gd name="connsiteX1" fmla="*/ 12193200 w 12193200"/>
              <a:gd name="connsiteY1" fmla="*/ 0 h 1800000"/>
              <a:gd name="connsiteX2" fmla="*/ 12193200 w 12193200"/>
              <a:gd name="connsiteY2" fmla="*/ 1800000 h 1800000"/>
              <a:gd name="connsiteX3" fmla="*/ 11394040 w 12193200"/>
              <a:gd name="connsiteY3" fmla="*/ 1800000 h 1800000"/>
              <a:gd name="connsiteX4" fmla="*/ 0 w 12193200"/>
              <a:gd name="connsiteY4" fmla="*/ 0 h 1800000"/>
              <a:gd name="connsiteX5" fmla="*/ 7726166 w 12193200"/>
              <a:gd name="connsiteY5" fmla="*/ 0 h 1800000"/>
              <a:gd name="connsiteX6" fmla="*/ 7726166 w 12193200"/>
              <a:gd name="connsiteY6" fmla="*/ 1800000 h 1800000"/>
              <a:gd name="connsiteX7" fmla="*/ 0 w 12193200"/>
              <a:gd name="connsiteY7" fmla="*/ 180000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1800000">
                <a:moveTo>
                  <a:pt x="11394040" y="0"/>
                </a:moveTo>
                <a:lnTo>
                  <a:pt x="12193200" y="0"/>
                </a:lnTo>
                <a:lnTo>
                  <a:pt x="12193200" y="1800000"/>
                </a:lnTo>
                <a:lnTo>
                  <a:pt x="11394040" y="1800000"/>
                </a:lnTo>
                <a:close/>
                <a:moveTo>
                  <a:pt x="0" y="0"/>
                </a:moveTo>
                <a:lnTo>
                  <a:pt x="7726166" y="0"/>
                </a:lnTo>
                <a:lnTo>
                  <a:pt x="7726166" y="1800000"/>
                </a:lnTo>
                <a:lnTo>
                  <a:pt x="0" y="1800000"/>
                </a:lnTo>
                <a:close/>
              </a:path>
            </a:pathLst>
          </a:custGeom>
          <a:gradFill>
            <a:gsLst>
              <a:gs pos="42000">
                <a:schemeClr val="accent2"/>
              </a:gs>
              <a:gs pos="100000">
                <a:schemeClr val="accent1"/>
              </a:gs>
            </a:gsLst>
            <a:lin ang="0" scaled="1"/>
          </a:gradFill>
        </p:spPr>
        <p:txBody>
          <a:bodyPr wrap="square">
            <a:noAutofit/>
          </a:bodyPr>
          <a:lstStyle>
            <a:lvl1pPr marL="0" indent="0">
              <a:buNone/>
              <a:defRPr sz="1000">
                <a:noFill/>
              </a:defRPr>
            </a:lvl1pPr>
          </a:lstStyle>
          <a:p>
            <a:pPr lvl="0"/>
            <a:r>
              <a:rPr lang="da-DK" dirty="0"/>
              <a:t>.</a:t>
            </a:r>
          </a:p>
        </p:txBody>
      </p:sp>
      <p:sp>
        <p:nvSpPr>
          <p:cNvPr id="15" name="Title 1">
            <a:extLst>
              <a:ext uri="{FF2B5EF4-FFF2-40B4-BE49-F238E27FC236}">
                <a16:creationId xmlns:a16="http://schemas.microsoft.com/office/drawing/2014/main" id="{043A0F64-A659-480B-A277-35B425B70CF9}"/>
              </a:ext>
            </a:extLst>
          </p:cNvPr>
          <p:cNvSpPr>
            <a:spLocks noGrp="1"/>
          </p:cNvSpPr>
          <p:nvPr>
            <p:ph type="ctrTitle" hasCustomPrompt="1"/>
          </p:nvPr>
        </p:nvSpPr>
        <p:spPr>
          <a:xfrm>
            <a:off x="539749" y="2530800"/>
            <a:ext cx="6915713" cy="1800000"/>
          </a:xfrm>
        </p:spPr>
        <p:txBody>
          <a:bodyPr anchor="ctr" anchorCtr="0"/>
          <a:lstStyle>
            <a:lvl1pPr algn="l">
              <a:defRPr sz="2800" b="1">
                <a:solidFill>
                  <a:schemeClr val="bg1"/>
                </a:solidFill>
              </a:defRPr>
            </a:lvl1pPr>
          </a:lstStyle>
          <a:p>
            <a:r>
              <a:rPr lang="da-DK" dirty="0"/>
              <a:t>Klik for at tilføje titel</a:t>
            </a:r>
          </a:p>
        </p:txBody>
      </p:sp>
      <p:sp>
        <p:nvSpPr>
          <p:cNvPr id="5" name="Text Placeholder 4">
            <a:extLst>
              <a:ext uri="{FF2B5EF4-FFF2-40B4-BE49-F238E27FC236}">
                <a16:creationId xmlns:a16="http://schemas.microsoft.com/office/drawing/2014/main" id="{A4C7B3E0-5454-4B7C-A762-6EDF55CF2D60}"/>
              </a:ext>
            </a:extLst>
          </p:cNvPr>
          <p:cNvSpPr>
            <a:spLocks noGrp="1"/>
          </p:cNvSpPr>
          <p:nvPr>
            <p:ph type="body" sz="quarter" idx="20" hasCustomPrompt="1"/>
          </p:nvPr>
        </p:nvSpPr>
        <p:spPr>
          <a:xfrm>
            <a:off x="7456663" y="1224000"/>
            <a:ext cx="4194000" cy="4230000"/>
          </a:xfrm>
          <a:blipFill>
            <a:blip r:embed="rId3"/>
            <a:stretch>
              <a:fillRect/>
            </a:stretch>
          </a:blipFill>
        </p:spPr>
        <p:txBody>
          <a:bodyPr/>
          <a:lstStyle>
            <a:lvl1pPr marL="0" indent="0">
              <a:buNone/>
              <a:defRPr sz="100"/>
            </a:lvl1pPr>
          </a:lstStyle>
          <a:p>
            <a:pPr lvl="0"/>
            <a:r>
              <a:rPr lang="da-DK" dirty="0"/>
              <a:t>.</a:t>
            </a:r>
          </a:p>
        </p:txBody>
      </p:sp>
      <p:sp>
        <p:nvSpPr>
          <p:cNvPr id="34" name="Text Placeholder 21">
            <a:extLst>
              <a:ext uri="{FF2B5EF4-FFF2-40B4-BE49-F238E27FC236}">
                <a16:creationId xmlns:a16="http://schemas.microsoft.com/office/drawing/2014/main" id="{2ED3A74C-DED5-4A76-84A6-72456A9D271D}"/>
              </a:ext>
            </a:extLst>
          </p:cNvPr>
          <p:cNvSpPr>
            <a:spLocks noGrp="1"/>
          </p:cNvSpPr>
          <p:nvPr>
            <p:ph type="body" sz="quarter" idx="25" hasCustomPrompt="1"/>
          </p:nvPr>
        </p:nvSpPr>
        <p:spPr>
          <a:xfrm>
            <a:off x="10773600" y="6552404"/>
            <a:ext cx="872887" cy="70438"/>
          </a:xfrm>
          <a:blipFill>
            <a:blip r:embed="rId4">
              <a:extLst>
                <a:ext uri="{96DAC541-7B7A-43D3-8B79-37D633B846F1}">
                  <asvg:svgBlip xmlns:asvg="http://schemas.microsoft.com/office/drawing/2016/SVG/main" r:embed="rId5"/>
                </a:ext>
              </a:extLst>
            </a:blip>
            <a:stretch>
              <a:fillRect/>
            </a:stretch>
          </a:blipFill>
        </p:spPr>
        <p:txBody>
          <a:bodyPr/>
          <a:lstStyle>
            <a:lvl1pPr marL="0" indent="0">
              <a:buNone/>
              <a:defRPr sz="100"/>
            </a:lvl1pPr>
          </a:lstStyle>
          <a:p>
            <a:pPr lvl="0"/>
            <a:r>
              <a:rPr lang="da-DK" dirty="0"/>
              <a:t>.</a:t>
            </a:r>
          </a:p>
        </p:txBody>
      </p:sp>
      <p:sp>
        <p:nvSpPr>
          <p:cNvPr id="35" name="Date Placeholder 34">
            <a:extLst>
              <a:ext uri="{FF2B5EF4-FFF2-40B4-BE49-F238E27FC236}">
                <a16:creationId xmlns:a16="http://schemas.microsoft.com/office/drawing/2014/main" id="{58B0D444-F31B-4AA6-9587-B7DF5522F74C}"/>
              </a:ext>
            </a:extLst>
          </p:cNvPr>
          <p:cNvSpPr>
            <a:spLocks noGrp="1"/>
          </p:cNvSpPr>
          <p:nvPr>
            <p:ph type="dt" sz="half" idx="32"/>
          </p:nvPr>
        </p:nvSpPr>
        <p:spPr/>
        <p:txBody>
          <a:bodyPr/>
          <a:lstStyle>
            <a:lvl1pPr>
              <a:defRPr>
                <a:solidFill>
                  <a:schemeClr val="bg1"/>
                </a:solidFill>
              </a:defRPr>
            </a:lvl1pPr>
          </a:lstStyle>
          <a:p>
            <a:fld id="{6EFE3FF5-7405-4DFD-9A76-CBD138C3C907}" type="datetime4">
              <a:rPr lang="da-DK" smtClean="0"/>
              <a:t>26-04-08</a:t>
            </a:fld>
            <a:endParaRPr lang="da-DK" dirty="0"/>
          </a:p>
        </p:txBody>
      </p:sp>
      <p:sp>
        <p:nvSpPr>
          <p:cNvPr id="36" name="Footer Placeholder 35">
            <a:extLst>
              <a:ext uri="{FF2B5EF4-FFF2-40B4-BE49-F238E27FC236}">
                <a16:creationId xmlns:a16="http://schemas.microsoft.com/office/drawing/2014/main" id="{8A828755-5789-4239-99A5-C0DFDFC4136B}"/>
              </a:ext>
            </a:extLst>
          </p:cNvPr>
          <p:cNvSpPr>
            <a:spLocks noGrp="1"/>
          </p:cNvSpPr>
          <p:nvPr>
            <p:ph type="ftr" sz="quarter" idx="33"/>
          </p:nvPr>
        </p:nvSpPr>
        <p:spPr/>
        <p:txBody>
          <a:bodyPr/>
          <a:lstStyle>
            <a:lvl1pPr>
              <a:defRPr>
                <a:solidFill>
                  <a:schemeClr val="bg1"/>
                </a:solidFill>
              </a:defRPr>
            </a:lvl1pPr>
          </a:lstStyle>
          <a:p>
            <a:r>
              <a:rPr lang="da-DK"/>
              <a:t>April  2026 | KOMiT Brugerkonference 2026</a:t>
            </a:r>
            <a:endParaRPr lang="da-DK" dirty="0"/>
          </a:p>
        </p:txBody>
      </p:sp>
      <p:sp>
        <p:nvSpPr>
          <p:cNvPr id="37" name="Slide Number Placeholder 36">
            <a:extLst>
              <a:ext uri="{FF2B5EF4-FFF2-40B4-BE49-F238E27FC236}">
                <a16:creationId xmlns:a16="http://schemas.microsoft.com/office/drawing/2014/main" id="{DF798AE2-C1A2-478C-ABEB-CC5332B587A1}"/>
              </a:ext>
            </a:extLst>
          </p:cNvPr>
          <p:cNvSpPr>
            <a:spLocks noGrp="1"/>
          </p:cNvSpPr>
          <p:nvPr>
            <p:ph type="sldNum" sz="quarter" idx="34"/>
          </p:nvPr>
        </p:nvSpPr>
        <p:spPr/>
        <p:txBody>
          <a:bodyPr/>
          <a:lstStyle>
            <a:lvl1pPr>
              <a:defRPr>
                <a:solidFill>
                  <a:schemeClr val="bg1"/>
                </a:solidFill>
              </a:defRPr>
            </a:lvl1p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1646088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C">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1"/>
            <a:ext cx="12193200" cy="6861600"/>
          </a:xfrm>
          <a:solidFill>
            <a:schemeClr val="bg1">
              <a:lumMod val="85000"/>
            </a:schemeClr>
          </a:solidFill>
        </p:spPr>
        <p:txBody>
          <a:bodyPr lIns="0" tIns="72000"/>
          <a:lstStyle>
            <a:lvl1pPr marL="0" indent="0" algn="ctr">
              <a:buNone/>
              <a:defRPr sz="1200">
                <a:solidFill>
                  <a:schemeClr val="bg1"/>
                </a:solidFill>
              </a:defRPr>
            </a:lvl1pPr>
          </a:lstStyle>
          <a:p>
            <a:r>
              <a:rPr lang="da-DK" dirty="0"/>
              <a:t>Klik her og indsæt billede via Indsæt &gt; Billeder</a:t>
            </a:r>
          </a:p>
        </p:txBody>
      </p:sp>
      <p:sp>
        <p:nvSpPr>
          <p:cNvPr id="14" name="Text Placeholder 24">
            <a:extLst>
              <a:ext uri="{FF2B5EF4-FFF2-40B4-BE49-F238E27FC236}">
                <a16:creationId xmlns:a16="http://schemas.microsoft.com/office/drawing/2014/main" id="{5F92AA8E-8530-4F2B-9957-BC9652BFC9F3}"/>
              </a:ext>
            </a:extLst>
          </p:cNvPr>
          <p:cNvSpPr>
            <a:spLocks noGrp="1"/>
          </p:cNvSpPr>
          <p:nvPr>
            <p:ph type="body" sz="quarter" idx="19" hasCustomPrompt="1"/>
          </p:nvPr>
        </p:nvSpPr>
        <p:spPr>
          <a:xfrm>
            <a:off x="1075236" y="1191600"/>
            <a:ext cx="2239200" cy="2988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lvl1pPr>
          </a:lstStyle>
          <a:p>
            <a:pPr lvl="0"/>
            <a:r>
              <a:rPr lang="da-DK" dirty="0"/>
              <a:t>.</a:t>
            </a:r>
          </a:p>
        </p:txBody>
      </p:sp>
      <p:sp>
        <p:nvSpPr>
          <p:cNvPr id="5" name="Text Placeholder 4">
            <a:extLst>
              <a:ext uri="{FF2B5EF4-FFF2-40B4-BE49-F238E27FC236}">
                <a16:creationId xmlns:a16="http://schemas.microsoft.com/office/drawing/2014/main" id="{A4C7B3E0-5454-4B7C-A762-6EDF55CF2D60}"/>
              </a:ext>
            </a:extLst>
          </p:cNvPr>
          <p:cNvSpPr>
            <a:spLocks noGrp="1"/>
          </p:cNvSpPr>
          <p:nvPr>
            <p:ph type="body" sz="quarter" idx="20" hasCustomPrompt="1"/>
          </p:nvPr>
        </p:nvSpPr>
        <p:spPr>
          <a:xfrm>
            <a:off x="7456663" y="1224000"/>
            <a:ext cx="4194000" cy="4230000"/>
          </a:xfrm>
          <a:blipFill>
            <a:blip r:embed="rId4">
              <a:extLst>
                <a:ext uri="{96DAC541-7B7A-43D3-8B79-37D633B846F1}">
                  <asvg:svgBlip xmlns:asvg="http://schemas.microsoft.com/office/drawing/2016/SVG/main" r:embed="rId5"/>
                </a:ext>
              </a:extLst>
            </a:blip>
            <a:stretch>
              <a:fillRect/>
            </a:stretch>
          </a:blipFill>
        </p:spPr>
        <p:txBody>
          <a:bodyPr/>
          <a:lstStyle>
            <a:lvl1pPr marL="0" indent="0">
              <a:buNone/>
              <a:defRPr sz="100"/>
            </a:lvl1pPr>
          </a:lstStyle>
          <a:p>
            <a:pPr lvl="0"/>
            <a:r>
              <a:rPr lang="da-DK" dirty="0"/>
              <a:t>.</a:t>
            </a:r>
          </a:p>
        </p:txBody>
      </p:sp>
      <p:sp>
        <p:nvSpPr>
          <p:cNvPr id="7" name="Date Placeholder 6" hidden="1">
            <a:extLst>
              <a:ext uri="{FF2B5EF4-FFF2-40B4-BE49-F238E27FC236}">
                <a16:creationId xmlns:a16="http://schemas.microsoft.com/office/drawing/2014/main" id="{1B4DBC4B-7E16-45D0-B72A-99EBDFD16699}"/>
              </a:ext>
            </a:extLst>
          </p:cNvPr>
          <p:cNvSpPr>
            <a:spLocks noGrp="1"/>
          </p:cNvSpPr>
          <p:nvPr>
            <p:ph type="dt" sz="half" idx="15"/>
          </p:nvPr>
        </p:nvSpPr>
        <p:spPr>
          <a:xfrm>
            <a:off x="0" y="6858000"/>
            <a:ext cx="0" cy="0"/>
          </a:xfrm>
        </p:spPr>
        <p:txBody>
          <a:bodyPr/>
          <a:lstStyle>
            <a:lvl1pPr>
              <a:defRPr sz="100">
                <a:noFill/>
              </a:defRPr>
            </a:lvl1pPr>
          </a:lstStyle>
          <a:p>
            <a:fld id="{52A0D8E1-043F-4C66-B97D-9C36D3F38239}" type="datetime4">
              <a:rPr lang="da-DK" smtClean="0"/>
              <a:t>26-04-08</a:t>
            </a:fld>
            <a:endParaRPr lang="da-DK" dirty="0"/>
          </a:p>
        </p:txBody>
      </p:sp>
      <p:sp>
        <p:nvSpPr>
          <p:cNvPr id="9" name="Footer Placeholder 8" hidden="1">
            <a:extLst>
              <a:ext uri="{FF2B5EF4-FFF2-40B4-BE49-F238E27FC236}">
                <a16:creationId xmlns:a16="http://schemas.microsoft.com/office/drawing/2014/main" id="{3297A132-C2EE-4CE3-8B75-B1FDFF50D46E}"/>
              </a:ext>
            </a:extLst>
          </p:cNvPr>
          <p:cNvSpPr>
            <a:spLocks noGrp="1"/>
          </p:cNvSpPr>
          <p:nvPr>
            <p:ph type="ftr" sz="quarter" idx="16"/>
          </p:nvPr>
        </p:nvSpPr>
        <p:spPr>
          <a:xfrm>
            <a:off x="0" y="6858000"/>
            <a:ext cx="0" cy="0"/>
          </a:xfrm>
        </p:spPr>
        <p:txBody>
          <a:bodyPr/>
          <a:lstStyle>
            <a:lvl1pPr>
              <a:defRPr sz="100">
                <a:noFill/>
              </a:defRPr>
            </a:lvl1pPr>
          </a:lstStyle>
          <a:p>
            <a:r>
              <a:rPr lang="da-DK"/>
              <a:t>April  2026 | KOMiT Brugerkonference 2026</a:t>
            </a:r>
            <a:endParaRPr lang="da-DK" dirty="0"/>
          </a:p>
        </p:txBody>
      </p:sp>
      <p:sp>
        <p:nvSpPr>
          <p:cNvPr id="11" name="Slide Number Placeholder 10" hidden="1">
            <a:extLst>
              <a:ext uri="{FF2B5EF4-FFF2-40B4-BE49-F238E27FC236}">
                <a16:creationId xmlns:a16="http://schemas.microsoft.com/office/drawing/2014/main" id="{E1304FA1-E0F5-4AD4-846A-37642FFE4879}"/>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da-DK" smtClean="0"/>
              <a:pPr/>
              <a:t>‹nr.›</a:t>
            </a:fld>
            <a:endParaRPr lang="da-DK" dirty="0"/>
          </a:p>
        </p:txBody>
      </p:sp>
      <p:sp>
        <p:nvSpPr>
          <p:cNvPr id="17" name="Text Placeholder 24">
            <a:extLst>
              <a:ext uri="{FF2B5EF4-FFF2-40B4-BE49-F238E27FC236}">
                <a16:creationId xmlns:a16="http://schemas.microsoft.com/office/drawing/2014/main" id="{DEB57E67-A469-488B-BEED-69F08AB8FAC0}"/>
              </a:ext>
            </a:extLst>
          </p:cNvPr>
          <p:cNvSpPr>
            <a:spLocks noGrp="1"/>
          </p:cNvSpPr>
          <p:nvPr>
            <p:ph type="body" sz="quarter" idx="21" hasCustomPrompt="1"/>
          </p:nvPr>
        </p:nvSpPr>
        <p:spPr>
          <a:xfrm>
            <a:off x="1040400" y="5057314"/>
            <a:ext cx="295200" cy="295200"/>
          </a:xfrm>
          <a:blipFill>
            <a:blip r:embed="rId6">
              <a:extLst>
                <a:ext uri="{96DAC541-7B7A-43D3-8B79-37D633B846F1}">
                  <asvg:svgBlip xmlns:asvg="http://schemas.microsoft.com/office/drawing/2016/SVG/main" r:embed="rId7"/>
                </a:ext>
              </a:extLst>
            </a:blip>
            <a:stretch>
              <a:fillRect/>
            </a:stretch>
          </a:blipFill>
        </p:spPr>
        <p:txBody>
          <a:bodyPr/>
          <a:lstStyle>
            <a:lvl1pPr marL="0" indent="0">
              <a:buNone/>
              <a:defRPr sz="100"/>
            </a:lvl1pPr>
          </a:lstStyle>
          <a:p>
            <a:pPr lvl="0"/>
            <a:r>
              <a:rPr lang="da-DK" dirty="0"/>
              <a:t>.</a:t>
            </a:r>
          </a:p>
        </p:txBody>
      </p:sp>
      <p:sp>
        <p:nvSpPr>
          <p:cNvPr id="15" name="Title 1">
            <a:extLst>
              <a:ext uri="{FF2B5EF4-FFF2-40B4-BE49-F238E27FC236}">
                <a16:creationId xmlns:a16="http://schemas.microsoft.com/office/drawing/2014/main" id="{043A0F64-A659-480B-A277-35B425B70CF9}"/>
              </a:ext>
            </a:extLst>
          </p:cNvPr>
          <p:cNvSpPr>
            <a:spLocks noGrp="1"/>
          </p:cNvSpPr>
          <p:nvPr>
            <p:ph type="ctrTitle" hasCustomPrompt="1"/>
          </p:nvPr>
        </p:nvSpPr>
        <p:spPr>
          <a:xfrm>
            <a:off x="1040400" y="1787564"/>
            <a:ext cx="5873726" cy="1815409"/>
          </a:xfrm>
        </p:spPr>
        <p:txBody>
          <a:bodyPr anchor="b"/>
          <a:lstStyle>
            <a:lvl1pPr algn="l">
              <a:defRPr sz="3600" b="0">
                <a:solidFill>
                  <a:schemeClr val="bg1"/>
                </a:solidFill>
              </a:defRPr>
            </a:lvl1pPr>
          </a:lstStyle>
          <a:p>
            <a:r>
              <a:rPr lang="da-DK" dirty="0"/>
              <a:t>Klik for at tilføje titel</a:t>
            </a:r>
          </a:p>
        </p:txBody>
      </p:sp>
      <p:sp>
        <p:nvSpPr>
          <p:cNvPr id="18" name="Subtitle 2">
            <a:extLst>
              <a:ext uri="{FF2B5EF4-FFF2-40B4-BE49-F238E27FC236}">
                <a16:creationId xmlns:a16="http://schemas.microsoft.com/office/drawing/2014/main" id="{FAB6972C-88FD-4C56-8289-0D07BA755D00}"/>
              </a:ext>
            </a:extLst>
          </p:cNvPr>
          <p:cNvSpPr>
            <a:spLocks noGrp="1"/>
          </p:cNvSpPr>
          <p:nvPr>
            <p:ph type="subTitle" idx="1" hasCustomPrompt="1"/>
          </p:nvPr>
        </p:nvSpPr>
        <p:spPr>
          <a:xfrm>
            <a:off x="1040400" y="3742546"/>
            <a:ext cx="5873726" cy="244800"/>
          </a:xfrm>
        </p:spPr>
        <p:txBody>
          <a:bodyPr anchor="t" anchorCtr="0"/>
          <a:lstStyle>
            <a:lvl1pPr marL="0" indent="0" algn="l">
              <a:spcBef>
                <a:spcPts val="0"/>
              </a:spcBef>
              <a:buFont typeface="Verdana" panose="020B0604030504040204" pitchFamily="34" charset="0"/>
              <a:buChar char="​"/>
              <a:defRPr sz="1600">
                <a:solidFill>
                  <a:schemeClr val="bg1"/>
                </a:solidFill>
              </a:defRPr>
            </a:lvl1pPr>
            <a:lvl2pPr marL="0" indent="0" algn="l">
              <a:buFont typeface="Verdana" panose="020B0604030504040204" pitchFamily="34" charset="0"/>
              <a:buNone/>
              <a:defRPr sz="2000"/>
            </a:lvl2pPr>
            <a:lvl3pPr marL="0" indent="0" algn="l">
              <a:buFont typeface="Verdana" panose="020B0604030504040204" pitchFamily="34" charset="0"/>
              <a:buChar char="​"/>
              <a:defRPr sz="2000"/>
            </a:lvl3pPr>
            <a:lvl4pPr marL="0" indent="0" algn="l">
              <a:buFont typeface="Verdana" panose="020B0604030504040204" pitchFamily="34" charset="0"/>
              <a:buChar char="​"/>
              <a:defRPr sz="2000"/>
            </a:lvl4pPr>
            <a:lvl5pPr marL="0" indent="0" algn="l">
              <a:buFont typeface="Verdana" panose="020B0604030504040204" pitchFamily="34" charset="0"/>
              <a:buChar char="​"/>
              <a:defRPr sz="2000"/>
            </a:lvl5pPr>
            <a:lvl6pPr marL="0" indent="0" algn="l">
              <a:buFont typeface="Verdana" panose="020B0604030504040204" pitchFamily="34" charset="0"/>
              <a:buChar char="​"/>
              <a:defRPr sz="2000"/>
            </a:lvl6pPr>
            <a:lvl7pPr marL="0" indent="0" algn="l">
              <a:buFont typeface="Verdana" panose="020B0604030504040204" pitchFamily="34" charset="0"/>
              <a:buChar char="​"/>
              <a:defRPr sz="2000"/>
            </a:lvl7pPr>
            <a:lvl8pPr marL="0" indent="0" algn="l">
              <a:buFont typeface="Verdana" panose="020B0604030504040204" pitchFamily="34" charset="0"/>
              <a:buChar char="​"/>
              <a:defRPr sz="2000"/>
            </a:lvl8pPr>
            <a:lvl9pPr marL="0" indent="0" algn="l">
              <a:buFont typeface="Verdana" panose="020B0604030504040204" pitchFamily="34" charset="0"/>
              <a:buChar char="​"/>
              <a:defRPr sz="2000"/>
            </a:lvl9pPr>
          </a:lstStyle>
          <a:p>
            <a:r>
              <a:rPr lang="da-DK" dirty="0"/>
              <a:t>Klik for at tilføje undertitel</a:t>
            </a:r>
          </a:p>
        </p:txBody>
      </p:sp>
      <p:sp>
        <p:nvSpPr>
          <p:cNvPr id="2" name="Tekstfelt 1">
            <a:extLst>
              <a:ext uri="{FF2B5EF4-FFF2-40B4-BE49-F238E27FC236}">
                <a16:creationId xmlns:a16="http://schemas.microsoft.com/office/drawing/2014/main" id="{D8D29B0B-0B66-B9C6-F10E-33B49F081DE0}"/>
              </a:ext>
            </a:extLst>
          </p:cNvPr>
          <p:cNvSpPr txBox="1"/>
          <p:nvPr userDrawn="1"/>
        </p:nvSpPr>
        <p:spPr>
          <a:xfrm>
            <a:off x="1484485" y="5086245"/>
            <a:ext cx="2683669" cy="246221"/>
          </a:xfrm>
          <a:prstGeom prst="rect">
            <a:avLst/>
          </a:prstGeom>
          <a:noFill/>
        </p:spPr>
        <p:txBody>
          <a:bodyPr wrap="square" lIns="0" tIns="0" rIns="0" bIns="0" rtlCol="0">
            <a:spAutoFit/>
          </a:bodyPr>
          <a:lstStyle/>
          <a:p>
            <a:pPr algn="l"/>
            <a:r>
              <a:rPr lang="da-DK" sz="800" dirty="0">
                <a:solidFill>
                  <a:schemeClr val="bg1"/>
                </a:solidFill>
              </a:rPr>
              <a:t>Vi er et uafhængigt medlem af det globale rådgivnings- og revisionsnetværk</a:t>
            </a:r>
          </a:p>
        </p:txBody>
      </p:sp>
    </p:spTree>
    <p:extLst>
      <p:ext uri="{BB962C8B-B14F-4D97-AF65-F5344CB8AC3E}">
        <p14:creationId xmlns:p14="http://schemas.microsoft.com/office/powerpoint/2010/main" val="14857131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reaker B - 4">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9C49AC11-5625-4625-92D8-F39E4BA5FF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3" name="Text Placeholder 32">
            <a:extLst>
              <a:ext uri="{FF2B5EF4-FFF2-40B4-BE49-F238E27FC236}">
                <a16:creationId xmlns:a16="http://schemas.microsoft.com/office/drawing/2014/main" id="{B2CBB18F-35EA-4862-AA29-873EC52A891E}"/>
              </a:ext>
            </a:extLst>
          </p:cNvPr>
          <p:cNvSpPr>
            <a:spLocks noGrp="1"/>
          </p:cNvSpPr>
          <p:nvPr>
            <p:ph type="body" sz="quarter" idx="31" hasCustomPrompt="1"/>
          </p:nvPr>
        </p:nvSpPr>
        <p:spPr>
          <a:xfrm>
            <a:off x="0" y="2530800"/>
            <a:ext cx="12192000" cy="1800000"/>
          </a:xfrm>
          <a:custGeom>
            <a:avLst/>
            <a:gdLst>
              <a:gd name="connsiteX0" fmla="*/ 11394040 w 12193200"/>
              <a:gd name="connsiteY0" fmla="*/ 0 h 1800000"/>
              <a:gd name="connsiteX1" fmla="*/ 12193200 w 12193200"/>
              <a:gd name="connsiteY1" fmla="*/ 0 h 1800000"/>
              <a:gd name="connsiteX2" fmla="*/ 12193200 w 12193200"/>
              <a:gd name="connsiteY2" fmla="*/ 1800000 h 1800000"/>
              <a:gd name="connsiteX3" fmla="*/ 11394040 w 12193200"/>
              <a:gd name="connsiteY3" fmla="*/ 1800000 h 1800000"/>
              <a:gd name="connsiteX4" fmla="*/ 0 w 12193200"/>
              <a:gd name="connsiteY4" fmla="*/ 0 h 1800000"/>
              <a:gd name="connsiteX5" fmla="*/ 7726166 w 12193200"/>
              <a:gd name="connsiteY5" fmla="*/ 0 h 1800000"/>
              <a:gd name="connsiteX6" fmla="*/ 7726166 w 12193200"/>
              <a:gd name="connsiteY6" fmla="*/ 1800000 h 1800000"/>
              <a:gd name="connsiteX7" fmla="*/ 0 w 12193200"/>
              <a:gd name="connsiteY7" fmla="*/ 180000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1800000">
                <a:moveTo>
                  <a:pt x="11394040" y="0"/>
                </a:moveTo>
                <a:lnTo>
                  <a:pt x="12193200" y="0"/>
                </a:lnTo>
                <a:lnTo>
                  <a:pt x="12193200" y="1800000"/>
                </a:lnTo>
                <a:lnTo>
                  <a:pt x="11394040" y="1800000"/>
                </a:lnTo>
                <a:close/>
                <a:moveTo>
                  <a:pt x="0" y="0"/>
                </a:moveTo>
                <a:lnTo>
                  <a:pt x="7726166" y="0"/>
                </a:lnTo>
                <a:lnTo>
                  <a:pt x="7726166" y="1800000"/>
                </a:lnTo>
                <a:lnTo>
                  <a:pt x="0" y="1800000"/>
                </a:lnTo>
                <a:close/>
              </a:path>
            </a:pathLst>
          </a:custGeom>
          <a:gradFill>
            <a:gsLst>
              <a:gs pos="42000">
                <a:schemeClr val="accent2"/>
              </a:gs>
              <a:gs pos="100000">
                <a:schemeClr val="accent1"/>
              </a:gs>
            </a:gsLst>
            <a:lin ang="0" scaled="1"/>
          </a:gradFill>
        </p:spPr>
        <p:txBody>
          <a:bodyPr wrap="square">
            <a:noAutofit/>
          </a:bodyPr>
          <a:lstStyle>
            <a:lvl1pPr marL="0" indent="0">
              <a:buNone/>
              <a:defRPr sz="1000">
                <a:noFill/>
              </a:defRPr>
            </a:lvl1pPr>
          </a:lstStyle>
          <a:p>
            <a:pPr lvl="0"/>
            <a:r>
              <a:rPr lang="da-DK" dirty="0"/>
              <a:t>.</a:t>
            </a:r>
          </a:p>
        </p:txBody>
      </p:sp>
      <p:sp>
        <p:nvSpPr>
          <p:cNvPr id="15" name="Title 1">
            <a:extLst>
              <a:ext uri="{FF2B5EF4-FFF2-40B4-BE49-F238E27FC236}">
                <a16:creationId xmlns:a16="http://schemas.microsoft.com/office/drawing/2014/main" id="{043A0F64-A659-480B-A277-35B425B70CF9}"/>
              </a:ext>
            </a:extLst>
          </p:cNvPr>
          <p:cNvSpPr>
            <a:spLocks noGrp="1"/>
          </p:cNvSpPr>
          <p:nvPr>
            <p:ph type="ctrTitle" hasCustomPrompt="1"/>
          </p:nvPr>
        </p:nvSpPr>
        <p:spPr>
          <a:xfrm>
            <a:off x="539749" y="2530800"/>
            <a:ext cx="6915713" cy="1800000"/>
          </a:xfrm>
        </p:spPr>
        <p:txBody>
          <a:bodyPr anchor="ctr" anchorCtr="0"/>
          <a:lstStyle>
            <a:lvl1pPr algn="l">
              <a:defRPr sz="2800" b="1">
                <a:solidFill>
                  <a:schemeClr val="bg1"/>
                </a:solidFill>
              </a:defRPr>
            </a:lvl1pPr>
          </a:lstStyle>
          <a:p>
            <a:r>
              <a:rPr lang="da-DK" dirty="0"/>
              <a:t>Klik for at tilføje titel</a:t>
            </a:r>
          </a:p>
        </p:txBody>
      </p:sp>
      <p:sp>
        <p:nvSpPr>
          <p:cNvPr id="5" name="Text Placeholder 4">
            <a:extLst>
              <a:ext uri="{FF2B5EF4-FFF2-40B4-BE49-F238E27FC236}">
                <a16:creationId xmlns:a16="http://schemas.microsoft.com/office/drawing/2014/main" id="{A4C7B3E0-5454-4B7C-A762-6EDF55CF2D60}"/>
              </a:ext>
            </a:extLst>
          </p:cNvPr>
          <p:cNvSpPr>
            <a:spLocks noGrp="1"/>
          </p:cNvSpPr>
          <p:nvPr>
            <p:ph type="body" sz="quarter" idx="20" hasCustomPrompt="1"/>
          </p:nvPr>
        </p:nvSpPr>
        <p:spPr>
          <a:xfrm>
            <a:off x="7456663" y="1224000"/>
            <a:ext cx="4194000" cy="4230000"/>
          </a:xfrm>
          <a:blipFill>
            <a:blip r:embed="rId3"/>
            <a:stretch>
              <a:fillRect/>
            </a:stretch>
          </a:blipFill>
        </p:spPr>
        <p:txBody>
          <a:bodyPr/>
          <a:lstStyle>
            <a:lvl1pPr marL="0" indent="0">
              <a:buNone/>
              <a:defRPr sz="100"/>
            </a:lvl1pPr>
          </a:lstStyle>
          <a:p>
            <a:pPr lvl="0"/>
            <a:r>
              <a:rPr lang="da-DK" dirty="0"/>
              <a:t>.</a:t>
            </a:r>
          </a:p>
        </p:txBody>
      </p:sp>
      <p:sp>
        <p:nvSpPr>
          <p:cNvPr id="34" name="Text Placeholder 21">
            <a:extLst>
              <a:ext uri="{FF2B5EF4-FFF2-40B4-BE49-F238E27FC236}">
                <a16:creationId xmlns:a16="http://schemas.microsoft.com/office/drawing/2014/main" id="{2ED3A74C-DED5-4A76-84A6-72456A9D271D}"/>
              </a:ext>
            </a:extLst>
          </p:cNvPr>
          <p:cNvSpPr>
            <a:spLocks noGrp="1"/>
          </p:cNvSpPr>
          <p:nvPr>
            <p:ph type="body" sz="quarter" idx="25" hasCustomPrompt="1"/>
          </p:nvPr>
        </p:nvSpPr>
        <p:spPr>
          <a:xfrm>
            <a:off x="10773600" y="6552404"/>
            <a:ext cx="872887" cy="70438"/>
          </a:xfrm>
          <a:blipFill>
            <a:blip r:embed="rId4">
              <a:extLst>
                <a:ext uri="{96DAC541-7B7A-43D3-8B79-37D633B846F1}">
                  <asvg:svgBlip xmlns:asvg="http://schemas.microsoft.com/office/drawing/2016/SVG/main" r:embed="rId5"/>
                </a:ext>
              </a:extLst>
            </a:blip>
            <a:stretch>
              <a:fillRect/>
            </a:stretch>
          </a:blipFill>
        </p:spPr>
        <p:txBody>
          <a:bodyPr/>
          <a:lstStyle>
            <a:lvl1pPr marL="0" indent="0">
              <a:buNone/>
              <a:defRPr sz="100"/>
            </a:lvl1pPr>
          </a:lstStyle>
          <a:p>
            <a:pPr lvl="0"/>
            <a:r>
              <a:rPr lang="da-DK" dirty="0"/>
              <a:t>.</a:t>
            </a:r>
          </a:p>
        </p:txBody>
      </p:sp>
      <p:sp>
        <p:nvSpPr>
          <p:cNvPr id="35" name="Date Placeholder 34">
            <a:extLst>
              <a:ext uri="{FF2B5EF4-FFF2-40B4-BE49-F238E27FC236}">
                <a16:creationId xmlns:a16="http://schemas.microsoft.com/office/drawing/2014/main" id="{58B0D444-F31B-4AA6-9587-B7DF5522F74C}"/>
              </a:ext>
            </a:extLst>
          </p:cNvPr>
          <p:cNvSpPr>
            <a:spLocks noGrp="1"/>
          </p:cNvSpPr>
          <p:nvPr>
            <p:ph type="dt" sz="half" idx="32"/>
          </p:nvPr>
        </p:nvSpPr>
        <p:spPr/>
        <p:txBody>
          <a:bodyPr/>
          <a:lstStyle>
            <a:lvl1pPr>
              <a:defRPr>
                <a:solidFill>
                  <a:schemeClr val="bg1"/>
                </a:solidFill>
              </a:defRPr>
            </a:lvl1pPr>
          </a:lstStyle>
          <a:p>
            <a:fld id="{01ED25C1-6036-40EE-98E3-A5927FDD7779}" type="datetime4">
              <a:rPr lang="da-DK" smtClean="0"/>
              <a:t>26-04-08</a:t>
            </a:fld>
            <a:endParaRPr lang="da-DK" dirty="0"/>
          </a:p>
        </p:txBody>
      </p:sp>
      <p:sp>
        <p:nvSpPr>
          <p:cNvPr id="36" name="Footer Placeholder 35">
            <a:extLst>
              <a:ext uri="{FF2B5EF4-FFF2-40B4-BE49-F238E27FC236}">
                <a16:creationId xmlns:a16="http://schemas.microsoft.com/office/drawing/2014/main" id="{8A828755-5789-4239-99A5-C0DFDFC4136B}"/>
              </a:ext>
            </a:extLst>
          </p:cNvPr>
          <p:cNvSpPr>
            <a:spLocks noGrp="1"/>
          </p:cNvSpPr>
          <p:nvPr>
            <p:ph type="ftr" sz="quarter" idx="33"/>
          </p:nvPr>
        </p:nvSpPr>
        <p:spPr/>
        <p:txBody>
          <a:bodyPr/>
          <a:lstStyle>
            <a:lvl1pPr>
              <a:defRPr>
                <a:solidFill>
                  <a:schemeClr val="bg1"/>
                </a:solidFill>
              </a:defRPr>
            </a:lvl1pPr>
          </a:lstStyle>
          <a:p>
            <a:r>
              <a:rPr lang="da-DK"/>
              <a:t>April  2026 | KOMiT Brugerkonference 2026</a:t>
            </a:r>
            <a:endParaRPr lang="da-DK" dirty="0"/>
          </a:p>
        </p:txBody>
      </p:sp>
      <p:sp>
        <p:nvSpPr>
          <p:cNvPr id="37" name="Slide Number Placeholder 36">
            <a:extLst>
              <a:ext uri="{FF2B5EF4-FFF2-40B4-BE49-F238E27FC236}">
                <a16:creationId xmlns:a16="http://schemas.microsoft.com/office/drawing/2014/main" id="{DF798AE2-C1A2-478C-ABEB-CC5332B587A1}"/>
              </a:ext>
            </a:extLst>
          </p:cNvPr>
          <p:cNvSpPr>
            <a:spLocks noGrp="1"/>
          </p:cNvSpPr>
          <p:nvPr>
            <p:ph type="sldNum" sz="quarter" idx="34"/>
          </p:nvPr>
        </p:nvSpPr>
        <p:spPr/>
        <p:txBody>
          <a:bodyPr/>
          <a:lstStyle>
            <a:lvl1pPr>
              <a:defRPr>
                <a:solidFill>
                  <a:schemeClr val="bg1"/>
                </a:solidFill>
              </a:defRPr>
            </a:lvl1p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22454330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reaker B - 5">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1BB2E432-A25B-4A11-92C9-815D15014E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3" name="Text Placeholder 32">
            <a:extLst>
              <a:ext uri="{FF2B5EF4-FFF2-40B4-BE49-F238E27FC236}">
                <a16:creationId xmlns:a16="http://schemas.microsoft.com/office/drawing/2014/main" id="{B2CBB18F-35EA-4862-AA29-873EC52A891E}"/>
              </a:ext>
            </a:extLst>
          </p:cNvPr>
          <p:cNvSpPr>
            <a:spLocks noGrp="1"/>
          </p:cNvSpPr>
          <p:nvPr>
            <p:ph type="body" sz="quarter" idx="31" hasCustomPrompt="1"/>
          </p:nvPr>
        </p:nvSpPr>
        <p:spPr>
          <a:xfrm>
            <a:off x="0" y="2530800"/>
            <a:ext cx="12192000" cy="1800000"/>
          </a:xfrm>
          <a:custGeom>
            <a:avLst/>
            <a:gdLst>
              <a:gd name="connsiteX0" fmla="*/ 11394040 w 12193200"/>
              <a:gd name="connsiteY0" fmla="*/ 0 h 1800000"/>
              <a:gd name="connsiteX1" fmla="*/ 12193200 w 12193200"/>
              <a:gd name="connsiteY1" fmla="*/ 0 h 1800000"/>
              <a:gd name="connsiteX2" fmla="*/ 12193200 w 12193200"/>
              <a:gd name="connsiteY2" fmla="*/ 1800000 h 1800000"/>
              <a:gd name="connsiteX3" fmla="*/ 11394040 w 12193200"/>
              <a:gd name="connsiteY3" fmla="*/ 1800000 h 1800000"/>
              <a:gd name="connsiteX4" fmla="*/ 0 w 12193200"/>
              <a:gd name="connsiteY4" fmla="*/ 0 h 1800000"/>
              <a:gd name="connsiteX5" fmla="*/ 7726166 w 12193200"/>
              <a:gd name="connsiteY5" fmla="*/ 0 h 1800000"/>
              <a:gd name="connsiteX6" fmla="*/ 7726166 w 12193200"/>
              <a:gd name="connsiteY6" fmla="*/ 1800000 h 1800000"/>
              <a:gd name="connsiteX7" fmla="*/ 0 w 12193200"/>
              <a:gd name="connsiteY7" fmla="*/ 180000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1800000">
                <a:moveTo>
                  <a:pt x="11394040" y="0"/>
                </a:moveTo>
                <a:lnTo>
                  <a:pt x="12193200" y="0"/>
                </a:lnTo>
                <a:lnTo>
                  <a:pt x="12193200" y="1800000"/>
                </a:lnTo>
                <a:lnTo>
                  <a:pt x="11394040" y="1800000"/>
                </a:lnTo>
                <a:close/>
                <a:moveTo>
                  <a:pt x="0" y="0"/>
                </a:moveTo>
                <a:lnTo>
                  <a:pt x="7726166" y="0"/>
                </a:lnTo>
                <a:lnTo>
                  <a:pt x="7726166" y="1800000"/>
                </a:lnTo>
                <a:lnTo>
                  <a:pt x="0" y="1800000"/>
                </a:lnTo>
                <a:close/>
              </a:path>
            </a:pathLst>
          </a:custGeom>
          <a:gradFill>
            <a:gsLst>
              <a:gs pos="42000">
                <a:schemeClr val="accent2"/>
              </a:gs>
              <a:gs pos="100000">
                <a:schemeClr val="accent1"/>
              </a:gs>
            </a:gsLst>
            <a:lin ang="0" scaled="1"/>
          </a:gradFill>
        </p:spPr>
        <p:txBody>
          <a:bodyPr wrap="square">
            <a:noAutofit/>
          </a:bodyPr>
          <a:lstStyle>
            <a:lvl1pPr marL="0" indent="0">
              <a:buNone/>
              <a:defRPr sz="1000">
                <a:noFill/>
              </a:defRPr>
            </a:lvl1pPr>
          </a:lstStyle>
          <a:p>
            <a:pPr lvl="0"/>
            <a:r>
              <a:rPr lang="da-DK" dirty="0"/>
              <a:t>.</a:t>
            </a:r>
          </a:p>
        </p:txBody>
      </p:sp>
      <p:sp>
        <p:nvSpPr>
          <p:cNvPr id="15" name="Title 1">
            <a:extLst>
              <a:ext uri="{FF2B5EF4-FFF2-40B4-BE49-F238E27FC236}">
                <a16:creationId xmlns:a16="http://schemas.microsoft.com/office/drawing/2014/main" id="{043A0F64-A659-480B-A277-35B425B70CF9}"/>
              </a:ext>
            </a:extLst>
          </p:cNvPr>
          <p:cNvSpPr>
            <a:spLocks noGrp="1"/>
          </p:cNvSpPr>
          <p:nvPr>
            <p:ph type="ctrTitle" hasCustomPrompt="1"/>
          </p:nvPr>
        </p:nvSpPr>
        <p:spPr>
          <a:xfrm>
            <a:off x="539749" y="2530800"/>
            <a:ext cx="6915713" cy="1800000"/>
          </a:xfrm>
        </p:spPr>
        <p:txBody>
          <a:bodyPr anchor="ctr" anchorCtr="0"/>
          <a:lstStyle>
            <a:lvl1pPr algn="l">
              <a:defRPr sz="2800" b="1">
                <a:solidFill>
                  <a:schemeClr val="bg1"/>
                </a:solidFill>
              </a:defRPr>
            </a:lvl1pPr>
          </a:lstStyle>
          <a:p>
            <a:r>
              <a:rPr lang="da-DK" dirty="0"/>
              <a:t>Klik for at tilføje titel</a:t>
            </a:r>
          </a:p>
        </p:txBody>
      </p:sp>
      <p:sp>
        <p:nvSpPr>
          <p:cNvPr id="5" name="Text Placeholder 4">
            <a:extLst>
              <a:ext uri="{FF2B5EF4-FFF2-40B4-BE49-F238E27FC236}">
                <a16:creationId xmlns:a16="http://schemas.microsoft.com/office/drawing/2014/main" id="{A4C7B3E0-5454-4B7C-A762-6EDF55CF2D60}"/>
              </a:ext>
            </a:extLst>
          </p:cNvPr>
          <p:cNvSpPr>
            <a:spLocks noGrp="1"/>
          </p:cNvSpPr>
          <p:nvPr>
            <p:ph type="body" sz="quarter" idx="20" hasCustomPrompt="1"/>
          </p:nvPr>
        </p:nvSpPr>
        <p:spPr>
          <a:xfrm>
            <a:off x="7456663" y="1224000"/>
            <a:ext cx="4194000" cy="4230000"/>
          </a:xfrm>
          <a:blipFill>
            <a:blip r:embed="rId3"/>
            <a:stretch>
              <a:fillRect/>
            </a:stretch>
          </a:blipFill>
        </p:spPr>
        <p:txBody>
          <a:bodyPr/>
          <a:lstStyle>
            <a:lvl1pPr marL="0" indent="0">
              <a:buNone/>
              <a:defRPr sz="100"/>
            </a:lvl1pPr>
          </a:lstStyle>
          <a:p>
            <a:pPr lvl="0"/>
            <a:r>
              <a:rPr lang="da-DK" dirty="0"/>
              <a:t>.</a:t>
            </a:r>
          </a:p>
        </p:txBody>
      </p:sp>
      <p:sp>
        <p:nvSpPr>
          <p:cNvPr id="34" name="Text Placeholder 21">
            <a:extLst>
              <a:ext uri="{FF2B5EF4-FFF2-40B4-BE49-F238E27FC236}">
                <a16:creationId xmlns:a16="http://schemas.microsoft.com/office/drawing/2014/main" id="{2ED3A74C-DED5-4A76-84A6-72456A9D271D}"/>
              </a:ext>
            </a:extLst>
          </p:cNvPr>
          <p:cNvSpPr>
            <a:spLocks noGrp="1"/>
          </p:cNvSpPr>
          <p:nvPr>
            <p:ph type="body" sz="quarter" idx="25" hasCustomPrompt="1"/>
          </p:nvPr>
        </p:nvSpPr>
        <p:spPr>
          <a:xfrm>
            <a:off x="10773600" y="6552404"/>
            <a:ext cx="872887" cy="70438"/>
          </a:xfrm>
          <a:blipFill>
            <a:blip r:embed="rId4">
              <a:extLst>
                <a:ext uri="{96DAC541-7B7A-43D3-8B79-37D633B846F1}">
                  <asvg:svgBlip xmlns:asvg="http://schemas.microsoft.com/office/drawing/2016/SVG/main" r:embed="rId5"/>
                </a:ext>
              </a:extLst>
            </a:blip>
            <a:stretch>
              <a:fillRect/>
            </a:stretch>
          </a:blipFill>
        </p:spPr>
        <p:txBody>
          <a:bodyPr/>
          <a:lstStyle>
            <a:lvl1pPr marL="0" indent="0">
              <a:buNone/>
              <a:defRPr sz="100"/>
            </a:lvl1pPr>
          </a:lstStyle>
          <a:p>
            <a:pPr lvl="0"/>
            <a:r>
              <a:rPr lang="da-DK" dirty="0"/>
              <a:t>.</a:t>
            </a:r>
          </a:p>
        </p:txBody>
      </p:sp>
      <p:sp>
        <p:nvSpPr>
          <p:cNvPr id="35" name="Date Placeholder 34">
            <a:extLst>
              <a:ext uri="{FF2B5EF4-FFF2-40B4-BE49-F238E27FC236}">
                <a16:creationId xmlns:a16="http://schemas.microsoft.com/office/drawing/2014/main" id="{58B0D444-F31B-4AA6-9587-B7DF5522F74C}"/>
              </a:ext>
            </a:extLst>
          </p:cNvPr>
          <p:cNvSpPr>
            <a:spLocks noGrp="1"/>
          </p:cNvSpPr>
          <p:nvPr>
            <p:ph type="dt" sz="half" idx="32"/>
          </p:nvPr>
        </p:nvSpPr>
        <p:spPr/>
        <p:txBody>
          <a:bodyPr/>
          <a:lstStyle>
            <a:lvl1pPr>
              <a:defRPr>
                <a:solidFill>
                  <a:schemeClr val="bg1"/>
                </a:solidFill>
              </a:defRPr>
            </a:lvl1pPr>
          </a:lstStyle>
          <a:p>
            <a:fld id="{93D947BA-452D-4CF9-BA52-18C060DCBE5F}" type="datetime4">
              <a:rPr lang="da-DK" smtClean="0"/>
              <a:t>26-04-08</a:t>
            </a:fld>
            <a:endParaRPr lang="da-DK" dirty="0"/>
          </a:p>
        </p:txBody>
      </p:sp>
      <p:sp>
        <p:nvSpPr>
          <p:cNvPr id="36" name="Footer Placeholder 35">
            <a:extLst>
              <a:ext uri="{FF2B5EF4-FFF2-40B4-BE49-F238E27FC236}">
                <a16:creationId xmlns:a16="http://schemas.microsoft.com/office/drawing/2014/main" id="{8A828755-5789-4239-99A5-C0DFDFC4136B}"/>
              </a:ext>
            </a:extLst>
          </p:cNvPr>
          <p:cNvSpPr>
            <a:spLocks noGrp="1"/>
          </p:cNvSpPr>
          <p:nvPr>
            <p:ph type="ftr" sz="quarter" idx="33"/>
          </p:nvPr>
        </p:nvSpPr>
        <p:spPr/>
        <p:txBody>
          <a:bodyPr/>
          <a:lstStyle>
            <a:lvl1pPr>
              <a:defRPr>
                <a:solidFill>
                  <a:schemeClr val="bg1"/>
                </a:solidFill>
              </a:defRPr>
            </a:lvl1pPr>
          </a:lstStyle>
          <a:p>
            <a:r>
              <a:rPr lang="da-DK"/>
              <a:t>April  2026 | KOMiT Brugerkonference 2026</a:t>
            </a:r>
            <a:endParaRPr lang="da-DK" dirty="0"/>
          </a:p>
        </p:txBody>
      </p:sp>
      <p:sp>
        <p:nvSpPr>
          <p:cNvPr id="37" name="Slide Number Placeholder 36">
            <a:extLst>
              <a:ext uri="{FF2B5EF4-FFF2-40B4-BE49-F238E27FC236}">
                <a16:creationId xmlns:a16="http://schemas.microsoft.com/office/drawing/2014/main" id="{DF798AE2-C1A2-478C-ABEB-CC5332B587A1}"/>
              </a:ext>
            </a:extLst>
          </p:cNvPr>
          <p:cNvSpPr>
            <a:spLocks noGrp="1"/>
          </p:cNvSpPr>
          <p:nvPr>
            <p:ph type="sldNum" sz="quarter" idx="34"/>
          </p:nvPr>
        </p:nvSpPr>
        <p:spPr/>
        <p:txBody>
          <a:bodyPr/>
          <a:lstStyle>
            <a:lvl1pPr>
              <a:defRPr>
                <a:solidFill>
                  <a:schemeClr val="bg1"/>
                </a:solidFill>
              </a:defRPr>
            </a:lvl1p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1842194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reaker B - 6">
    <p:spTree>
      <p:nvGrpSpPr>
        <p:cNvPr id="1" name=""/>
        <p:cNvGrpSpPr/>
        <p:nvPr/>
      </p:nvGrpSpPr>
      <p:grpSpPr>
        <a:xfrm>
          <a:off x="0" y="0"/>
          <a:ext cx="0" cy="0"/>
          <a:chOff x="0" y="0"/>
          <a:chExt cx="0" cy="0"/>
        </a:xfrm>
      </p:grpSpPr>
      <p:pic>
        <p:nvPicPr>
          <p:cNvPr id="6" name="Billede 5">
            <a:extLst>
              <a:ext uri="{FF2B5EF4-FFF2-40B4-BE49-F238E27FC236}">
                <a16:creationId xmlns:a16="http://schemas.microsoft.com/office/drawing/2014/main" id="{A352329C-B04F-45F0-8E74-2728C6E06F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3" name="Text Placeholder 32">
            <a:extLst>
              <a:ext uri="{FF2B5EF4-FFF2-40B4-BE49-F238E27FC236}">
                <a16:creationId xmlns:a16="http://schemas.microsoft.com/office/drawing/2014/main" id="{B2CBB18F-35EA-4862-AA29-873EC52A891E}"/>
              </a:ext>
            </a:extLst>
          </p:cNvPr>
          <p:cNvSpPr>
            <a:spLocks noGrp="1"/>
          </p:cNvSpPr>
          <p:nvPr>
            <p:ph type="body" sz="quarter" idx="31" hasCustomPrompt="1"/>
          </p:nvPr>
        </p:nvSpPr>
        <p:spPr>
          <a:xfrm>
            <a:off x="0" y="2530800"/>
            <a:ext cx="12192000" cy="1800000"/>
          </a:xfrm>
          <a:custGeom>
            <a:avLst/>
            <a:gdLst>
              <a:gd name="connsiteX0" fmla="*/ 11394040 w 12193200"/>
              <a:gd name="connsiteY0" fmla="*/ 0 h 1800000"/>
              <a:gd name="connsiteX1" fmla="*/ 12193200 w 12193200"/>
              <a:gd name="connsiteY1" fmla="*/ 0 h 1800000"/>
              <a:gd name="connsiteX2" fmla="*/ 12193200 w 12193200"/>
              <a:gd name="connsiteY2" fmla="*/ 1800000 h 1800000"/>
              <a:gd name="connsiteX3" fmla="*/ 11394040 w 12193200"/>
              <a:gd name="connsiteY3" fmla="*/ 1800000 h 1800000"/>
              <a:gd name="connsiteX4" fmla="*/ 0 w 12193200"/>
              <a:gd name="connsiteY4" fmla="*/ 0 h 1800000"/>
              <a:gd name="connsiteX5" fmla="*/ 7726166 w 12193200"/>
              <a:gd name="connsiteY5" fmla="*/ 0 h 1800000"/>
              <a:gd name="connsiteX6" fmla="*/ 7726166 w 12193200"/>
              <a:gd name="connsiteY6" fmla="*/ 1800000 h 1800000"/>
              <a:gd name="connsiteX7" fmla="*/ 0 w 12193200"/>
              <a:gd name="connsiteY7" fmla="*/ 180000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1800000">
                <a:moveTo>
                  <a:pt x="11394040" y="0"/>
                </a:moveTo>
                <a:lnTo>
                  <a:pt x="12193200" y="0"/>
                </a:lnTo>
                <a:lnTo>
                  <a:pt x="12193200" y="1800000"/>
                </a:lnTo>
                <a:lnTo>
                  <a:pt x="11394040" y="1800000"/>
                </a:lnTo>
                <a:close/>
                <a:moveTo>
                  <a:pt x="0" y="0"/>
                </a:moveTo>
                <a:lnTo>
                  <a:pt x="7726166" y="0"/>
                </a:lnTo>
                <a:lnTo>
                  <a:pt x="7726166" y="1800000"/>
                </a:lnTo>
                <a:lnTo>
                  <a:pt x="0" y="1800000"/>
                </a:lnTo>
                <a:close/>
              </a:path>
            </a:pathLst>
          </a:custGeom>
          <a:gradFill>
            <a:gsLst>
              <a:gs pos="42000">
                <a:schemeClr val="accent2"/>
              </a:gs>
              <a:gs pos="100000">
                <a:schemeClr val="accent1"/>
              </a:gs>
            </a:gsLst>
            <a:lin ang="0" scaled="1"/>
          </a:gradFill>
        </p:spPr>
        <p:txBody>
          <a:bodyPr wrap="square">
            <a:noAutofit/>
          </a:bodyPr>
          <a:lstStyle>
            <a:lvl1pPr marL="0" indent="0">
              <a:buNone/>
              <a:defRPr sz="1000">
                <a:noFill/>
              </a:defRPr>
            </a:lvl1pPr>
          </a:lstStyle>
          <a:p>
            <a:pPr lvl="0"/>
            <a:r>
              <a:rPr lang="da-DK" dirty="0"/>
              <a:t>.</a:t>
            </a:r>
          </a:p>
        </p:txBody>
      </p:sp>
      <p:sp>
        <p:nvSpPr>
          <p:cNvPr id="15" name="Title 1">
            <a:extLst>
              <a:ext uri="{FF2B5EF4-FFF2-40B4-BE49-F238E27FC236}">
                <a16:creationId xmlns:a16="http://schemas.microsoft.com/office/drawing/2014/main" id="{043A0F64-A659-480B-A277-35B425B70CF9}"/>
              </a:ext>
            </a:extLst>
          </p:cNvPr>
          <p:cNvSpPr>
            <a:spLocks noGrp="1"/>
          </p:cNvSpPr>
          <p:nvPr>
            <p:ph type="ctrTitle" hasCustomPrompt="1"/>
          </p:nvPr>
        </p:nvSpPr>
        <p:spPr>
          <a:xfrm>
            <a:off x="539749" y="2530800"/>
            <a:ext cx="6915713" cy="1800000"/>
          </a:xfrm>
        </p:spPr>
        <p:txBody>
          <a:bodyPr anchor="ctr" anchorCtr="0"/>
          <a:lstStyle>
            <a:lvl1pPr algn="l">
              <a:defRPr sz="2800" b="1">
                <a:solidFill>
                  <a:schemeClr val="bg1"/>
                </a:solidFill>
              </a:defRPr>
            </a:lvl1pPr>
          </a:lstStyle>
          <a:p>
            <a:r>
              <a:rPr lang="da-DK" dirty="0"/>
              <a:t>Klik for at tilføje titel</a:t>
            </a:r>
          </a:p>
        </p:txBody>
      </p:sp>
      <p:sp>
        <p:nvSpPr>
          <p:cNvPr id="5" name="Text Placeholder 4">
            <a:extLst>
              <a:ext uri="{FF2B5EF4-FFF2-40B4-BE49-F238E27FC236}">
                <a16:creationId xmlns:a16="http://schemas.microsoft.com/office/drawing/2014/main" id="{A4C7B3E0-5454-4B7C-A762-6EDF55CF2D60}"/>
              </a:ext>
            </a:extLst>
          </p:cNvPr>
          <p:cNvSpPr>
            <a:spLocks noGrp="1"/>
          </p:cNvSpPr>
          <p:nvPr>
            <p:ph type="body" sz="quarter" idx="20" hasCustomPrompt="1"/>
          </p:nvPr>
        </p:nvSpPr>
        <p:spPr>
          <a:xfrm>
            <a:off x="7456663" y="1224000"/>
            <a:ext cx="4194000" cy="4230000"/>
          </a:xfrm>
          <a:blipFill>
            <a:blip r:embed="rId3"/>
            <a:stretch>
              <a:fillRect/>
            </a:stretch>
          </a:blipFill>
        </p:spPr>
        <p:txBody>
          <a:bodyPr/>
          <a:lstStyle>
            <a:lvl1pPr marL="0" indent="0">
              <a:buNone/>
              <a:defRPr sz="100"/>
            </a:lvl1pPr>
          </a:lstStyle>
          <a:p>
            <a:pPr lvl="0"/>
            <a:r>
              <a:rPr lang="da-DK" dirty="0"/>
              <a:t>.</a:t>
            </a:r>
          </a:p>
        </p:txBody>
      </p:sp>
      <p:sp>
        <p:nvSpPr>
          <p:cNvPr id="34" name="Text Placeholder 21">
            <a:extLst>
              <a:ext uri="{FF2B5EF4-FFF2-40B4-BE49-F238E27FC236}">
                <a16:creationId xmlns:a16="http://schemas.microsoft.com/office/drawing/2014/main" id="{2ED3A74C-DED5-4A76-84A6-72456A9D271D}"/>
              </a:ext>
            </a:extLst>
          </p:cNvPr>
          <p:cNvSpPr>
            <a:spLocks noGrp="1"/>
          </p:cNvSpPr>
          <p:nvPr>
            <p:ph type="body" sz="quarter" idx="25" hasCustomPrompt="1"/>
          </p:nvPr>
        </p:nvSpPr>
        <p:spPr>
          <a:xfrm>
            <a:off x="10773600" y="6552404"/>
            <a:ext cx="872887" cy="70438"/>
          </a:xfrm>
          <a:blipFill>
            <a:blip r:embed="rId4">
              <a:extLst>
                <a:ext uri="{96DAC541-7B7A-43D3-8B79-37D633B846F1}">
                  <asvg:svgBlip xmlns:asvg="http://schemas.microsoft.com/office/drawing/2016/SVG/main" r:embed="rId5"/>
                </a:ext>
              </a:extLst>
            </a:blip>
            <a:stretch>
              <a:fillRect/>
            </a:stretch>
          </a:blipFill>
        </p:spPr>
        <p:txBody>
          <a:bodyPr/>
          <a:lstStyle>
            <a:lvl1pPr marL="0" indent="0">
              <a:buNone/>
              <a:defRPr sz="100"/>
            </a:lvl1pPr>
          </a:lstStyle>
          <a:p>
            <a:pPr lvl="0"/>
            <a:r>
              <a:rPr lang="da-DK" dirty="0"/>
              <a:t>.</a:t>
            </a:r>
          </a:p>
        </p:txBody>
      </p:sp>
      <p:sp>
        <p:nvSpPr>
          <p:cNvPr id="35" name="Date Placeholder 34">
            <a:extLst>
              <a:ext uri="{FF2B5EF4-FFF2-40B4-BE49-F238E27FC236}">
                <a16:creationId xmlns:a16="http://schemas.microsoft.com/office/drawing/2014/main" id="{58B0D444-F31B-4AA6-9587-B7DF5522F74C}"/>
              </a:ext>
            </a:extLst>
          </p:cNvPr>
          <p:cNvSpPr>
            <a:spLocks noGrp="1"/>
          </p:cNvSpPr>
          <p:nvPr>
            <p:ph type="dt" sz="half" idx="32"/>
          </p:nvPr>
        </p:nvSpPr>
        <p:spPr/>
        <p:txBody>
          <a:bodyPr/>
          <a:lstStyle>
            <a:lvl1pPr>
              <a:defRPr>
                <a:solidFill>
                  <a:schemeClr val="bg1"/>
                </a:solidFill>
              </a:defRPr>
            </a:lvl1pPr>
          </a:lstStyle>
          <a:p>
            <a:fld id="{6A7BBCDC-0B74-43E1-9C87-71FE91D9D8C2}" type="datetime4">
              <a:rPr lang="da-DK" smtClean="0"/>
              <a:t>26-04-08</a:t>
            </a:fld>
            <a:endParaRPr lang="da-DK" dirty="0"/>
          </a:p>
        </p:txBody>
      </p:sp>
      <p:sp>
        <p:nvSpPr>
          <p:cNvPr id="36" name="Footer Placeholder 35">
            <a:extLst>
              <a:ext uri="{FF2B5EF4-FFF2-40B4-BE49-F238E27FC236}">
                <a16:creationId xmlns:a16="http://schemas.microsoft.com/office/drawing/2014/main" id="{8A828755-5789-4239-99A5-C0DFDFC4136B}"/>
              </a:ext>
            </a:extLst>
          </p:cNvPr>
          <p:cNvSpPr>
            <a:spLocks noGrp="1"/>
          </p:cNvSpPr>
          <p:nvPr>
            <p:ph type="ftr" sz="quarter" idx="33"/>
          </p:nvPr>
        </p:nvSpPr>
        <p:spPr/>
        <p:txBody>
          <a:bodyPr/>
          <a:lstStyle>
            <a:lvl1pPr>
              <a:defRPr>
                <a:solidFill>
                  <a:schemeClr val="bg1"/>
                </a:solidFill>
              </a:defRPr>
            </a:lvl1pPr>
          </a:lstStyle>
          <a:p>
            <a:r>
              <a:rPr lang="da-DK"/>
              <a:t>April  2026 | KOMiT Brugerkonference 2026</a:t>
            </a:r>
            <a:endParaRPr lang="da-DK" dirty="0"/>
          </a:p>
        </p:txBody>
      </p:sp>
      <p:sp>
        <p:nvSpPr>
          <p:cNvPr id="37" name="Slide Number Placeholder 36">
            <a:extLst>
              <a:ext uri="{FF2B5EF4-FFF2-40B4-BE49-F238E27FC236}">
                <a16:creationId xmlns:a16="http://schemas.microsoft.com/office/drawing/2014/main" id="{DF798AE2-C1A2-478C-ABEB-CC5332B587A1}"/>
              </a:ext>
            </a:extLst>
          </p:cNvPr>
          <p:cNvSpPr>
            <a:spLocks noGrp="1"/>
          </p:cNvSpPr>
          <p:nvPr>
            <p:ph type="sldNum" sz="quarter" idx="34"/>
          </p:nvPr>
        </p:nvSpPr>
        <p:spPr/>
        <p:txBody>
          <a:bodyPr/>
          <a:lstStyle>
            <a:lvl1pPr>
              <a:defRPr>
                <a:solidFill>
                  <a:schemeClr val="bg1"/>
                </a:solidFill>
              </a:defRPr>
            </a:lvl1p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21854204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Kontakt A">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89D2EC4-321F-43EE-B376-9A6E3E065A91}"/>
              </a:ext>
            </a:extLst>
          </p:cNvPr>
          <p:cNvSpPr/>
          <p:nvPr userDrawn="1"/>
        </p:nvSpPr>
        <p:spPr>
          <a:xfrm>
            <a:off x="-87" y="3778"/>
            <a:ext cx="4075200" cy="6858000"/>
          </a:xfrm>
          <a:prstGeom prst="rect">
            <a:avLst/>
          </a:prstGeom>
          <a:gradFill>
            <a:gsLst>
              <a:gs pos="0">
                <a:schemeClr val="accent2"/>
              </a:gs>
              <a:gs pos="5900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dirty="0"/>
          </a:p>
        </p:txBody>
      </p:sp>
      <p:sp>
        <p:nvSpPr>
          <p:cNvPr id="5" name="Slide Number Placeholder 4">
            <a:extLst>
              <a:ext uri="{FF2B5EF4-FFF2-40B4-BE49-F238E27FC236}">
                <a16:creationId xmlns:a16="http://schemas.microsoft.com/office/drawing/2014/main" id="{4901DCCA-1D6C-408A-A326-70493AF1D734}"/>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da-DK" smtClean="0"/>
              <a:pPr/>
              <a:t>‹nr.›</a:t>
            </a:fld>
            <a:endParaRPr lang="da-DK" dirty="0"/>
          </a:p>
        </p:txBody>
      </p:sp>
      <p:sp>
        <p:nvSpPr>
          <p:cNvPr id="18" name="Picture Placeholder 17">
            <a:extLst>
              <a:ext uri="{FF2B5EF4-FFF2-40B4-BE49-F238E27FC236}">
                <a16:creationId xmlns:a16="http://schemas.microsoft.com/office/drawing/2014/main" id="{B4CA4CE9-6D8C-45FC-B9E0-C7A7D5B77EBC}"/>
              </a:ext>
            </a:extLst>
          </p:cNvPr>
          <p:cNvSpPr>
            <a:spLocks noGrp="1"/>
          </p:cNvSpPr>
          <p:nvPr>
            <p:ph type="pic" sz="quarter" idx="14" hasCustomPrompt="1"/>
          </p:nvPr>
        </p:nvSpPr>
        <p:spPr>
          <a:xfrm>
            <a:off x="4644000" y="1760400"/>
            <a:ext cx="3337200" cy="3337200"/>
          </a:xfrm>
          <a:prstGeom prst="ellipse">
            <a:avLst/>
          </a:prstGeom>
          <a:ln>
            <a:solidFill>
              <a:schemeClr val="accent2"/>
            </a:solidFill>
          </a:ln>
        </p:spPr>
        <p:txBody>
          <a:bodyPr tIns="1512000"/>
          <a:lstStyle>
            <a:lvl1pPr marL="0" indent="0" algn="ctr">
              <a:buNone/>
              <a:defRPr sz="1200"/>
            </a:lvl1pPr>
          </a:lstStyle>
          <a:p>
            <a:r>
              <a:rPr lang="da-DK" dirty="0"/>
              <a:t>Klik her og indsæt billede via Indsæt &gt; Billeder</a:t>
            </a:r>
          </a:p>
        </p:txBody>
      </p:sp>
      <p:sp>
        <p:nvSpPr>
          <p:cNvPr id="20" name="Text Placeholder 19">
            <a:extLst>
              <a:ext uri="{FF2B5EF4-FFF2-40B4-BE49-F238E27FC236}">
                <a16:creationId xmlns:a16="http://schemas.microsoft.com/office/drawing/2014/main" id="{F7146F71-0205-4637-8CD3-F615F89E7E86}"/>
              </a:ext>
            </a:extLst>
          </p:cNvPr>
          <p:cNvSpPr>
            <a:spLocks noGrp="1"/>
          </p:cNvSpPr>
          <p:nvPr>
            <p:ph type="body" sz="quarter" idx="15" hasCustomPrompt="1"/>
          </p:nvPr>
        </p:nvSpPr>
        <p:spPr>
          <a:xfrm>
            <a:off x="8370000" y="2743689"/>
            <a:ext cx="3042000" cy="342412"/>
          </a:xfrm>
        </p:spPr>
        <p:txBody>
          <a:bodyPr/>
          <a:lstStyle>
            <a:lvl1pPr marL="0" indent="0" algn="ctr">
              <a:buNone/>
              <a:defRPr b="1"/>
            </a:lvl1pPr>
          </a:lstStyle>
          <a:p>
            <a:pPr lvl="0"/>
            <a:r>
              <a:rPr lang="da-DK" dirty="0"/>
              <a:t>Navn og Efternavn</a:t>
            </a:r>
          </a:p>
        </p:txBody>
      </p:sp>
      <p:sp>
        <p:nvSpPr>
          <p:cNvPr id="21" name="Text Placeholder 19">
            <a:extLst>
              <a:ext uri="{FF2B5EF4-FFF2-40B4-BE49-F238E27FC236}">
                <a16:creationId xmlns:a16="http://schemas.microsoft.com/office/drawing/2014/main" id="{3B56B2A6-08B5-4843-9784-36432AE2829A}"/>
              </a:ext>
            </a:extLst>
          </p:cNvPr>
          <p:cNvSpPr>
            <a:spLocks noGrp="1"/>
          </p:cNvSpPr>
          <p:nvPr>
            <p:ph type="body" sz="quarter" idx="16" hasCustomPrompt="1"/>
          </p:nvPr>
        </p:nvSpPr>
        <p:spPr>
          <a:xfrm>
            <a:off x="8370000" y="3110676"/>
            <a:ext cx="3042000" cy="222924"/>
          </a:xfrm>
        </p:spPr>
        <p:txBody>
          <a:bodyPr/>
          <a:lstStyle>
            <a:lvl1pPr marL="0" indent="0" algn="ctr">
              <a:buNone/>
              <a:defRPr sz="1050" b="0" i="1"/>
            </a:lvl1pPr>
          </a:lstStyle>
          <a:p>
            <a:pPr lvl="0"/>
            <a:r>
              <a:rPr lang="da-DK" dirty="0"/>
              <a:t>Indsæt titel</a:t>
            </a:r>
          </a:p>
        </p:txBody>
      </p:sp>
      <p:sp>
        <p:nvSpPr>
          <p:cNvPr id="22" name="Text Placeholder 19">
            <a:extLst>
              <a:ext uri="{FF2B5EF4-FFF2-40B4-BE49-F238E27FC236}">
                <a16:creationId xmlns:a16="http://schemas.microsoft.com/office/drawing/2014/main" id="{D0395A76-F91E-4426-BF4B-8E75DA2BB0E0}"/>
              </a:ext>
            </a:extLst>
          </p:cNvPr>
          <p:cNvSpPr>
            <a:spLocks noGrp="1"/>
          </p:cNvSpPr>
          <p:nvPr>
            <p:ph type="body" sz="quarter" idx="17" hasCustomPrompt="1"/>
          </p:nvPr>
        </p:nvSpPr>
        <p:spPr>
          <a:xfrm>
            <a:off x="8370000" y="3524401"/>
            <a:ext cx="3042000" cy="222924"/>
          </a:xfrm>
        </p:spPr>
        <p:txBody>
          <a:bodyPr/>
          <a:lstStyle>
            <a:lvl1pPr marL="0" indent="0" algn="ctr">
              <a:buNone/>
              <a:defRPr sz="1050" b="1" i="0"/>
            </a:lvl1pPr>
          </a:lstStyle>
          <a:p>
            <a:pPr lvl="0"/>
            <a:r>
              <a:rPr lang="da-DK" dirty="0"/>
              <a:t>Indsæt telefon nr.</a:t>
            </a:r>
          </a:p>
        </p:txBody>
      </p:sp>
      <p:sp>
        <p:nvSpPr>
          <p:cNvPr id="23" name="Text Placeholder 19">
            <a:extLst>
              <a:ext uri="{FF2B5EF4-FFF2-40B4-BE49-F238E27FC236}">
                <a16:creationId xmlns:a16="http://schemas.microsoft.com/office/drawing/2014/main" id="{66BDE5AD-EF84-4FB7-8625-306C8DDA322F}"/>
              </a:ext>
            </a:extLst>
          </p:cNvPr>
          <p:cNvSpPr>
            <a:spLocks noGrp="1"/>
          </p:cNvSpPr>
          <p:nvPr>
            <p:ph type="body" sz="quarter" idx="18" hasCustomPrompt="1"/>
          </p:nvPr>
        </p:nvSpPr>
        <p:spPr>
          <a:xfrm>
            <a:off x="8370000" y="3747325"/>
            <a:ext cx="3042000" cy="222924"/>
          </a:xfrm>
        </p:spPr>
        <p:txBody>
          <a:bodyPr/>
          <a:lstStyle>
            <a:lvl1pPr marL="0" indent="0" algn="ctr">
              <a:buNone/>
              <a:defRPr sz="1050" b="1" i="0"/>
            </a:lvl1pPr>
          </a:lstStyle>
          <a:p>
            <a:pPr lvl="0"/>
            <a:r>
              <a:rPr lang="da-DK" dirty="0"/>
              <a:t>Indsæt e-mail</a:t>
            </a:r>
          </a:p>
        </p:txBody>
      </p:sp>
      <p:sp>
        <p:nvSpPr>
          <p:cNvPr id="4" name="TextBox 3">
            <a:extLst>
              <a:ext uri="{FF2B5EF4-FFF2-40B4-BE49-F238E27FC236}">
                <a16:creationId xmlns:a16="http://schemas.microsoft.com/office/drawing/2014/main" id="{F48E6EA4-C803-4CAA-831D-B29E92E1C3EC}"/>
              </a:ext>
            </a:extLst>
          </p:cNvPr>
          <p:cNvSpPr txBox="1"/>
          <p:nvPr userDrawn="1"/>
        </p:nvSpPr>
        <p:spPr>
          <a:xfrm>
            <a:off x="540000" y="2268000"/>
            <a:ext cx="3304800" cy="2433616"/>
          </a:xfrm>
          <a:prstGeom prst="rect">
            <a:avLst/>
          </a:prstGeom>
          <a:noFill/>
        </p:spPr>
        <p:txBody>
          <a:bodyPr wrap="square" lIns="0" tIns="46800" rIns="90000" bIns="46800" rtlCol="0">
            <a:spAutoFit/>
          </a:bodyPr>
          <a:lstStyle/>
          <a:p>
            <a:pPr algn="l"/>
            <a:r>
              <a:rPr lang="da-DK" sz="2400" b="1" i="0" dirty="0">
                <a:solidFill>
                  <a:schemeClr val="bg1"/>
                </a:solidFill>
                <a:effectLst/>
                <a:latin typeface="+mj-lt"/>
              </a:rPr>
              <a:t>Dukker et spørgsmål op, er I altid velkomne til at kontakte os</a:t>
            </a:r>
          </a:p>
          <a:p>
            <a:br>
              <a:rPr lang="da-DK" sz="2800" b="1" dirty="0">
                <a:solidFill>
                  <a:schemeClr val="bg1"/>
                </a:solidFill>
                <a:latin typeface="+mj-lt"/>
              </a:rPr>
            </a:br>
            <a:endParaRPr lang="da-DK" sz="2800" b="1" dirty="0">
              <a:solidFill>
                <a:schemeClr val="bg1"/>
              </a:solidFill>
              <a:latin typeface="+mj-lt"/>
            </a:endParaRPr>
          </a:p>
        </p:txBody>
      </p:sp>
      <p:sp>
        <p:nvSpPr>
          <p:cNvPr id="14" name="TextBox 13">
            <a:extLst>
              <a:ext uri="{FF2B5EF4-FFF2-40B4-BE49-F238E27FC236}">
                <a16:creationId xmlns:a16="http://schemas.microsoft.com/office/drawing/2014/main" id="{D6F56805-22A8-4841-9871-4213BFCE8BE5}"/>
              </a:ext>
            </a:extLst>
          </p:cNvPr>
          <p:cNvSpPr txBox="1"/>
          <p:nvPr userDrawn="1"/>
        </p:nvSpPr>
        <p:spPr>
          <a:xfrm>
            <a:off x="540000" y="5239445"/>
            <a:ext cx="3304800" cy="1077218"/>
          </a:xfrm>
          <a:prstGeom prst="rect">
            <a:avLst/>
          </a:prstGeom>
          <a:noFill/>
        </p:spPr>
        <p:txBody>
          <a:bodyPr wrap="square" lIns="0" tIns="0" rIns="0" bIns="0" rtlCol="0">
            <a:spAutoFit/>
          </a:bodyPr>
          <a:lstStyle/>
          <a:p>
            <a:pPr algn="l"/>
            <a:r>
              <a:rPr lang="da-DK" sz="700" b="0" i="1" dirty="0">
                <a:solidFill>
                  <a:schemeClr val="bg1"/>
                </a:solidFill>
                <a:effectLst/>
                <a:latin typeface="+mn-lt"/>
              </a:rPr>
              <a:t>Oplysningerne i denne præsentation kan ikke erstatte konkret rådgivning. I Beierholm bestræber vi os naturligvis på, at oplysningerne i præsentationen er korrekte. Vi fraskriver os dog ethvert ansvar for eventuelle fejl eller mangler. Vi fraskriver os desuden ethvert ansvar for handlinger og konsekvenser af handlinger, der udføres på grundlag af oplysningerne i præsentationen.</a:t>
            </a:r>
          </a:p>
          <a:p>
            <a:pPr algn="l"/>
            <a:endParaRPr lang="da-DK" sz="700" b="0" i="0" dirty="0">
              <a:solidFill>
                <a:schemeClr val="bg1"/>
              </a:solidFill>
              <a:effectLst/>
              <a:latin typeface="+mn-lt"/>
            </a:endParaRPr>
          </a:p>
          <a:p>
            <a:pPr algn="l"/>
            <a:r>
              <a:rPr lang="da-DK" sz="700" b="0" i="1" dirty="0">
                <a:solidFill>
                  <a:schemeClr val="bg1"/>
                </a:solidFill>
                <a:effectLst/>
                <a:latin typeface="+mn-lt"/>
              </a:rPr>
              <a:t>Beierholm ejer alle rettigheder til præsentationen. Hel eller delvis gengivelse af præsentationen må kun ske efter forudgående skriftlig aftale med Beierholm</a:t>
            </a:r>
            <a:endParaRPr lang="da-DK" sz="700" b="0" i="0" dirty="0">
              <a:solidFill>
                <a:schemeClr val="bg1"/>
              </a:solidFill>
              <a:effectLst/>
              <a:latin typeface="+mn-lt"/>
            </a:endParaRPr>
          </a:p>
        </p:txBody>
      </p:sp>
    </p:spTree>
    <p:extLst>
      <p:ext uri="{BB962C8B-B14F-4D97-AF65-F5344CB8AC3E}">
        <p14:creationId xmlns:p14="http://schemas.microsoft.com/office/powerpoint/2010/main" val="36752279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Kontakt B">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B4CA4CE9-6D8C-45FC-B9E0-C7A7D5B77EBC}"/>
              </a:ext>
            </a:extLst>
          </p:cNvPr>
          <p:cNvSpPr>
            <a:spLocks noGrp="1" noChangeAspect="1"/>
          </p:cNvSpPr>
          <p:nvPr>
            <p:ph type="pic" sz="quarter" idx="14" hasCustomPrompt="1"/>
          </p:nvPr>
        </p:nvSpPr>
        <p:spPr>
          <a:xfrm>
            <a:off x="4784400" y="1342800"/>
            <a:ext cx="2700000" cy="2700000"/>
          </a:xfrm>
          <a:prstGeom prst="ellipse">
            <a:avLst/>
          </a:prstGeom>
          <a:ln>
            <a:solidFill>
              <a:schemeClr val="accent2"/>
            </a:solidFill>
          </a:ln>
        </p:spPr>
        <p:txBody>
          <a:bodyPr tIns="1296000"/>
          <a:lstStyle>
            <a:lvl1pPr marL="0" indent="0" algn="ctr">
              <a:buNone/>
              <a:defRPr sz="1200"/>
            </a:lvl1pPr>
          </a:lstStyle>
          <a:p>
            <a:r>
              <a:rPr lang="da-DK" dirty="0"/>
              <a:t>Klik her og indsæt billede via Indsæt &gt; Billeder</a:t>
            </a:r>
          </a:p>
        </p:txBody>
      </p:sp>
      <p:sp>
        <p:nvSpPr>
          <p:cNvPr id="11" name="Picture Placeholder 17">
            <a:extLst>
              <a:ext uri="{FF2B5EF4-FFF2-40B4-BE49-F238E27FC236}">
                <a16:creationId xmlns:a16="http://schemas.microsoft.com/office/drawing/2014/main" id="{56E12146-3706-49C8-8FEE-1C34FDAA7834}"/>
              </a:ext>
            </a:extLst>
          </p:cNvPr>
          <p:cNvSpPr>
            <a:spLocks noGrp="1" noChangeAspect="1"/>
          </p:cNvSpPr>
          <p:nvPr>
            <p:ph type="pic" sz="quarter" idx="19" hasCustomPrompt="1"/>
          </p:nvPr>
        </p:nvSpPr>
        <p:spPr>
          <a:xfrm>
            <a:off x="8488800" y="1342800"/>
            <a:ext cx="2700000" cy="2700000"/>
          </a:xfrm>
          <a:prstGeom prst="ellipse">
            <a:avLst/>
          </a:prstGeom>
          <a:ln>
            <a:solidFill>
              <a:schemeClr val="accent2"/>
            </a:solidFill>
          </a:ln>
        </p:spPr>
        <p:txBody>
          <a:bodyPr tIns="1296000"/>
          <a:lstStyle>
            <a:lvl1pPr marL="0" indent="0" algn="ctr">
              <a:buNone/>
              <a:defRPr sz="1200"/>
            </a:lvl1pPr>
          </a:lstStyle>
          <a:p>
            <a:r>
              <a:rPr lang="da-DK" dirty="0"/>
              <a:t>Klik her og indsæt billede via Indsæt &gt; Billeder</a:t>
            </a:r>
          </a:p>
        </p:txBody>
      </p:sp>
      <p:sp>
        <p:nvSpPr>
          <p:cNvPr id="19" name="Text Placeholder 19">
            <a:extLst>
              <a:ext uri="{FF2B5EF4-FFF2-40B4-BE49-F238E27FC236}">
                <a16:creationId xmlns:a16="http://schemas.microsoft.com/office/drawing/2014/main" id="{14C457DF-52CA-447A-BCC7-C783F1C8AC62}"/>
              </a:ext>
            </a:extLst>
          </p:cNvPr>
          <p:cNvSpPr>
            <a:spLocks noGrp="1"/>
          </p:cNvSpPr>
          <p:nvPr>
            <p:ph type="body" sz="quarter" idx="15" hasCustomPrompt="1"/>
          </p:nvPr>
        </p:nvSpPr>
        <p:spPr>
          <a:xfrm>
            <a:off x="4700413" y="4309326"/>
            <a:ext cx="3042000" cy="342412"/>
          </a:xfrm>
        </p:spPr>
        <p:txBody>
          <a:bodyPr/>
          <a:lstStyle>
            <a:lvl1pPr marL="0" indent="0" algn="ctr">
              <a:buNone/>
              <a:defRPr b="1"/>
            </a:lvl1pPr>
          </a:lstStyle>
          <a:p>
            <a:pPr lvl="0"/>
            <a:r>
              <a:rPr lang="da-DK" dirty="0"/>
              <a:t>Navn og Efternavn</a:t>
            </a:r>
          </a:p>
        </p:txBody>
      </p:sp>
      <p:sp>
        <p:nvSpPr>
          <p:cNvPr id="24" name="Text Placeholder 19">
            <a:extLst>
              <a:ext uri="{FF2B5EF4-FFF2-40B4-BE49-F238E27FC236}">
                <a16:creationId xmlns:a16="http://schemas.microsoft.com/office/drawing/2014/main" id="{2E67FB46-052D-4D0D-8138-432630D1E3DC}"/>
              </a:ext>
            </a:extLst>
          </p:cNvPr>
          <p:cNvSpPr>
            <a:spLocks noGrp="1"/>
          </p:cNvSpPr>
          <p:nvPr>
            <p:ph type="body" sz="quarter" idx="16" hasCustomPrompt="1"/>
          </p:nvPr>
        </p:nvSpPr>
        <p:spPr>
          <a:xfrm>
            <a:off x="4700413" y="4676313"/>
            <a:ext cx="3042000" cy="222924"/>
          </a:xfrm>
        </p:spPr>
        <p:txBody>
          <a:bodyPr/>
          <a:lstStyle>
            <a:lvl1pPr marL="0" indent="0" algn="ctr">
              <a:buNone/>
              <a:defRPr sz="1050" b="0" i="1"/>
            </a:lvl1pPr>
          </a:lstStyle>
          <a:p>
            <a:pPr lvl="0"/>
            <a:r>
              <a:rPr lang="da-DK" dirty="0"/>
              <a:t>Indsæt titel</a:t>
            </a:r>
          </a:p>
        </p:txBody>
      </p:sp>
      <p:sp>
        <p:nvSpPr>
          <p:cNvPr id="25" name="Text Placeholder 19">
            <a:extLst>
              <a:ext uri="{FF2B5EF4-FFF2-40B4-BE49-F238E27FC236}">
                <a16:creationId xmlns:a16="http://schemas.microsoft.com/office/drawing/2014/main" id="{7DC1ADCC-DA34-41F1-B943-15841324EF0A}"/>
              </a:ext>
            </a:extLst>
          </p:cNvPr>
          <p:cNvSpPr>
            <a:spLocks noGrp="1"/>
          </p:cNvSpPr>
          <p:nvPr>
            <p:ph type="body" sz="quarter" idx="17" hasCustomPrompt="1"/>
          </p:nvPr>
        </p:nvSpPr>
        <p:spPr>
          <a:xfrm>
            <a:off x="4700413" y="5090038"/>
            <a:ext cx="3042000" cy="222924"/>
          </a:xfrm>
        </p:spPr>
        <p:txBody>
          <a:bodyPr/>
          <a:lstStyle>
            <a:lvl1pPr marL="0" indent="0" algn="ctr">
              <a:buNone/>
              <a:defRPr sz="1050" b="1" i="0"/>
            </a:lvl1pPr>
          </a:lstStyle>
          <a:p>
            <a:pPr lvl="0"/>
            <a:r>
              <a:rPr lang="da-DK" dirty="0"/>
              <a:t>Indsæt telefon nr.</a:t>
            </a:r>
          </a:p>
        </p:txBody>
      </p:sp>
      <p:sp>
        <p:nvSpPr>
          <p:cNvPr id="26" name="Text Placeholder 19">
            <a:extLst>
              <a:ext uri="{FF2B5EF4-FFF2-40B4-BE49-F238E27FC236}">
                <a16:creationId xmlns:a16="http://schemas.microsoft.com/office/drawing/2014/main" id="{02560AF0-E238-472B-9363-3994C0B80875}"/>
              </a:ext>
            </a:extLst>
          </p:cNvPr>
          <p:cNvSpPr>
            <a:spLocks noGrp="1"/>
          </p:cNvSpPr>
          <p:nvPr>
            <p:ph type="body" sz="quarter" idx="18" hasCustomPrompt="1"/>
          </p:nvPr>
        </p:nvSpPr>
        <p:spPr>
          <a:xfrm>
            <a:off x="4700413" y="5312962"/>
            <a:ext cx="3042000" cy="222924"/>
          </a:xfrm>
        </p:spPr>
        <p:txBody>
          <a:bodyPr/>
          <a:lstStyle>
            <a:lvl1pPr marL="0" indent="0" algn="ctr">
              <a:buNone/>
              <a:defRPr sz="1050" b="1" i="0"/>
            </a:lvl1pPr>
          </a:lstStyle>
          <a:p>
            <a:pPr lvl="0"/>
            <a:r>
              <a:rPr lang="da-DK" dirty="0"/>
              <a:t>Indsæt e-mail</a:t>
            </a:r>
          </a:p>
        </p:txBody>
      </p:sp>
      <p:sp>
        <p:nvSpPr>
          <p:cNvPr id="27" name="Text Placeholder 19">
            <a:extLst>
              <a:ext uri="{FF2B5EF4-FFF2-40B4-BE49-F238E27FC236}">
                <a16:creationId xmlns:a16="http://schemas.microsoft.com/office/drawing/2014/main" id="{3DAD4AD0-448F-4D27-B803-41B538A40388}"/>
              </a:ext>
            </a:extLst>
          </p:cNvPr>
          <p:cNvSpPr>
            <a:spLocks noGrp="1"/>
          </p:cNvSpPr>
          <p:nvPr>
            <p:ph type="body" sz="quarter" idx="20" hasCustomPrompt="1"/>
          </p:nvPr>
        </p:nvSpPr>
        <p:spPr>
          <a:xfrm>
            <a:off x="8367713" y="4315726"/>
            <a:ext cx="3042000" cy="342412"/>
          </a:xfrm>
        </p:spPr>
        <p:txBody>
          <a:bodyPr/>
          <a:lstStyle>
            <a:lvl1pPr marL="0" indent="0" algn="ctr">
              <a:buNone/>
              <a:defRPr b="1"/>
            </a:lvl1pPr>
          </a:lstStyle>
          <a:p>
            <a:pPr lvl="0"/>
            <a:r>
              <a:rPr lang="da-DK" dirty="0"/>
              <a:t>Navn og Efternavn</a:t>
            </a:r>
          </a:p>
        </p:txBody>
      </p:sp>
      <p:sp>
        <p:nvSpPr>
          <p:cNvPr id="28" name="Text Placeholder 19">
            <a:extLst>
              <a:ext uri="{FF2B5EF4-FFF2-40B4-BE49-F238E27FC236}">
                <a16:creationId xmlns:a16="http://schemas.microsoft.com/office/drawing/2014/main" id="{96EEE035-6EA1-4E0C-A35C-AB6A2AF902E4}"/>
              </a:ext>
            </a:extLst>
          </p:cNvPr>
          <p:cNvSpPr>
            <a:spLocks noGrp="1"/>
          </p:cNvSpPr>
          <p:nvPr>
            <p:ph type="body" sz="quarter" idx="21" hasCustomPrompt="1"/>
          </p:nvPr>
        </p:nvSpPr>
        <p:spPr>
          <a:xfrm>
            <a:off x="8367713" y="4682713"/>
            <a:ext cx="3042000" cy="222924"/>
          </a:xfrm>
        </p:spPr>
        <p:txBody>
          <a:bodyPr/>
          <a:lstStyle>
            <a:lvl1pPr marL="0" indent="0" algn="ctr">
              <a:buNone/>
              <a:defRPr sz="1050" b="0" i="1"/>
            </a:lvl1pPr>
          </a:lstStyle>
          <a:p>
            <a:pPr lvl="0"/>
            <a:r>
              <a:rPr lang="da-DK" dirty="0"/>
              <a:t>Indsæt titel</a:t>
            </a:r>
          </a:p>
        </p:txBody>
      </p:sp>
      <p:sp>
        <p:nvSpPr>
          <p:cNvPr id="29" name="Text Placeholder 19">
            <a:extLst>
              <a:ext uri="{FF2B5EF4-FFF2-40B4-BE49-F238E27FC236}">
                <a16:creationId xmlns:a16="http://schemas.microsoft.com/office/drawing/2014/main" id="{39CC6C69-5E13-4AAF-9545-FE83E46A7E16}"/>
              </a:ext>
            </a:extLst>
          </p:cNvPr>
          <p:cNvSpPr>
            <a:spLocks noGrp="1"/>
          </p:cNvSpPr>
          <p:nvPr>
            <p:ph type="body" sz="quarter" idx="22" hasCustomPrompt="1"/>
          </p:nvPr>
        </p:nvSpPr>
        <p:spPr>
          <a:xfrm>
            <a:off x="8367713" y="5096438"/>
            <a:ext cx="3042000" cy="222924"/>
          </a:xfrm>
        </p:spPr>
        <p:txBody>
          <a:bodyPr/>
          <a:lstStyle>
            <a:lvl1pPr marL="0" indent="0" algn="ctr">
              <a:buNone/>
              <a:defRPr sz="1050" b="1" i="0"/>
            </a:lvl1pPr>
          </a:lstStyle>
          <a:p>
            <a:pPr lvl="0"/>
            <a:r>
              <a:rPr lang="da-DK" dirty="0"/>
              <a:t>Indsæt telefon nr.</a:t>
            </a:r>
          </a:p>
        </p:txBody>
      </p:sp>
      <p:sp>
        <p:nvSpPr>
          <p:cNvPr id="30" name="Text Placeholder 19">
            <a:extLst>
              <a:ext uri="{FF2B5EF4-FFF2-40B4-BE49-F238E27FC236}">
                <a16:creationId xmlns:a16="http://schemas.microsoft.com/office/drawing/2014/main" id="{F2B87ADC-3C74-4BFF-9536-7649C1A72CE0}"/>
              </a:ext>
            </a:extLst>
          </p:cNvPr>
          <p:cNvSpPr>
            <a:spLocks noGrp="1"/>
          </p:cNvSpPr>
          <p:nvPr>
            <p:ph type="body" sz="quarter" idx="23" hasCustomPrompt="1"/>
          </p:nvPr>
        </p:nvSpPr>
        <p:spPr>
          <a:xfrm>
            <a:off x="8367713" y="5319362"/>
            <a:ext cx="3042000" cy="222924"/>
          </a:xfrm>
        </p:spPr>
        <p:txBody>
          <a:bodyPr/>
          <a:lstStyle>
            <a:lvl1pPr marL="0" indent="0" algn="ctr">
              <a:buNone/>
              <a:defRPr sz="1050" b="1" i="0"/>
            </a:lvl1pPr>
          </a:lstStyle>
          <a:p>
            <a:pPr lvl="0"/>
            <a:r>
              <a:rPr lang="da-DK" dirty="0"/>
              <a:t>Indsæt e-mail</a:t>
            </a:r>
          </a:p>
        </p:txBody>
      </p:sp>
      <p:sp>
        <p:nvSpPr>
          <p:cNvPr id="22" name="Rectangle 21">
            <a:extLst>
              <a:ext uri="{FF2B5EF4-FFF2-40B4-BE49-F238E27FC236}">
                <a16:creationId xmlns:a16="http://schemas.microsoft.com/office/drawing/2014/main" id="{9AC1CEF8-8EA9-4112-B6E5-B1DABCB1E47B}"/>
              </a:ext>
            </a:extLst>
          </p:cNvPr>
          <p:cNvSpPr/>
          <p:nvPr userDrawn="1"/>
        </p:nvSpPr>
        <p:spPr>
          <a:xfrm>
            <a:off x="-87" y="3778"/>
            <a:ext cx="4075200" cy="6858000"/>
          </a:xfrm>
          <a:prstGeom prst="rect">
            <a:avLst/>
          </a:prstGeom>
          <a:gradFill>
            <a:gsLst>
              <a:gs pos="0">
                <a:schemeClr val="accent2"/>
              </a:gs>
              <a:gs pos="5900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dirty="0"/>
          </a:p>
        </p:txBody>
      </p:sp>
      <p:sp>
        <p:nvSpPr>
          <p:cNvPr id="23" name="Slide Number Placeholder 4">
            <a:extLst>
              <a:ext uri="{FF2B5EF4-FFF2-40B4-BE49-F238E27FC236}">
                <a16:creationId xmlns:a16="http://schemas.microsoft.com/office/drawing/2014/main" id="{4C3E54A1-8F21-4A93-8375-AF429281932C}"/>
              </a:ext>
            </a:extLst>
          </p:cNvPr>
          <p:cNvSpPr>
            <a:spLocks noGrp="1"/>
          </p:cNvSpPr>
          <p:nvPr>
            <p:ph type="sldNum" sz="quarter" idx="12"/>
          </p:nvPr>
        </p:nvSpPr>
        <p:spPr>
          <a:xfrm>
            <a:off x="540000" y="6470048"/>
            <a:ext cx="360000" cy="180000"/>
          </a:xfrm>
        </p:spPr>
        <p:txBody>
          <a:bodyPr/>
          <a:lstStyle>
            <a:lvl1pPr>
              <a:defRPr>
                <a:solidFill>
                  <a:schemeClr val="bg1"/>
                </a:solidFill>
              </a:defRPr>
            </a:lvl1pPr>
          </a:lstStyle>
          <a:p>
            <a:fld id="{23AA811B-2EBD-4900-905E-5BE206449611}" type="slidenum">
              <a:rPr lang="da-DK" smtClean="0"/>
              <a:pPr/>
              <a:t>‹nr.›</a:t>
            </a:fld>
            <a:endParaRPr lang="da-DK" dirty="0"/>
          </a:p>
        </p:txBody>
      </p:sp>
      <p:sp>
        <p:nvSpPr>
          <p:cNvPr id="31" name="TextBox 30">
            <a:extLst>
              <a:ext uri="{FF2B5EF4-FFF2-40B4-BE49-F238E27FC236}">
                <a16:creationId xmlns:a16="http://schemas.microsoft.com/office/drawing/2014/main" id="{6AE68FA7-EF90-400F-B9BD-A356E74CE5FA}"/>
              </a:ext>
            </a:extLst>
          </p:cNvPr>
          <p:cNvSpPr txBox="1"/>
          <p:nvPr userDrawn="1"/>
        </p:nvSpPr>
        <p:spPr>
          <a:xfrm>
            <a:off x="540000" y="2268000"/>
            <a:ext cx="3304800" cy="2433616"/>
          </a:xfrm>
          <a:prstGeom prst="rect">
            <a:avLst/>
          </a:prstGeom>
          <a:noFill/>
        </p:spPr>
        <p:txBody>
          <a:bodyPr wrap="square" lIns="0" tIns="46800" rIns="90000" bIns="46800" rtlCol="0">
            <a:spAutoFit/>
          </a:bodyPr>
          <a:lstStyle/>
          <a:p>
            <a:pPr algn="l"/>
            <a:r>
              <a:rPr lang="da-DK" sz="2400" b="1" i="0" dirty="0">
                <a:solidFill>
                  <a:schemeClr val="bg1"/>
                </a:solidFill>
                <a:effectLst/>
                <a:latin typeface="+mj-lt"/>
              </a:rPr>
              <a:t>Dukker et spørgsmål op, er I altid velkomne til at kontakte os</a:t>
            </a:r>
          </a:p>
          <a:p>
            <a:br>
              <a:rPr lang="da-DK" sz="2800" b="1" dirty="0">
                <a:solidFill>
                  <a:schemeClr val="bg1"/>
                </a:solidFill>
                <a:latin typeface="+mj-lt"/>
              </a:rPr>
            </a:br>
            <a:endParaRPr lang="da-DK" sz="2800" b="1" dirty="0">
              <a:solidFill>
                <a:schemeClr val="bg1"/>
              </a:solidFill>
              <a:latin typeface="+mj-lt"/>
            </a:endParaRPr>
          </a:p>
        </p:txBody>
      </p:sp>
      <p:sp>
        <p:nvSpPr>
          <p:cNvPr id="32" name="TextBox 31">
            <a:extLst>
              <a:ext uri="{FF2B5EF4-FFF2-40B4-BE49-F238E27FC236}">
                <a16:creationId xmlns:a16="http://schemas.microsoft.com/office/drawing/2014/main" id="{D8C8996A-23B8-4A9E-AD3A-597A3E987568}"/>
              </a:ext>
            </a:extLst>
          </p:cNvPr>
          <p:cNvSpPr txBox="1"/>
          <p:nvPr userDrawn="1"/>
        </p:nvSpPr>
        <p:spPr>
          <a:xfrm>
            <a:off x="540000" y="5239445"/>
            <a:ext cx="3304800" cy="1077218"/>
          </a:xfrm>
          <a:prstGeom prst="rect">
            <a:avLst/>
          </a:prstGeom>
          <a:noFill/>
        </p:spPr>
        <p:txBody>
          <a:bodyPr wrap="square" lIns="0" tIns="0" rIns="0" bIns="0" rtlCol="0">
            <a:spAutoFit/>
          </a:bodyPr>
          <a:lstStyle/>
          <a:p>
            <a:pPr algn="l"/>
            <a:r>
              <a:rPr lang="da-DK" sz="700" b="0" i="1" dirty="0">
                <a:solidFill>
                  <a:schemeClr val="bg1"/>
                </a:solidFill>
                <a:effectLst/>
                <a:latin typeface="+mn-lt"/>
              </a:rPr>
              <a:t>Oplysningerne i denne præsentation kan ikke erstatte konkret rådgivning. I Beierholm bestræber vi os naturligvis på, at oplysningerne i præsentationen er korrekte. Vi fraskriver os dog ethvert ansvar for eventuelle fejl eller mangler. Vi fraskriver os desuden ethvert ansvar for handlinger og konsekvenser af handlinger, der udføres på grundlag af oplysningerne i præsentationen.</a:t>
            </a:r>
          </a:p>
          <a:p>
            <a:pPr algn="l"/>
            <a:endParaRPr lang="da-DK" sz="700" b="0" i="0" dirty="0">
              <a:solidFill>
                <a:schemeClr val="bg1"/>
              </a:solidFill>
              <a:effectLst/>
              <a:latin typeface="+mn-lt"/>
            </a:endParaRPr>
          </a:p>
          <a:p>
            <a:pPr algn="l"/>
            <a:r>
              <a:rPr lang="da-DK" sz="700" b="0" i="1" dirty="0">
                <a:solidFill>
                  <a:schemeClr val="bg1"/>
                </a:solidFill>
                <a:effectLst/>
                <a:latin typeface="+mn-lt"/>
              </a:rPr>
              <a:t>Beierholm ejer alle rettigheder til præsentationen. Hel eller delvis gengivelse af præsentationen må kun ske efter forudgående skriftlig aftale med Beierholm</a:t>
            </a:r>
            <a:endParaRPr lang="da-DK" sz="700" b="0" i="0" dirty="0">
              <a:solidFill>
                <a:schemeClr val="bg1"/>
              </a:solidFill>
              <a:effectLst/>
              <a:latin typeface="+mn-lt"/>
            </a:endParaRPr>
          </a:p>
        </p:txBody>
      </p:sp>
    </p:spTree>
    <p:extLst>
      <p:ext uri="{BB962C8B-B14F-4D97-AF65-F5344CB8AC3E}">
        <p14:creationId xmlns:p14="http://schemas.microsoft.com/office/powerpoint/2010/main" val="25824938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Kontakt C">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B4CA4CE9-6D8C-45FC-B9E0-C7A7D5B77EBC}"/>
              </a:ext>
            </a:extLst>
          </p:cNvPr>
          <p:cNvSpPr>
            <a:spLocks noGrp="1" noChangeAspect="1"/>
          </p:cNvSpPr>
          <p:nvPr>
            <p:ph type="pic" sz="quarter" idx="14" hasCustomPrompt="1"/>
          </p:nvPr>
        </p:nvSpPr>
        <p:spPr>
          <a:xfrm>
            <a:off x="5605200" y="705600"/>
            <a:ext cx="1796400" cy="1796400"/>
          </a:xfrm>
          <a:prstGeom prst="ellipse">
            <a:avLst/>
          </a:prstGeom>
          <a:ln>
            <a:solidFill>
              <a:schemeClr val="accent2"/>
            </a:solidFill>
          </a:ln>
        </p:spPr>
        <p:txBody>
          <a:bodyPr tIns="864000"/>
          <a:lstStyle>
            <a:lvl1pPr marL="0" indent="0" algn="ctr">
              <a:buNone/>
              <a:defRPr sz="800"/>
            </a:lvl1pPr>
          </a:lstStyle>
          <a:p>
            <a:r>
              <a:rPr lang="da-DK" dirty="0"/>
              <a:t>Klik her og indsæt billede via Indsæt &gt; Billeder</a:t>
            </a:r>
          </a:p>
        </p:txBody>
      </p:sp>
      <p:sp>
        <p:nvSpPr>
          <p:cNvPr id="11" name="Picture Placeholder 17">
            <a:extLst>
              <a:ext uri="{FF2B5EF4-FFF2-40B4-BE49-F238E27FC236}">
                <a16:creationId xmlns:a16="http://schemas.microsoft.com/office/drawing/2014/main" id="{56E12146-3706-49C8-8FEE-1C34FDAA7834}"/>
              </a:ext>
            </a:extLst>
          </p:cNvPr>
          <p:cNvSpPr>
            <a:spLocks noGrp="1" noChangeAspect="1"/>
          </p:cNvSpPr>
          <p:nvPr>
            <p:ph type="pic" sz="quarter" idx="19" hasCustomPrompt="1"/>
          </p:nvPr>
        </p:nvSpPr>
        <p:spPr>
          <a:xfrm>
            <a:off x="8647200" y="705600"/>
            <a:ext cx="1796400" cy="1796400"/>
          </a:xfrm>
          <a:prstGeom prst="ellipse">
            <a:avLst/>
          </a:prstGeom>
          <a:ln>
            <a:solidFill>
              <a:schemeClr val="accent2"/>
            </a:solidFill>
          </a:ln>
        </p:spPr>
        <p:txBody>
          <a:bodyPr tIns="864000"/>
          <a:lstStyle>
            <a:lvl1pPr marL="0" indent="0" algn="ctr">
              <a:buNone/>
              <a:defRPr sz="800"/>
            </a:lvl1pPr>
          </a:lstStyle>
          <a:p>
            <a:r>
              <a:rPr lang="da-DK" dirty="0"/>
              <a:t>Klik her og indsæt billede via Indsæt &gt; Billeder</a:t>
            </a:r>
          </a:p>
        </p:txBody>
      </p:sp>
      <p:sp>
        <p:nvSpPr>
          <p:cNvPr id="19" name="Text Placeholder 19">
            <a:extLst>
              <a:ext uri="{FF2B5EF4-FFF2-40B4-BE49-F238E27FC236}">
                <a16:creationId xmlns:a16="http://schemas.microsoft.com/office/drawing/2014/main" id="{14C457DF-52CA-447A-BCC7-C783F1C8AC62}"/>
              </a:ext>
            </a:extLst>
          </p:cNvPr>
          <p:cNvSpPr>
            <a:spLocks noGrp="1"/>
          </p:cNvSpPr>
          <p:nvPr>
            <p:ph type="body" sz="quarter" idx="15" hasCustomPrompt="1"/>
          </p:nvPr>
        </p:nvSpPr>
        <p:spPr>
          <a:xfrm>
            <a:off x="4982400" y="2632056"/>
            <a:ext cx="3042000" cy="216000"/>
          </a:xfrm>
        </p:spPr>
        <p:txBody>
          <a:bodyPr/>
          <a:lstStyle>
            <a:lvl1pPr marL="0" indent="0" algn="ctr">
              <a:buNone/>
              <a:defRPr sz="1100" b="1"/>
            </a:lvl1pPr>
          </a:lstStyle>
          <a:p>
            <a:pPr lvl="0"/>
            <a:r>
              <a:rPr lang="da-DK" dirty="0"/>
              <a:t>Navn og Efternavn</a:t>
            </a:r>
          </a:p>
        </p:txBody>
      </p:sp>
      <p:sp>
        <p:nvSpPr>
          <p:cNvPr id="24" name="Text Placeholder 19">
            <a:extLst>
              <a:ext uri="{FF2B5EF4-FFF2-40B4-BE49-F238E27FC236}">
                <a16:creationId xmlns:a16="http://schemas.microsoft.com/office/drawing/2014/main" id="{2E67FB46-052D-4D0D-8138-432630D1E3DC}"/>
              </a:ext>
            </a:extLst>
          </p:cNvPr>
          <p:cNvSpPr>
            <a:spLocks noGrp="1"/>
          </p:cNvSpPr>
          <p:nvPr>
            <p:ph type="body" sz="quarter" idx="16" hasCustomPrompt="1"/>
          </p:nvPr>
        </p:nvSpPr>
        <p:spPr>
          <a:xfrm>
            <a:off x="4981630" y="2864556"/>
            <a:ext cx="3042000" cy="144000"/>
          </a:xfrm>
        </p:spPr>
        <p:txBody>
          <a:bodyPr/>
          <a:lstStyle>
            <a:lvl1pPr marL="0" indent="0" algn="ctr">
              <a:buNone/>
              <a:defRPr sz="800" b="0" i="1"/>
            </a:lvl1pPr>
          </a:lstStyle>
          <a:p>
            <a:pPr lvl="0"/>
            <a:r>
              <a:rPr lang="da-DK" dirty="0"/>
              <a:t>Indsæt titel</a:t>
            </a:r>
          </a:p>
        </p:txBody>
      </p:sp>
      <p:sp>
        <p:nvSpPr>
          <p:cNvPr id="25" name="Text Placeholder 19">
            <a:extLst>
              <a:ext uri="{FF2B5EF4-FFF2-40B4-BE49-F238E27FC236}">
                <a16:creationId xmlns:a16="http://schemas.microsoft.com/office/drawing/2014/main" id="{7DC1ADCC-DA34-41F1-B943-15841324EF0A}"/>
              </a:ext>
            </a:extLst>
          </p:cNvPr>
          <p:cNvSpPr>
            <a:spLocks noGrp="1"/>
          </p:cNvSpPr>
          <p:nvPr>
            <p:ph type="body" sz="quarter" idx="17" hasCustomPrompt="1"/>
          </p:nvPr>
        </p:nvSpPr>
        <p:spPr>
          <a:xfrm>
            <a:off x="4981630" y="3046057"/>
            <a:ext cx="3042000" cy="144000"/>
          </a:xfrm>
        </p:spPr>
        <p:txBody>
          <a:bodyPr/>
          <a:lstStyle>
            <a:lvl1pPr marL="0" indent="0" algn="ctr">
              <a:buNone/>
              <a:defRPr sz="800" b="1" i="0"/>
            </a:lvl1pPr>
          </a:lstStyle>
          <a:p>
            <a:pPr lvl="0"/>
            <a:r>
              <a:rPr lang="da-DK" dirty="0"/>
              <a:t>Indsæt telefon nr.</a:t>
            </a:r>
          </a:p>
        </p:txBody>
      </p:sp>
      <p:sp>
        <p:nvSpPr>
          <p:cNvPr id="26" name="Text Placeholder 19">
            <a:extLst>
              <a:ext uri="{FF2B5EF4-FFF2-40B4-BE49-F238E27FC236}">
                <a16:creationId xmlns:a16="http://schemas.microsoft.com/office/drawing/2014/main" id="{02560AF0-E238-472B-9363-3994C0B80875}"/>
              </a:ext>
            </a:extLst>
          </p:cNvPr>
          <p:cNvSpPr>
            <a:spLocks noGrp="1"/>
          </p:cNvSpPr>
          <p:nvPr>
            <p:ph type="body" sz="quarter" idx="18" hasCustomPrompt="1"/>
          </p:nvPr>
        </p:nvSpPr>
        <p:spPr>
          <a:xfrm>
            <a:off x="4981630" y="3203297"/>
            <a:ext cx="3042000" cy="144000"/>
          </a:xfrm>
        </p:spPr>
        <p:txBody>
          <a:bodyPr/>
          <a:lstStyle>
            <a:lvl1pPr marL="0" indent="0" algn="ctr">
              <a:buNone/>
              <a:defRPr sz="800" b="1" i="0"/>
            </a:lvl1pPr>
          </a:lstStyle>
          <a:p>
            <a:pPr lvl="0"/>
            <a:r>
              <a:rPr lang="da-DK" dirty="0"/>
              <a:t>Indsæt e-mail</a:t>
            </a:r>
          </a:p>
        </p:txBody>
      </p:sp>
      <p:sp>
        <p:nvSpPr>
          <p:cNvPr id="27" name="Text Placeholder 19">
            <a:extLst>
              <a:ext uri="{FF2B5EF4-FFF2-40B4-BE49-F238E27FC236}">
                <a16:creationId xmlns:a16="http://schemas.microsoft.com/office/drawing/2014/main" id="{3DAD4AD0-448F-4D27-B803-41B538A40388}"/>
              </a:ext>
            </a:extLst>
          </p:cNvPr>
          <p:cNvSpPr>
            <a:spLocks noGrp="1"/>
          </p:cNvSpPr>
          <p:nvPr>
            <p:ph type="body" sz="quarter" idx="20" hasCustomPrompt="1"/>
          </p:nvPr>
        </p:nvSpPr>
        <p:spPr>
          <a:xfrm>
            <a:off x="8024400" y="2632056"/>
            <a:ext cx="3042000" cy="216000"/>
          </a:xfrm>
        </p:spPr>
        <p:txBody>
          <a:bodyPr lIns="0" tIns="0" rIns="0"/>
          <a:lstStyle>
            <a:lvl1pPr marL="0" indent="0" algn="ctr">
              <a:buNone/>
              <a:defRPr sz="1100" b="1"/>
            </a:lvl1pPr>
          </a:lstStyle>
          <a:p>
            <a:pPr lvl="0"/>
            <a:r>
              <a:rPr lang="da-DK" dirty="0"/>
              <a:t>Navn og Efternavn</a:t>
            </a:r>
          </a:p>
        </p:txBody>
      </p:sp>
      <p:sp>
        <p:nvSpPr>
          <p:cNvPr id="28" name="Text Placeholder 19">
            <a:extLst>
              <a:ext uri="{FF2B5EF4-FFF2-40B4-BE49-F238E27FC236}">
                <a16:creationId xmlns:a16="http://schemas.microsoft.com/office/drawing/2014/main" id="{96EEE035-6EA1-4E0C-A35C-AB6A2AF902E4}"/>
              </a:ext>
            </a:extLst>
          </p:cNvPr>
          <p:cNvSpPr>
            <a:spLocks noGrp="1"/>
          </p:cNvSpPr>
          <p:nvPr>
            <p:ph type="body" sz="quarter" idx="21" hasCustomPrompt="1"/>
          </p:nvPr>
        </p:nvSpPr>
        <p:spPr>
          <a:xfrm>
            <a:off x="8024400" y="2864556"/>
            <a:ext cx="3042000" cy="144000"/>
          </a:xfrm>
        </p:spPr>
        <p:txBody>
          <a:bodyPr lIns="0" tIns="0" rIns="0"/>
          <a:lstStyle>
            <a:lvl1pPr marL="0" indent="0" algn="ctr">
              <a:buNone/>
              <a:defRPr sz="800" b="0" i="1"/>
            </a:lvl1pPr>
          </a:lstStyle>
          <a:p>
            <a:pPr lvl="0"/>
            <a:r>
              <a:rPr lang="da-DK" dirty="0"/>
              <a:t>Indsæt titel</a:t>
            </a:r>
          </a:p>
        </p:txBody>
      </p:sp>
      <p:sp>
        <p:nvSpPr>
          <p:cNvPr id="29" name="Text Placeholder 19">
            <a:extLst>
              <a:ext uri="{FF2B5EF4-FFF2-40B4-BE49-F238E27FC236}">
                <a16:creationId xmlns:a16="http://schemas.microsoft.com/office/drawing/2014/main" id="{39CC6C69-5E13-4AAF-9545-FE83E46A7E16}"/>
              </a:ext>
            </a:extLst>
          </p:cNvPr>
          <p:cNvSpPr>
            <a:spLocks noGrp="1"/>
          </p:cNvSpPr>
          <p:nvPr>
            <p:ph type="body" sz="quarter" idx="22" hasCustomPrompt="1"/>
          </p:nvPr>
        </p:nvSpPr>
        <p:spPr>
          <a:xfrm>
            <a:off x="8024400" y="3056039"/>
            <a:ext cx="3042000" cy="144000"/>
          </a:xfrm>
        </p:spPr>
        <p:txBody>
          <a:bodyPr lIns="0" tIns="0" rIns="0"/>
          <a:lstStyle>
            <a:lvl1pPr marL="0" indent="0" algn="ctr">
              <a:buNone/>
              <a:defRPr sz="800" b="1" i="0"/>
            </a:lvl1pPr>
          </a:lstStyle>
          <a:p>
            <a:pPr lvl="0"/>
            <a:r>
              <a:rPr lang="da-DK" dirty="0"/>
              <a:t>Indsæt telefon nr.</a:t>
            </a:r>
          </a:p>
        </p:txBody>
      </p:sp>
      <p:sp>
        <p:nvSpPr>
          <p:cNvPr id="30" name="Text Placeholder 19">
            <a:extLst>
              <a:ext uri="{FF2B5EF4-FFF2-40B4-BE49-F238E27FC236}">
                <a16:creationId xmlns:a16="http://schemas.microsoft.com/office/drawing/2014/main" id="{F2B87ADC-3C74-4BFF-9536-7649C1A72CE0}"/>
              </a:ext>
            </a:extLst>
          </p:cNvPr>
          <p:cNvSpPr>
            <a:spLocks noGrp="1"/>
          </p:cNvSpPr>
          <p:nvPr>
            <p:ph type="body" sz="quarter" idx="23" hasCustomPrompt="1"/>
          </p:nvPr>
        </p:nvSpPr>
        <p:spPr>
          <a:xfrm>
            <a:off x="8024400" y="3200969"/>
            <a:ext cx="3042000" cy="144000"/>
          </a:xfrm>
        </p:spPr>
        <p:txBody>
          <a:bodyPr lIns="0" tIns="0" rIns="0"/>
          <a:lstStyle>
            <a:lvl1pPr marL="0" indent="0" algn="ctr">
              <a:buNone/>
              <a:defRPr sz="800" b="1" i="0"/>
            </a:lvl1pPr>
          </a:lstStyle>
          <a:p>
            <a:pPr lvl="0"/>
            <a:r>
              <a:rPr lang="da-DK" dirty="0"/>
              <a:t>Indsæt e-mail</a:t>
            </a:r>
          </a:p>
        </p:txBody>
      </p:sp>
      <p:sp>
        <p:nvSpPr>
          <p:cNvPr id="36" name="Picture Placeholder 17">
            <a:extLst>
              <a:ext uri="{FF2B5EF4-FFF2-40B4-BE49-F238E27FC236}">
                <a16:creationId xmlns:a16="http://schemas.microsoft.com/office/drawing/2014/main" id="{41F5B32A-3C9A-47C6-A2F5-B241CDDFF289}"/>
              </a:ext>
            </a:extLst>
          </p:cNvPr>
          <p:cNvSpPr>
            <a:spLocks noGrp="1" noChangeAspect="1"/>
          </p:cNvSpPr>
          <p:nvPr>
            <p:ph type="pic" sz="quarter" idx="24" hasCustomPrompt="1"/>
          </p:nvPr>
        </p:nvSpPr>
        <p:spPr>
          <a:xfrm>
            <a:off x="5614861" y="3555280"/>
            <a:ext cx="1796400" cy="1796400"/>
          </a:xfrm>
          <a:prstGeom prst="ellipse">
            <a:avLst/>
          </a:prstGeom>
          <a:ln>
            <a:solidFill>
              <a:schemeClr val="accent2"/>
            </a:solidFill>
          </a:ln>
        </p:spPr>
        <p:txBody>
          <a:bodyPr tIns="864000"/>
          <a:lstStyle>
            <a:lvl1pPr marL="0" indent="0" algn="ctr">
              <a:buNone/>
              <a:defRPr sz="800"/>
            </a:lvl1pPr>
          </a:lstStyle>
          <a:p>
            <a:r>
              <a:rPr lang="da-DK" dirty="0"/>
              <a:t>Klik her og indsæt billede via Indsæt &gt; Billeder</a:t>
            </a:r>
          </a:p>
        </p:txBody>
      </p:sp>
      <p:sp>
        <p:nvSpPr>
          <p:cNvPr id="37" name="Picture Placeholder 17">
            <a:extLst>
              <a:ext uri="{FF2B5EF4-FFF2-40B4-BE49-F238E27FC236}">
                <a16:creationId xmlns:a16="http://schemas.microsoft.com/office/drawing/2014/main" id="{E1BDD32D-DA0C-46E0-BA38-AC84FEAA20C1}"/>
              </a:ext>
            </a:extLst>
          </p:cNvPr>
          <p:cNvSpPr>
            <a:spLocks noGrp="1" noChangeAspect="1"/>
          </p:cNvSpPr>
          <p:nvPr>
            <p:ph type="pic" sz="quarter" idx="25" hasCustomPrompt="1"/>
          </p:nvPr>
        </p:nvSpPr>
        <p:spPr>
          <a:xfrm>
            <a:off x="8656861" y="3555280"/>
            <a:ext cx="1796400" cy="1796400"/>
          </a:xfrm>
          <a:prstGeom prst="ellipse">
            <a:avLst/>
          </a:prstGeom>
          <a:ln>
            <a:solidFill>
              <a:schemeClr val="accent2"/>
            </a:solidFill>
          </a:ln>
        </p:spPr>
        <p:txBody>
          <a:bodyPr tIns="864000"/>
          <a:lstStyle>
            <a:lvl1pPr marL="0" indent="0" algn="ctr">
              <a:buNone/>
              <a:defRPr sz="800"/>
            </a:lvl1pPr>
          </a:lstStyle>
          <a:p>
            <a:r>
              <a:rPr lang="da-DK" dirty="0"/>
              <a:t>Klik her og indsæt billede via Indsæt &gt; Billeder</a:t>
            </a:r>
          </a:p>
        </p:txBody>
      </p:sp>
      <p:sp>
        <p:nvSpPr>
          <p:cNvPr id="38" name="Text Placeholder 19">
            <a:extLst>
              <a:ext uri="{FF2B5EF4-FFF2-40B4-BE49-F238E27FC236}">
                <a16:creationId xmlns:a16="http://schemas.microsoft.com/office/drawing/2014/main" id="{5EC9121C-B984-45C9-964F-6B341A627FB3}"/>
              </a:ext>
            </a:extLst>
          </p:cNvPr>
          <p:cNvSpPr>
            <a:spLocks noGrp="1"/>
          </p:cNvSpPr>
          <p:nvPr>
            <p:ph type="body" sz="quarter" idx="26" hasCustomPrompt="1"/>
          </p:nvPr>
        </p:nvSpPr>
        <p:spPr>
          <a:xfrm>
            <a:off x="4992061" y="5481736"/>
            <a:ext cx="3042000" cy="216000"/>
          </a:xfrm>
        </p:spPr>
        <p:txBody>
          <a:bodyPr/>
          <a:lstStyle>
            <a:lvl1pPr marL="0" indent="0" algn="ctr">
              <a:buNone/>
              <a:defRPr sz="1100" b="1"/>
            </a:lvl1pPr>
          </a:lstStyle>
          <a:p>
            <a:pPr lvl="0"/>
            <a:r>
              <a:rPr lang="da-DK" dirty="0"/>
              <a:t>Navn og Efternavn</a:t>
            </a:r>
          </a:p>
        </p:txBody>
      </p:sp>
      <p:sp>
        <p:nvSpPr>
          <p:cNvPr id="39" name="Text Placeholder 19">
            <a:extLst>
              <a:ext uri="{FF2B5EF4-FFF2-40B4-BE49-F238E27FC236}">
                <a16:creationId xmlns:a16="http://schemas.microsoft.com/office/drawing/2014/main" id="{A2BDDFE1-5D45-43A8-8B68-384ADA0577D5}"/>
              </a:ext>
            </a:extLst>
          </p:cNvPr>
          <p:cNvSpPr>
            <a:spLocks noGrp="1"/>
          </p:cNvSpPr>
          <p:nvPr>
            <p:ph type="body" sz="quarter" idx="27" hasCustomPrompt="1"/>
          </p:nvPr>
        </p:nvSpPr>
        <p:spPr>
          <a:xfrm>
            <a:off x="4991291" y="5714236"/>
            <a:ext cx="3042000" cy="144000"/>
          </a:xfrm>
        </p:spPr>
        <p:txBody>
          <a:bodyPr/>
          <a:lstStyle>
            <a:lvl1pPr marL="0" indent="0" algn="ctr">
              <a:buNone/>
              <a:defRPr sz="800" b="0" i="1"/>
            </a:lvl1pPr>
          </a:lstStyle>
          <a:p>
            <a:pPr lvl="0"/>
            <a:r>
              <a:rPr lang="da-DK" dirty="0"/>
              <a:t>Indsæt titel</a:t>
            </a:r>
          </a:p>
        </p:txBody>
      </p:sp>
      <p:sp>
        <p:nvSpPr>
          <p:cNvPr id="40" name="Text Placeholder 19">
            <a:extLst>
              <a:ext uri="{FF2B5EF4-FFF2-40B4-BE49-F238E27FC236}">
                <a16:creationId xmlns:a16="http://schemas.microsoft.com/office/drawing/2014/main" id="{9799075B-89C8-4F6D-B929-2A7F9BC949DC}"/>
              </a:ext>
            </a:extLst>
          </p:cNvPr>
          <p:cNvSpPr>
            <a:spLocks noGrp="1"/>
          </p:cNvSpPr>
          <p:nvPr>
            <p:ph type="body" sz="quarter" idx="28" hasCustomPrompt="1"/>
          </p:nvPr>
        </p:nvSpPr>
        <p:spPr>
          <a:xfrm>
            <a:off x="4991291" y="5895737"/>
            <a:ext cx="3042000" cy="144000"/>
          </a:xfrm>
        </p:spPr>
        <p:txBody>
          <a:bodyPr/>
          <a:lstStyle>
            <a:lvl1pPr marL="0" indent="0" algn="ctr">
              <a:buNone/>
              <a:defRPr sz="800" b="1" i="0"/>
            </a:lvl1pPr>
          </a:lstStyle>
          <a:p>
            <a:pPr lvl="0"/>
            <a:r>
              <a:rPr lang="da-DK" dirty="0"/>
              <a:t>Indsæt telefon nr.</a:t>
            </a:r>
          </a:p>
        </p:txBody>
      </p:sp>
      <p:sp>
        <p:nvSpPr>
          <p:cNvPr id="41" name="Text Placeholder 19">
            <a:extLst>
              <a:ext uri="{FF2B5EF4-FFF2-40B4-BE49-F238E27FC236}">
                <a16:creationId xmlns:a16="http://schemas.microsoft.com/office/drawing/2014/main" id="{F4CE1809-E554-4BB8-9FE6-7BDF89322457}"/>
              </a:ext>
            </a:extLst>
          </p:cNvPr>
          <p:cNvSpPr>
            <a:spLocks noGrp="1"/>
          </p:cNvSpPr>
          <p:nvPr>
            <p:ph type="body" sz="quarter" idx="29" hasCustomPrompt="1"/>
          </p:nvPr>
        </p:nvSpPr>
        <p:spPr>
          <a:xfrm>
            <a:off x="4991291" y="6052977"/>
            <a:ext cx="3042000" cy="144000"/>
          </a:xfrm>
        </p:spPr>
        <p:txBody>
          <a:bodyPr/>
          <a:lstStyle>
            <a:lvl1pPr marL="0" indent="0" algn="ctr">
              <a:buNone/>
              <a:defRPr sz="800" b="1" i="0"/>
            </a:lvl1pPr>
          </a:lstStyle>
          <a:p>
            <a:pPr lvl="0"/>
            <a:r>
              <a:rPr lang="da-DK" dirty="0"/>
              <a:t>Indsæt e-mail</a:t>
            </a:r>
          </a:p>
        </p:txBody>
      </p:sp>
      <p:sp>
        <p:nvSpPr>
          <p:cNvPr id="42" name="Text Placeholder 19">
            <a:extLst>
              <a:ext uri="{FF2B5EF4-FFF2-40B4-BE49-F238E27FC236}">
                <a16:creationId xmlns:a16="http://schemas.microsoft.com/office/drawing/2014/main" id="{16C0098D-D625-4ADF-AA34-6D8ABE90E7EC}"/>
              </a:ext>
            </a:extLst>
          </p:cNvPr>
          <p:cNvSpPr>
            <a:spLocks noGrp="1"/>
          </p:cNvSpPr>
          <p:nvPr>
            <p:ph type="body" sz="quarter" idx="30" hasCustomPrompt="1"/>
          </p:nvPr>
        </p:nvSpPr>
        <p:spPr>
          <a:xfrm>
            <a:off x="8034061" y="5481736"/>
            <a:ext cx="3042000" cy="216000"/>
          </a:xfrm>
        </p:spPr>
        <p:txBody>
          <a:bodyPr lIns="0" tIns="0" rIns="0"/>
          <a:lstStyle>
            <a:lvl1pPr marL="0" indent="0" algn="ctr">
              <a:buNone/>
              <a:defRPr sz="1100" b="1"/>
            </a:lvl1pPr>
          </a:lstStyle>
          <a:p>
            <a:pPr lvl="0"/>
            <a:r>
              <a:rPr lang="da-DK" dirty="0"/>
              <a:t>Navn og Efternavn</a:t>
            </a:r>
          </a:p>
        </p:txBody>
      </p:sp>
      <p:sp>
        <p:nvSpPr>
          <p:cNvPr id="43" name="Text Placeholder 19">
            <a:extLst>
              <a:ext uri="{FF2B5EF4-FFF2-40B4-BE49-F238E27FC236}">
                <a16:creationId xmlns:a16="http://schemas.microsoft.com/office/drawing/2014/main" id="{0DC02158-A044-4016-9895-9C53FE7A7715}"/>
              </a:ext>
            </a:extLst>
          </p:cNvPr>
          <p:cNvSpPr>
            <a:spLocks noGrp="1"/>
          </p:cNvSpPr>
          <p:nvPr>
            <p:ph type="body" sz="quarter" idx="31" hasCustomPrompt="1"/>
          </p:nvPr>
        </p:nvSpPr>
        <p:spPr>
          <a:xfrm>
            <a:off x="8034061" y="5714236"/>
            <a:ext cx="3042000" cy="144000"/>
          </a:xfrm>
        </p:spPr>
        <p:txBody>
          <a:bodyPr lIns="0" tIns="0" rIns="0"/>
          <a:lstStyle>
            <a:lvl1pPr marL="0" indent="0" algn="ctr">
              <a:buNone/>
              <a:defRPr sz="800" b="0" i="1"/>
            </a:lvl1pPr>
          </a:lstStyle>
          <a:p>
            <a:pPr lvl="0"/>
            <a:r>
              <a:rPr lang="da-DK" dirty="0"/>
              <a:t>Indsæt titel</a:t>
            </a:r>
          </a:p>
        </p:txBody>
      </p:sp>
      <p:sp>
        <p:nvSpPr>
          <p:cNvPr id="44" name="Text Placeholder 19">
            <a:extLst>
              <a:ext uri="{FF2B5EF4-FFF2-40B4-BE49-F238E27FC236}">
                <a16:creationId xmlns:a16="http://schemas.microsoft.com/office/drawing/2014/main" id="{01A712DF-BD90-4855-A4BE-CD58F9F04A96}"/>
              </a:ext>
            </a:extLst>
          </p:cNvPr>
          <p:cNvSpPr>
            <a:spLocks noGrp="1"/>
          </p:cNvSpPr>
          <p:nvPr>
            <p:ph type="body" sz="quarter" idx="32" hasCustomPrompt="1"/>
          </p:nvPr>
        </p:nvSpPr>
        <p:spPr>
          <a:xfrm>
            <a:off x="8034061" y="5905719"/>
            <a:ext cx="3042000" cy="144000"/>
          </a:xfrm>
        </p:spPr>
        <p:txBody>
          <a:bodyPr lIns="0" tIns="0" rIns="0"/>
          <a:lstStyle>
            <a:lvl1pPr marL="0" indent="0" algn="ctr">
              <a:buNone/>
              <a:defRPr sz="800" b="1" i="0"/>
            </a:lvl1pPr>
          </a:lstStyle>
          <a:p>
            <a:pPr lvl="0"/>
            <a:r>
              <a:rPr lang="da-DK" dirty="0"/>
              <a:t>Indsæt telefon nr.</a:t>
            </a:r>
          </a:p>
        </p:txBody>
      </p:sp>
      <p:sp>
        <p:nvSpPr>
          <p:cNvPr id="45" name="Text Placeholder 19">
            <a:extLst>
              <a:ext uri="{FF2B5EF4-FFF2-40B4-BE49-F238E27FC236}">
                <a16:creationId xmlns:a16="http://schemas.microsoft.com/office/drawing/2014/main" id="{61779971-892B-4DB1-8E96-CC69736856D0}"/>
              </a:ext>
            </a:extLst>
          </p:cNvPr>
          <p:cNvSpPr>
            <a:spLocks noGrp="1"/>
          </p:cNvSpPr>
          <p:nvPr>
            <p:ph type="body" sz="quarter" idx="33" hasCustomPrompt="1"/>
          </p:nvPr>
        </p:nvSpPr>
        <p:spPr>
          <a:xfrm>
            <a:off x="8034061" y="6050649"/>
            <a:ext cx="3042000" cy="144000"/>
          </a:xfrm>
        </p:spPr>
        <p:txBody>
          <a:bodyPr lIns="0" tIns="0" rIns="0"/>
          <a:lstStyle>
            <a:lvl1pPr marL="0" indent="0" algn="ctr">
              <a:buNone/>
              <a:defRPr sz="800" b="1" i="0"/>
            </a:lvl1pPr>
          </a:lstStyle>
          <a:p>
            <a:pPr lvl="0"/>
            <a:r>
              <a:rPr lang="da-DK" dirty="0"/>
              <a:t>Indsæt e-mail</a:t>
            </a:r>
          </a:p>
        </p:txBody>
      </p:sp>
      <p:sp>
        <p:nvSpPr>
          <p:cNvPr id="35" name="Rectangle 34">
            <a:extLst>
              <a:ext uri="{FF2B5EF4-FFF2-40B4-BE49-F238E27FC236}">
                <a16:creationId xmlns:a16="http://schemas.microsoft.com/office/drawing/2014/main" id="{A46152B9-3C66-48D2-B43D-BBC28A8AEAD7}"/>
              </a:ext>
            </a:extLst>
          </p:cNvPr>
          <p:cNvSpPr/>
          <p:nvPr userDrawn="1"/>
        </p:nvSpPr>
        <p:spPr>
          <a:xfrm>
            <a:off x="-87" y="3778"/>
            <a:ext cx="4075200" cy="6858000"/>
          </a:xfrm>
          <a:prstGeom prst="rect">
            <a:avLst/>
          </a:prstGeom>
          <a:gradFill>
            <a:gsLst>
              <a:gs pos="0">
                <a:schemeClr val="accent2"/>
              </a:gs>
              <a:gs pos="5900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dirty="0"/>
          </a:p>
        </p:txBody>
      </p:sp>
      <p:sp>
        <p:nvSpPr>
          <p:cNvPr id="46" name="Slide Number Placeholder 4">
            <a:extLst>
              <a:ext uri="{FF2B5EF4-FFF2-40B4-BE49-F238E27FC236}">
                <a16:creationId xmlns:a16="http://schemas.microsoft.com/office/drawing/2014/main" id="{F5BFC512-157E-4990-A3D9-60C0466C6853}"/>
              </a:ext>
            </a:extLst>
          </p:cNvPr>
          <p:cNvSpPr>
            <a:spLocks noGrp="1"/>
          </p:cNvSpPr>
          <p:nvPr>
            <p:ph type="sldNum" sz="quarter" idx="12"/>
          </p:nvPr>
        </p:nvSpPr>
        <p:spPr>
          <a:xfrm>
            <a:off x="540000" y="6470048"/>
            <a:ext cx="360000" cy="180000"/>
          </a:xfrm>
        </p:spPr>
        <p:txBody>
          <a:bodyPr/>
          <a:lstStyle>
            <a:lvl1pPr>
              <a:defRPr>
                <a:solidFill>
                  <a:schemeClr val="bg1"/>
                </a:solidFill>
              </a:defRPr>
            </a:lvl1pPr>
          </a:lstStyle>
          <a:p>
            <a:fld id="{23AA811B-2EBD-4900-905E-5BE206449611}" type="slidenum">
              <a:rPr lang="da-DK" smtClean="0"/>
              <a:pPr/>
              <a:t>‹nr.›</a:t>
            </a:fld>
            <a:endParaRPr lang="da-DK" dirty="0"/>
          </a:p>
        </p:txBody>
      </p:sp>
      <p:sp>
        <p:nvSpPr>
          <p:cNvPr id="47" name="TextBox 46">
            <a:extLst>
              <a:ext uri="{FF2B5EF4-FFF2-40B4-BE49-F238E27FC236}">
                <a16:creationId xmlns:a16="http://schemas.microsoft.com/office/drawing/2014/main" id="{5375E1E6-2242-4797-8E77-8F0AE7C1AE42}"/>
              </a:ext>
            </a:extLst>
          </p:cNvPr>
          <p:cNvSpPr txBox="1"/>
          <p:nvPr userDrawn="1"/>
        </p:nvSpPr>
        <p:spPr>
          <a:xfrm>
            <a:off x="540000" y="2268000"/>
            <a:ext cx="3304800" cy="2433616"/>
          </a:xfrm>
          <a:prstGeom prst="rect">
            <a:avLst/>
          </a:prstGeom>
          <a:noFill/>
        </p:spPr>
        <p:txBody>
          <a:bodyPr wrap="square" lIns="0" tIns="46800" rIns="90000" bIns="46800" rtlCol="0">
            <a:spAutoFit/>
          </a:bodyPr>
          <a:lstStyle/>
          <a:p>
            <a:pPr algn="l"/>
            <a:r>
              <a:rPr lang="da-DK" sz="2400" b="1" i="0" dirty="0">
                <a:solidFill>
                  <a:schemeClr val="bg1"/>
                </a:solidFill>
                <a:effectLst/>
                <a:latin typeface="+mj-lt"/>
              </a:rPr>
              <a:t>Dukker et spørgsmål op, er I altid velkomne til at kontakte os</a:t>
            </a:r>
          </a:p>
          <a:p>
            <a:br>
              <a:rPr lang="da-DK" sz="2800" b="1" dirty="0">
                <a:solidFill>
                  <a:schemeClr val="bg1"/>
                </a:solidFill>
                <a:latin typeface="+mj-lt"/>
              </a:rPr>
            </a:br>
            <a:endParaRPr lang="da-DK" sz="2800" b="1" dirty="0">
              <a:solidFill>
                <a:schemeClr val="bg1"/>
              </a:solidFill>
              <a:latin typeface="+mj-lt"/>
            </a:endParaRPr>
          </a:p>
        </p:txBody>
      </p:sp>
      <p:sp>
        <p:nvSpPr>
          <p:cNvPr id="48" name="TextBox 47">
            <a:extLst>
              <a:ext uri="{FF2B5EF4-FFF2-40B4-BE49-F238E27FC236}">
                <a16:creationId xmlns:a16="http://schemas.microsoft.com/office/drawing/2014/main" id="{074802D0-6CBC-4E19-ABAB-6A0339A7FE39}"/>
              </a:ext>
            </a:extLst>
          </p:cNvPr>
          <p:cNvSpPr txBox="1"/>
          <p:nvPr userDrawn="1"/>
        </p:nvSpPr>
        <p:spPr>
          <a:xfrm>
            <a:off x="540000" y="5239445"/>
            <a:ext cx="3304800" cy="1077218"/>
          </a:xfrm>
          <a:prstGeom prst="rect">
            <a:avLst/>
          </a:prstGeom>
          <a:noFill/>
        </p:spPr>
        <p:txBody>
          <a:bodyPr wrap="square" lIns="0" tIns="0" rIns="0" bIns="0" rtlCol="0">
            <a:spAutoFit/>
          </a:bodyPr>
          <a:lstStyle/>
          <a:p>
            <a:pPr algn="l"/>
            <a:r>
              <a:rPr lang="da-DK" sz="700" b="0" i="1" dirty="0">
                <a:solidFill>
                  <a:schemeClr val="bg1"/>
                </a:solidFill>
                <a:effectLst/>
                <a:latin typeface="+mn-lt"/>
              </a:rPr>
              <a:t>Oplysningerne i denne præsentation kan ikke erstatte konkret rådgivning. I Beierholm bestræber vi os naturligvis på, at oplysningerne i præsentationen er korrekte. Vi fraskriver os dog ethvert ansvar for eventuelle fejl eller mangler. Vi fraskriver os desuden ethvert ansvar for handlinger og konsekvenser af handlinger, der udføres på grundlag af oplysningerne i præsentationen.</a:t>
            </a:r>
          </a:p>
          <a:p>
            <a:pPr algn="l"/>
            <a:endParaRPr lang="da-DK" sz="700" b="0" i="0" dirty="0">
              <a:solidFill>
                <a:schemeClr val="bg1"/>
              </a:solidFill>
              <a:effectLst/>
              <a:latin typeface="+mn-lt"/>
            </a:endParaRPr>
          </a:p>
          <a:p>
            <a:pPr algn="l"/>
            <a:r>
              <a:rPr lang="da-DK" sz="700" b="0" i="1" dirty="0">
                <a:solidFill>
                  <a:schemeClr val="bg1"/>
                </a:solidFill>
                <a:effectLst/>
                <a:latin typeface="+mn-lt"/>
              </a:rPr>
              <a:t>Beierholm ejer alle rettigheder til præsentationen. Hel eller delvis gengivelse af præsentationen må kun ske efter forudgående skriftlig aftale med Beierholm</a:t>
            </a:r>
            <a:endParaRPr lang="da-DK" sz="700" b="0" i="0" dirty="0">
              <a:solidFill>
                <a:schemeClr val="bg1"/>
              </a:solidFill>
              <a:effectLst/>
              <a:latin typeface="+mn-lt"/>
            </a:endParaRPr>
          </a:p>
        </p:txBody>
      </p:sp>
    </p:spTree>
    <p:extLst>
      <p:ext uri="{BB962C8B-B14F-4D97-AF65-F5344CB8AC3E}">
        <p14:creationId xmlns:p14="http://schemas.microsoft.com/office/powerpoint/2010/main" val="20049734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rugerguide  ">
    <p:spTree>
      <p:nvGrpSpPr>
        <p:cNvPr id="1" name=""/>
        <p:cNvGrpSpPr/>
        <p:nvPr/>
      </p:nvGrpSpPr>
      <p:grpSpPr>
        <a:xfrm>
          <a:off x="0" y="0"/>
          <a:ext cx="0" cy="0"/>
          <a:chOff x="0" y="0"/>
          <a:chExt cx="0" cy="0"/>
        </a:xfrm>
      </p:grpSpPr>
      <p:sp>
        <p:nvSpPr>
          <p:cNvPr id="9" name="Fast overskrift"/>
          <p:cNvSpPr txBox="1"/>
          <p:nvPr userDrawn="1"/>
        </p:nvSpPr>
        <p:spPr>
          <a:xfrm>
            <a:off x="539752" y="448713"/>
            <a:ext cx="11109321" cy="650171"/>
          </a:xfrm>
          <a:prstGeom prst="rect">
            <a:avLst/>
          </a:prstGeom>
          <a:noFill/>
        </p:spPr>
        <p:txBody>
          <a:bodyPr wrap="square" lIns="0" tIns="0" rIns="0" bIns="0" rtlCol="0" anchor="t" anchorCtr="0">
            <a:noAutofit/>
          </a:bodyPr>
          <a:lstStyle/>
          <a:p>
            <a:r>
              <a:rPr lang="da-DK" sz="3200" b="0" noProof="1">
                <a:solidFill>
                  <a:schemeClr val="tx1"/>
                </a:solidFill>
                <a:latin typeface="+mj-lt"/>
                <a:cs typeface="Verdana" panose="020B0604030504040204" pitchFamily="34" charset="0"/>
              </a:rPr>
              <a:t>TIPS &amp; TRICKS - DIN BRUGERGUIDE</a:t>
            </a:r>
          </a:p>
        </p:txBody>
      </p:sp>
      <p:sp>
        <p:nvSpPr>
          <p:cNvPr id="27" name="Text Box 2">
            <a:extLst>
              <a:ext uri="{FF2B5EF4-FFF2-40B4-BE49-F238E27FC236}">
                <a16:creationId xmlns:a16="http://schemas.microsoft.com/office/drawing/2014/main" id="{1E86B7E7-F87D-4375-BAE3-34A81C5D0F8B}"/>
              </a:ext>
            </a:extLst>
          </p:cNvPr>
          <p:cNvSpPr txBox="1">
            <a:spLocks noChangeArrowheads="1"/>
          </p:cNvSpPr>
          <p:nvPr userDrawn="1"/>
        </p:nvSpPr>
        <p:spPr bwMode="auto">
          <a:xfrm>
            <a:off x="539752" y="1614980"/>
            <a:ext cx="2448910" cy="404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mn-lt"/>
                <a:cs typeface="Verdana" panose="020B0604030504040204" pitchFamily="34" charset="0"/>
              </a:rPr>
              <a:t>TYPOGRAFIER</a:t>
            </a:r>
            <a:endParaRPr lang="da-DK" altLang="da-DK" sz="1600" b="0" noProof="1">
              <a:solidFill>
                <a:schemeClr val="tx1"/>
              </a:solidFill>
              <a:latin typeface="+mn-lt"/>
              <a:cs typeface="Verdana" panose="020B0604030504040204" pitchFamily="34" charset="0"/>
            </a:endParaRPr>
          </a:p>
          <a:p>
            <a:pPr eaLnBrk="1" hangingPunct="1">
              <a:spcAft>
                <a:spcPts val="600"/>
              </a:spcAft>
              <a:defRPr/>
            </a:pPr>
            <a:r>
              <a:rPr lang="da-DK" altLang="da-DK" sz="900" b="0" noProof="1">
                <a:solidFill>
                  <a:schemeClr val="tx1"/>
                </a:solidFill>
                <a:latin typeface="+mn-lt"/>
                <a:cs typeface="Verdana" panose="020B0604030504040204" pitchFamily="34" charset="0"/>
              </a:rPr>
              <a:t>Brug</a:t>
            </a:r>
            <a:r>
              <a:rPr lang="da-DK" altLang="da-DK" sz="900" b="1" noProof="1">
                <a:solidFill>
                  <a:schemeClr val="tx1"/>
                </a:solidFill>
                <a:latin typeface="+mn-lt"/>
                <a:cs typeface="Verdana" panose="020B0604030504040204" pitchFamily="34" charset="0"/>
              </a:rPr>
              <a:t> TAB </a:t>
            </a:r>
            <a:r>
              <a:rPr lang="da-DK" altLang="da-DK" sz="900" b="0" noProof="1">
                <a:solidFill>
                  <a:schemeClr val="tx1"/>
                </a:solidFill>
                <a:latin typeface="+mn-lt"/>
                <a:cs typeface="Verdana" panose="020B0604030504040204" pitchFamily="34" charset="0"/>
              </a:rPr>
              <a:t>for at gå frem i tekst-niveauer. Klik </a:t>
            </a:r>
            <a:r>
              <a:rPr lang="da-DK" altLang="da-DK" sz="900" b="1" noProof="1">
                <a:solidFill>
                  <a:schemeClr val="tx1"/>
                </a:solidFill>
                <a:latin typeface="+mn-lt"/>
                <a:cs typeface="Verdana" panose="020B0604030504040204" pitchFamily="34" charset="0"/>
              </a:rPr>
              <a:t>ENTER</a:t>
            </a:r>
            <a:r>
              <a:rPr lang="da-DK" altLang="da-DK" sz="900" b="0" noProof="1">
                <a:solidFill>
                  <a:schemeClr val="tx1"/>
                </a:solidFill>
                <a:latin typeface="+mn-lt"/>
                <a:cs typeface="Verdana" panose="020B0604030504040204" pitchFamily="34" charset="0"/>
              </a:rPr>
              <a:t>, derefter </a:t>
            </a:r>
            <a:r>
              <a:rPr lang="da-DK" altLang="da-DK" sz="900" b="1" noProof="1">
                <a:solidFill>
                  <a:schemeClr val="tx1"/>
                </a:solidFill>
                <a:latin typeface="+mn-lt"/>
                <a:cs typeface="Verdana" panose="020B0604030504040204" pitchFamily="34" charset="0"/>
              </a:rPr>
              <a:t>TAB</a:t>
            </a:r>
            <a:r>
              <a:rPr lang="da-DK" altLang="da-DK" sz="900" b="0" noProof="1">
                <a:solidFill>
                  <a:schemeClr val="tx1"/>
                </a:solidFill>
                <a:latin typeface="+mn-lt"/>
                <a:cs typeface="Verdana" panose="020B0604030504040204" pitchFamily="34" charset="0"/>
              </a:rPr>
              <a:t> for at skifte fra et niveau til det næste</a:t>
            </a:r>
          </a:p>
          <a:p>
            <a:pPr eaLnBrk="1" hangingPunct="1">
              <a:spcAft>
                <a:spcPts val="600"/>
              </a:spcAft>
              <a:defRPr/>
            </a:pPr>
            <a:r>
              <a:rPr lang="da-DK" altLang="da-DK" sz="900" b="0" noProof="1">
                <a:solidFill>
                  <a:schemeClr val="tx1"/>
                </a:solidFill>
                <a:latin typeface="+mn-lt"/>
                <a:cs typeface="Verdana" panose="020B0604030504040204" pitchFamily="34" charset="0"/>
              </a:rPr>
              <a:t>For at gå tilbage i tekst-niveauer, </a:t>
            </a:r>
            <a:br>
              <a:rPr lang="da-DK" altLang="da-DK" sz="900" b="0" noProof="1">
                <a:solidFill>
                  <a:schemeClr val="tx1"/>
                </a:solidFill>
                <a:latin typeface="+mn-lt"/>
                <a:cs typeface="Verdana" panose="020B0604030504040204" pitchFamily="34" charset="0"/>
              </a:rPr>
            </a:br>
            <a:r>
              <a:rPr lang="da-DK" altLang="da-DK" sz="900" b="0" noProof="1">
                <a:solidFill>
                  <a:schemeClr val="tx1"/>
                </a:solidFill>
                <a:latin typeface="+mn-lt"/>
                <a:cs typeface="Verdana" panose="020B0604030504040204" pitchFamily="34" charset="0"/>
              </a:rPr>
              <a:t>brug </a:t>
            </a:r>
            <a:r>
              <a:rPr lang="da-DK" altLang="da-DK" sz="900" b="1" noProof="1">
                <a:solidFill>
                  <a:schemeClr val="tx1"/>
                </a:solidFill>
                <a:latin typeface="+mn-lt"/>
                <a:cs typeface="Verdana" panose="020B0604030504040204" pitchFamily="34" charset="0"/>
              </a:rPr>
              <a:t>SHIFT+TAB</a:t>
            </a:r>
            <a:endParaRPr lang="da-DK" altLang="da-DK" sz="900" b="0" noProof="1">
              <a:solidFill>
                <a:schemeClr val="tx1"/>
              </a:solidFill>
              <a:latin typeface="+mn-lt"/>
              <a:cs typeface="Verdana" panose="020B0604030504040204" pitchFamily="34" charset="0"/>
            </a:endParaRPr>
          </a:p>
          <a:p>
            <a:pPr eaLnBrk="1" hangingPunct="1">
              <a:spcAft>
                <a:spcPts val="600"/>
              </a:spcAft>
              <a:defRPr/>
            </a:pPr>
            <a:r>
              <a:rPr lang="da-DK" altLang="da-DK" sz="900" b="0" noProof="1">
                <a:solidFill>
                  <a:schemeClr val="tx1"/>
                </a:solidFill>
                <a:latin typeface="+mn-lt"/>
                <a:cs typeface="Verdana" panose="020B0604030504040204" pitchFamily="34" charset="0"/>
              </a:rPr>
              <a:t>Alternativt kan </a:t>
            </a:r>
            <a:r>
              <a:rPr lang="da-DK" altLang="da-DK" sz="900" b="1" noProof="1">
                <a:solidFill>
                  <a:schemeClr val="tx1"/>
                </a:solidFill>
                <a:latin typeface="+mn-lt"/>
                <a:cs typeface="Verdana" panose="020B0604030504040204" pitchFamily="34" charset="0"/>
              </a:rPr>
              <a:t>Forøg</a:t>
            </a:r>
            <a:r>
              <a:rPr lang="da-DK" altLang="da-DK" sz="900" b="0" noProof="1">
                <a:solidFill>
                  <a:schemeClr val="tx1"/>
                </a:solidFill>
                <a:latin typeface="+mn-lt"/>
                <a:cs typeface="Verdana" panose="020B0604030504040204" pitchFamily="34" charset="0"/>
              </a:rPr>
              <a:t> og </a:t>
            </a:r>
            <a:r>
              <a:rPr lang="da-DK" altLang="da-DK" sz="900" b="1" noProof="1">
                <a:solidFill>
                  <a:schemeClr val="tx1"/>
                </a:solidFill>
                <a:latin typeface="+mn-lt"/>
                <a:cs typeface="Verdana" panose="020B0604030504040204" pitchFamily="34" charset="0"/>
              </a:rPr>
              <a:t>Formindsk</a:t>
            </a:r>
            <a:r>
              <a:rPr lang="da-DK" altLang="da-DK" sz="900" b="0" noProof="1">
                <a:solidFill>
                  <a:schemeClr val="tx1"/>
                </a:solidFill>
                <a:latin typeface="+mn-lt"/>
                <a:cs typeface="Verdana" panose="020B0604030504040204" pitchFamily="34" charset="0"/>
              </a:rPr>
              <a:t> listeniveau bruges</a:t>
            </a:r>
            <a:br>
              <a:rPr lang="da-DK" altLang="da-DK" sz="900" b="0" noProof="1">
                <a:solidFill>
                  <a:schemeClr val="tx1"/>
                </a:solidFill>
                <a:latin typeface="+mn-lt"/>
                <a:cs typeface="Verdana" panose="020B0604030504040204" pitchFamily="34" charset="0"/>
              </a:rPr>
            </a:br>
            <a:endParaRPr lang="da-DK" altLang="da-DK" sz="900" b="0" noProof="1">
              <a:solidFill>
                <a:schemeClr val="tx1"/>
              </a:solidFill>
              <a:latin typeface="+mn-lt"/>
              <a:cs typeface="Verdana" panose="020B0604030504040204" pitchFamily="34" charset="0"/>
            </a:endParaRPr>
          </a:p>
          <a:p>
            <a:pPr eaLnBrk="1" hangingPunct="1">
              <a:spcAft>
                <a:spcPts val="600"/>
              </a:spcAft>
              <a:defRPr/>
            </a:pPr>
            <a:r>
              <a:rPr lang="da-DK" sz="900" b="1" noProof="1">
                <a:latin typeface="+mn-lt"/>
                <a:cs typeface="Verdana" panose="020B0604030504040204" pitchFamily="34" charset="0"/>
              </a:rPr>
              <a:t>TIP: Brug</a:t>
            </a:r>
            <a:r>
              <a:rPr lang="da-DK" sz="900" b="1" baseline="0" noProof="1">
                <a:latin typeface="+mn-lt"/>
                <a:cs typeface="Verdana" panose="020B0604030504040204" pitchFamily="34" charset="0"/>
              </a:rPr>
              <a:t> bullet knappen</a:t>
            </a:r>
            <a:endParaRPr lang="da-DK" sz="900" b="1" noProof="1">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Verdana" panose="020B0604030504040204" pitchFamily="34" charset="0"/>
              </a:rPr>
              <a:t>Fjern bullet for almindelig tekst.</a:t>
            </a:r>
            <a:br>
              <a:rPr lang="da-DK" altLang="da-DK" sz="900" b="0" noProof="1">
                <a:solidFill>
                  <a:schemeClr val="tx1"/>
                </a:solidFill>
                <a:latin typeface="+mn-lt"/>
                <a:cs typeface="Verdana" panose="020B0604030504040204" pitchFamily="34" charset="0"/>
              </a:rPr>
            </a:br>
            <a:r>
              <a:rPr lang="da-DK" altLang="da-DK" sz="900" b="0" noProof="1">
                <a:solidFill>
                  <a:schemeClr val="tx1"/>
                </a:solidFill>
                <a:latin typeface="+mn-lt"/>
                <a:cs typeface="Verdana" panose="020B0604030504040204" pitchFamily="34" charset="0"/>
              </a:rPr>
              <a:t>Klik på bullet knappen for at sætte korrekt bullet igen</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1600" b="1" noProof="1">
                <a:solidFill>
                  <a:schemeClr val="tx1"/>
                </a:solidFill>
                <a:latin typeface="+mn-lt"/>
                <a:cs typeface="Verdana" panose="020B0604030504040204" pitchFamily="34" charset="0"/>
              </a:rPr>
            </a:br>
            <a:r>
              <a:rPr lang="da-DK" sz="1600" dirty="0">
                <a:latin typeface="+mn-lt"/>
                <a:cs typeface="Verdana" panose="020B0604030504040204" pitchFamily="34" charset="0"/>
              </a:rPr>
              <a:t>SLIDES &amp; LAYOUTS</a:t>
            </a:r>
            <a:br>
              <a:rPr lang="da-DK" altLang="da-DK" sz="1600" b="1" noProof="1">
                <a:solidFill>
                  <a:schemeClr val="tx1"/>
                </a:solidFill>
                <a:latin typeface="+mn-lt"/>
                <a:cs typeface="Verdana" panose="020B0604030504040204" pitchFamily="34" charset="0"/>
              </a:rPr>
            </a:br>
            <a:br>
              <a:rPr lang="da-DK" altLang="da-DK" sz="900" b="1" noProof="1">
                <a:solidFill>
                  <a:schemeClr val="tx1"/>
                </a:solidFill>
                <a:latin typeface="+mn-lt"/>
                <a:cs typeface="Verdana" panose="020B0604030504040204" pitchFamily="34" charset="0"/>
              </a:rPr>
            </a:br>
            <a:r>
              <a:rPr lang="da-DK" altLang="da-DK" sz="900" b="0" noProof="1">
                <a:solidFill>
                  <a:schemeClr val="tx1"/>
                </a:solidFill>
                <a:latin typeface="+mn-lt"/>
                <a:cs typeface="Verdana" panose="020B0604030504040204" pitchFamily="34" charset="0"/>
              </a:rPr>
              <a:t>Klik på menupunktet </a:t>
            </a:r>
            <a:r>
              <a:rPr lang="da-DK" altLang="da-DK" sz="900" b="1" noProof="1">
                <a:solidFill>
                  <a:schemeClr val="tx1"/>
                </a:solidFill>
                <a:latin typeface="+mn-lt"/>
                <a:cs typeface="Verdana" panose="020B0604030504040204" pitchFamily="34" charset="0"/>
              </a:rPr>
              <a:t>Nyt Slide </a:t>
            </a:r>
            <a:r>
              <a:rPr lang="da-DK" altLang="da-DK" sz="900" b="0" noProof="1">
                <a:solidFill>
                  <a:schemeClr val="tx1"/>
                </a:solidFill>
                <a:latin typeface="+mn-lt"/>
                <a:cs typeface="Verdana" panose="020B0604030504040204" pitchFamily="34" charset="0"/>
              </a:rPr>
              <a:t>i </a:t>
            </a:r>
            <a:r>
              <a:rPr lang="da-DK" altLang="da-DK" sz="900" b="1" noProof="1">
                <a:solidFill>
                  <a:schemeClr val="tx1"/>
                </a:solidFill>
                <a:latin typeface="+mn-lt"/>
                <a:cs typeface="Verdana" panose="020B0604030504040204" pitchFamily="34" charset="0"/>
              </a:rPr>
              <a:t>Hjem</a:t>
            </a:r>
            <a:r>
              <a:rPr lang="da-DK" altLang="da-DK" sz="900" b="0" noProof="1">
                <a:solidFill>
                  <a:schemeClr val="tx1"/>
                </a:solidFill>
                <a:latin typeface="+mn-lt"/>
                <a:cs typeface="Verdana" panose="020B0604030504040204" pitchFamily="34" charset="0"/>
              </a:rPr>
              <a:t> fanen for at indsætte nyt slide</a:t>
            </a:r>
            <a:br>
              <a:rPr lang="da-DK" altLang="da-DK" sz="900" b="0" noProof="1">
                <a:solidFill>
                  <a:schemeClr val="tx1"/>
                </a:solidFill>
                <a:latin typeface="+mn-lt"/>
                <a:cs typeface="Verdana" panose="020B0604030504040204" pitchFamily="34" charset="0"/>
              </a:rPr>
            </a:br>
            <a:br>
              <a:rPr lang="da-DK" altLang="da-DK" sz="900" b="0" noProof="1">
                <a:solidFill>
                  <a:schemeClr val="tx1"/>
                </a:solidFill>
                <a:latin typeface="+mn-lt"/>
                <a:cs typeface="Verdana" panose="020B0604030504040204" pitchFamily="34" charset="0"/>
              </a:rPr>
            </a:br>
            <a:r>
              <a:rPr lang="da-DK" altLang="da-DK" sz="900" b="1" noProof="1">
                <a:solidFill>
                  <a:schemeClr val="tx1"/>
                </a:solidFill>
                <a:latin typeface="+mn-lt"/>
                <a:cs typeface="Verdana" panose="020B0604030504040204" pitchFamily="34" charset="0"/>
              </a:rPr>
              <a:t>Ændre layout</a:t>
            </a:r>
            <a:endParaRPr lang="da-DK" altLang="da-DK" sz="900" b="0" noProof="1">
              <a:solidFill>
                <a:schemeClr val="tx1"/>
              </a:solidFill>
              <a:latin typeface="+mn-lt"/>
              <a:cs typeface="Verdana" panose="020B0604030504040204" pitchFamily="34" charset="0"/>
            </a:endParaRPr>
          </a:p>
          <a:p>
            <a:pPr eaLnBrk="1" hangingPunct="1">
              <a:spcAft>
                <a:spcPts val="600"/>
              </a:spcAft>
              <a:defRPr/>
            </a:pPr>
            <a:r>
              <a:rPr lang="da-DK" altLang="da-DK" sz="900" b="0" noProof="1">
                <a:solidFill>
                  <a:schemeClr val="tx1"/>
                </a:solidFill>
                <a:latin typeface="+mn-lt"/>
                <a:cs typeface="Verdana" panose="020B0604030504040204" pitchFamily="34" charset="0"/>
              </a:rPr>
              <a:t>Klik på pilen</a:t>
            </a:r>
            <a:r>
              <a:rPr lang="da-DK" altLang="da-DK" sz="900" b="0" baseline="0" noProof="1">
                <a:solidFill>
                  <a:schemeClr val="tx1"/>
                </a:solidFill>
                <a:latin typeface="+mn-lt"/>
                <a:cs typeface="Verdana" panose="020B0604030504040204" pitchFamily="34" charset="0"/>
              </a:rPr>
              <a:t> ved siden af </a:t>
            </a:r>
            <a:r>
              <a:rPr lang="da-DK" altLang="da-DK" sz="900" b="1" baseline="0" noProof="1">
                <a:solidFill>
                  <a:schemeClr val="tx1"/>
                </a:solidFill>
                <a:latin typeface="+mn-lt"/>
                <a:cs typeface="Verdana" panose="020B0604030504040204" pitchFamily="34" charset="0"/>
              </a:rPr>
              <a:t>Layout</a:t>
            </a:r>
            <a:br>
              <a:rPr lang="da-DK" altLang="da-DK" sz="900" b="0" baseline="0" noProof="1">
                <a:solidFill>
                  <a:schemeClr val="tx1"/>
                </a:solidFill>
                <a:latin typeface="+mn-lt"/>
                <a:cs typeface="Verdana" panose="020B0604030504040204" pitchFamily="34" charset="0"/>
              </a:rPr>
            </a:br>
            <a:r>
              <a:rPr lang="da-DK" altLang="da-DK" sz="900" b="0" baseline="0" noProof="1">
                <a:solidFill>
                  <a:schemeClr val="tx1"/>
                </a:solidFill>
                <a:latin typeface="+mn-lt"/>
                <a:cs typeface="Verdana" panose="020B0604030504040204" pitchFamily="34" charset="0"/>
              </a:rPr>
              <a:t>for at få vist en dropdown menu af </a:t>
            </a:r>
            <a:br>
              <a:rPr lang="da-DK" altLang="da-DK" sz="900" b="0" baseline="0" noProof="1">
                <a:solidFill>
                  <a:schemeClr val="tx1"/>
                </a:solidFill>
                <a:latin typeface="+mn-lt"/>
                <a:cs typeface="Verdana" panose="020B0604030504040204" pitchFamily="34" charset="0"/>
              </a:rPr>
            </a:br>
            <a:r>
              <a:rPr lang="da-DK" altLang="da-DK" sz="900" b="0" baseline="0" noProof="1">
                <a:solidFill>
                  <a:schemeClr val="tx1"/>
                </a:solidFill>
                <a:latin typeface="+mn-lt"/>
                <a:cs typeface="Verdana" panose="020B0604030504040204" pitchFamily="34" charset="0"/>
              </a:rPr>
              <a:t>mulige slides layout</a:t>
            </a:r>
            <a:endParaRPr lang="da-DK" altLang="da-DK" sz="900" b="0" noProof="1">
              <a:solidFill>
                <a:schemeClr val="tx1"/>
              </a:solidFill>
              <a:latin typeface="+mn-lt"/>
              <a:cs typeface="Verdana" panose="020B0604030504040204" pitchFamily="34" charset="0"/>
            </a:endParaRPr>
          </a:p>
        </p:txBody>
      </p:sp>
      <p:sp>
        <p:nvSpPr>
          <p:cNvPr id="28" name="Text Box 3">
            <a:extLst>
              <a:ext uri="{FF2B5EF4-FFF2-40B4-BE49-F238E27FC236}">
                <a16:creationId xmlns:a16="http://schemas.microsoft.com/office/drawing/2014/main" id="{F5D76AC5-956B-497C-88E2-05290D3AAF8A}"/>
              </a:ext>
            </a:extLst>
          </p:cNvPr>
          <p:cNvSpPr txBox="1">
            <a:spLocks noChangeArrowheads="1"/>
          </p:cNvSpPr>
          <p:nvPr userDrawn="1"/>
        </p:nvSpPr>
        <p:spPr bwMode="auto">
          <a:xfrm>
            <a:off x="4498493" y="1614980"/>
            <a:ext cx="2448911" cy="400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fontAlgn="auto">
              <a:spcBef>
                <a:spcPts val="1200"/>
              </a:spcBef>
              <a:spcAft>
                <a:spcPts val="600"/>
              </a:spcAft>
              <a:buFont typeface="+mj-lt"/>
              <a:buNone/>
              <a:defRPr/>
            </a:pPr>
            <a:r>
              <a:rPr lang="da-DK" sz="900" b="1" noProof="1">
                <a:solidFill>
                  <a:schemeClr val="tx1"/>
                </a:solidFill>
                <a:latin typeface="+mn-lt"/>
                <a:cs typeface="Verdana" panose="020B0604030504040204" pitchFamily="34" charset="0"/>
              </a:rPr>
              <a:t>Nulstil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0" noProof="1">
                <a:solidFill>
                  <a:schemeClr val="tx1"/>
                </a:solidFill>
                <a:latin typeface="+mn-lt"/>
                <a:cs typeface="Verdana" panose="020B0604030504040204" pitchFamily="34" charset="0"/>
              </a:rPr>
              <a:t>Vælg </a:t>
            </a:r>
            <a:r>
              <a:rPr lang="da-DK" altLang="da-DK" sz="900" b="1" noProof="1">
                <a:solidFill>
                  <a:schemeClr val="tx1"/>
                </a:solidFill>
                <a:latin typeface="+mn-lt"/>
                <a:cs typeface="Verdana" panose="020B0604030504040204" pitchFamily="34" charset="0"/>
              </a:rPr>
              <a:t>Nulstil</a:t>
            </a:r>
            <a:r>
              <a:rPr lang="da-DK" altLang="da-DK" sz="900" b="0" noProof="1">
                <a:solidFill>
                  <a:schemeClr val="tx1"/>
                </a:solidFill>
                <a:latin typeface="+mn-lt"/>
                <a:cs typeface="Verdana" panose="020B0604030504040204" pitchFamily="34" charset="0"/>
              </a:rPr>
              <a:t> for at nulstille placering, størrelse og formatering af pladsholdere til layoutets oprindelige design i </a:t>
            </a:r>
            <a:r>
              <a:rPr lang="da-DK" altLang="da-DK" sz="900" b="1" noProof="1">
                <a:solidFill>
                  <a:schemeClr val="tx1"/>
                </a:solidFill>
                <a:latin typeface="+mn-lt"/>
                <a:cs typeface="Verdana" panose="020B0604030504040204" pitchFamily="34" charset="0"/>
              </a:rPr>
              <a:t>Hjem</a:t>
            </a:r>
            <a:r>
              <a:rPr lang="da-DK" altLang="da-DK" sz="900" b="0" noProof="1">
                <a:solidFill>
                  <a:schemeClr val="tx1"/>
                </a:solidFill>
                <a:latin typeface="+mn-lt"/>
                <a:cs typeface="Verdana" panose="020B0604030504040204" pitchFamily="34" charset="0"/>
              </a:rPr>
              <a:t> fanen</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da-DK" sz="900" b="1"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mn-lt"/>
                <a:cs typeface="Verdana" panose="020B0604030504040204" pitchFamily="34" charset="0"/>
              </a:rPr>
              <a:t>BILLEDER</a:t>
            </a:r>
            <a:endParaRPr lang="da-DK" sz="1600" b="1" noProof="1">
              <a:solidFill>
                <a:schemeClr val="tx1"/>
              </a:solidFill>
              <a:latin typeface="+mn-lt"/>
              <a:cs typeface="Verdana" panose="020B0604030504040204" pitchFamily="34" charset="0"/>
            </a:endParaRPr>
          </a:p>
          <a:p>
            <a:pPr eaLnBrk="1" hangingPunct="1">
              <a:spcAft>
                <a:spcPts val="600"/>
              </a:spcAft>
              <a:defRPr/>
            </a:pPr>
            <a:r>
              <a:rPr lang="da-DK" altLang="da-DK" sz="900" b="0" noProof="1">
                <a:solidFill>
                  <a:schemeClr val="tx1"/>
                </a:solidFill>
                <a:latin typeface="+mn-lt"/>
                <a:cs typeface="Verdana" panose="020B0604030504040204" pitchFamily="34" charset="0"/>
              </a:rPr>
              <a:t>På slides med billedpladsholder, </a:t>
            </a:r>
            <a:br>
              <a:rPr lang="da-DK" altLang="da-DK" sz="900" b="0" noProof="1">
                <a:solidFill>
                  <a:schemeClr val="tx1"/>
                </a:solidFill>
                <a:latin typeface="+mn-lt"/>
                <a:cs typeface="Verdana" panose="020B0604030504040204" pitchFamily="34" charset="0"/>
              </a:rPr>
            </a:br>
            <a:r>
              <a:rPr lang="da-DK" altLang="da-DK" sz="900" b="0" noProof="1">
                <a:solidFill>
                  <a:schemeClr val="tx1"/>
                </a:solidFill>
                <a:latin typeface="+mn-lt"/>
                <a:cs typeface="Verdana" panose="020B0604030504040204" pitchFamily="34" charset="0"/>
              </a:rPr>
              <a:t>klik på ikonet og vælg </a:t>
            </a:r>
            <a:r>
              <a:rPr lang="da-DK" altLang="da-DK" sz="900" b="1" noProof="1">
                <a:solidFill>
                  <a:schemeClr val="tx1"/>
                </a:solidFill>
                <a:latin typeface="+mn-lt"/>
                <a:cs typeface="Verdana" panose="020B0604030504040204" pitchFamily="34" charset="0"/>
              </a:rPr>
              <a:t>Indsæt</a:t>
            </a:r>
          </a:p>
          <a:p>
            <a:pPr eaLnBrk="1" hangingPunct="1">
              <a:spcBef>
                <a:spcPts val="1200"/>
              </a:spcBef>
              <a:spcAft>
                <a:spcPts val="600"/>
              </a:spcAft>
              <a:defRPr/>
            </a:pPr>
            <a:r>
              <a:rPr lang="da-DK" sz="900" b="1" noProof="1">
                <a:solidFill>
                  <a:schemeClr val="tx1"/>
                </a:solidFill>
                <a:latin typeface="+mn-lt"/>
                <a:cs typeface="Verdana" panose="020B0604030504040204" pitchFamily="34" charset="0"/>
              </a:rPr>
              <a:t>Beskær billede</a:t>
            </a:r>
          </a:p>
          <a:p>
            <a:pPr eaLnBrk="1" hangingPunct="1">
              <a:spcAft>
                <a:spcPts val="600"/>
              </a:spcAft>
              <a:defRPr/>
            </a:pPr>
            <a:r>
              <a:rPr lang="da-DK" altLang="da-DK" sz="900" b="1" noProof="1">
                <a:solidFill>
                  <a:schemeClr val="tx1"/>
                </a:solidFill>
                <a:latin typeface="+mn-lt"/>
                <a:cs typeface="Verdana" panose="020B0604030504040204" pitchFamily="34" charset="0"/>
              </a:rPr>
              <a:t>1. </a:t>
            </a:r>
            <a:r>
              <a:rPr lang="da-DK" altLang="da-DK" sz="900" b="0" noProof="1">
                <a:solidFill>
                  <a:schemeClr val="tx1"/>
                </a:solidFill>
                <a:latin typeface="+mn-lt"/>
                <a:cs typeface="Verdana" panose="020B0604030504040204" pitchFamily="34" charset="0"/>
              </a:rPr>
              <a:t>Klik </a:t>
            </a:r>
            <a:r>
              <a:rPr lang="da-DK" altLang="da-DK" sz="900" b="1" noProof="1">
                <a:solidFill>
                  <a:schemeClr val="tx1"/>
                </a:solidFill>
                <a:latin typeface="+mn-lt"/>
                <a:cs typeface="Verdana" panose="020B0604030504040204" pitchFamily="34" charset="0"/>
              </a:rPr>
              <a:t>Beskær</a:t>
            </a:r>
            <a:r>
              <a:rPr lang="da-DK" altLang="da-DK" sz="900" b="0" noProof="1">
                <a:solidFill>
                  <a:schemeClr val="tx1"/>
                </a:solidFill>
                <a:latin typeface="+mn-lt"/>
                <a:cs typeface="Verdana" panose="020B0604030504040204" pitchFamily="34" charset="0"/>
              </a:rPr>
              <a:t> for at ændre </a:t>
            </a:r>
            <a:br>
              <a:rPr lang="da-DK" altLang="da-DK" sz="900" b="0" noProof="1">
                <a:solidFill>
                  <a:schemeClr val="tx1"/>
                </a:solidFill>
                <a:latin typeface="+mn-lt"/>
                <a:cs typeface="Verdana" panose="020B0604030504040204" pitchFamily="34" charset="0"/>
              </a:rPr>
            </a:br>
            <a:r>
              <a:rPr lang="da-DK" altLang="da-DK" sz="900" b="0" noProof="1">
                <a:solidFill>
                  <a:schemeClr val="tx1"/>
                </a:solidFill>
                <a:latin typeface="+mn-lt"/>
                <a:cs typeface="Verdana" panose="020B0604030504040204" pitchFamily="34" charset="0"/>
              </a:rPr>
              <a:t>billedets fokus/størrelse</a:t>
            </a:r>
          </a:p>
          <a:p>
            <a:pPr eaLnBrk="1" hangingPunct="1">
              <a:spcAft>
                <a:spcPts val="600"/>
              </a:spcAft>
              <a:defRPr/>
            </a:pPr>
            <a:r>
              <a:rPr lang="da-DK" altLang="da-DK" sz="900" b="1" noProof="1">
                <a:solidFill>
                  <a:schemeClr val="tx1"/>
                </a:solidFill>
                <a:latin typeface="+mn-lt"/>
                <a:cs typeface="Verdana" panose="020B0604030504040204" pitchFamily="34" charset="0"/>
              </a:rPr>
              <a:t>2. </a:t>
            </a:r>
            <a:r>
              <a:rPr lang="da-DK" altLang="da-DK" sz="900" b="0" noProof="1">
                <a:solidFill>
                  <a:schemeClr val="tx1"/>
                </a:solidFill>
                <a:latin typeface="+mn-lt"/>
                <a:cs typeface="Verdana" panose="020B0604030504040204" pitchFamily="34" charset="0"/>
              </a:rPr>
              <a:t>Ønsker du at skalere billedet, så </a:t>
            </a:r>
            <a:br>
              <a:rPr lang="da-DK" altLang="da-DK" sz="900" b="0" noProof="1">
                <a:solidFill>
                  <a:schemeClr val="tx1"/>
                </a:solidFill>
                <a:latin typeface="+mn-lt"/>
                <a:cs typeface="Verdana" panose="020B0604030504040204" pitchFamily="34" charset="0"/>
              </a:rPr>
            </a:br>
            <a:r>
              <a:rPr lang="da-DK" altLang="da-DK" sz="900" b="0" noProof="1">
                <a:solidFill>
                  <a:schemeClr val="tx1"/>
                </a:solidFill>
                <a:latin typeface="+mn-lt"/>
                <a:cs typeface="Verdana" panose="020B0604030504040204" pitchFamily="34" charset="0"/>
              </a:rPr>
              <a:t>hold </a:t>
            </a:r>
            <a:r>
              <a:rPr lang="da-DK" altLang="da-DK" sz="900" b="1" noProof="1">
                <a:solidFill>
                  <a:schemeClr val="tx1"/>
                </a:solidFill>
                <a:latin typeface="+mn-lt"/>
                <a:cs typeface="Verdana" panose="020B0604030504040204" pitchFamily="34" charset="0"/>
              </a:rPr>
              <a:t>SHIFT</a:t>
            </a:r>
            <a:r>
              <a:rPr lang="da-DK" altLang="da-DK" sz="900" b="0" noProof="1">
                <a:solidFill>
                  <a:schemeClr val="tx1"/>
                </a:solidFill>
                <a:latin typeface="+mn-lt"/>
                <a:cs typeface="Verdana" panose="020B0604030504040204" pitchFamily="34" charset="0"/>
              </a:rPr>
              <a:t>-knappen nede, mens </a:t>
            </a:r>
            <a:br>
              <a:rPr lang="da-DK" altLang="da-DK" sz="900" b="0" noProof="1">
                <a:solidFill>
                  <a:schemeClr val="tx1"/>
                </a:solidFill>
                <a:latin typeface="+mn-lt"/>
                <a:cs typeface="Verdana" panose="020B0604030504040204" pitchFamily="34" charset="0"/>
              </a:rPr>
            </a:br>
            <a:r>
              <a:rPr lang="da-DK" altLang="da-DK" sz="900" b="0" noProof="1">
                <a:solidFill>
                  <a:schemeClr val="tx1"/>
                </a:solidFill>
                <a:latin typeface="+mn-lt"/>
                <a:cs typeface="Verdana" panose="020B0604030504040204" pitchFamily="34" charset="0"/>
              </a:rPr>
              <a:t>du trækker i billedets hjørner</a:t>
            </a:r>
          </a:p>
          <a:p>
            <a:pPr eaLnBrk="1" hangingPunct="1">
              <a:spcAft>
                <a:spcPts val="600"/>
              </a:spcAft>
              <a:defRPr/>
            </a:pPr>
            <a:br>
              <a:rPr lang="da-DK" altLang="da-DK" sz="900" b="0" noProof="1">
                <a:solidFill>
                  <a:schemeClr val="tx1"/>
                </a:solidFill>
                <a:latin typeface="+mn-lt"/>
                <a:cs typeface="Verdana" panose="020B0604030504040204" pitchFamily="34" charset="0"/>
              </a:rPr>
            </a:br>
            <a:r>
              <a:rPr lang="da-DK" altLang="da-DK" sz="900" b="1" noProof="1">
                <a:solidFill>
                  <a:schemeClr val="tx1"/>
                </a:solidFill>
                <a:latin typeface="+mn-lt"/>
                <a:cs typeface="Verdana" panose="020B0604030504040204" pitchFamily="34" charset="0"/>
              </a:rPr>
              <a:t>TIP: </a:t>
            </a:r>
            <a:r>
              <a:rPr lang="da-DK" altLang="da-DK" sz="900" b="0" noProof="1">
                <a:solidFill>
                  <a:schemeClr val="tx1"/>
                </a:solidFill>
                <a:latin typeface="+mn-lt"/>
                <a:cs typeface="Verdana" panose="020B0604030504040204" pitchFamily="34" charset="0"/>
              </a:rPr>
              <a:t>Hvis du sletter billedet og </a:t>
            </a:r>
            <a:br>
              <a:rPr lang="da-DK" altLang="da-DK" sz="900" b="0" noProof="1">
                <a:solidFill>
                  <a:schemeClr val="tx1"/>
                </a:solidFill>
                <a:latin typeface="+mn-lt"/>
                <a:cs typeface="Verdana" panose="020B0604030504040204" pitchFamily="34" charset="0"/>
              </a:rPr>
            </a:br>
            <a:r>
              <a:rPr lang="da-DK" altLang="da-DK" sz="900" b="0" noProof="1">
                <a:solidFill>
                  <a:schemeClr val="tx1"/>
                </a:solidFill>
                <a:latin typeface="+mn-lt"/>
                <a:cs typeface="Verdana" panose="020B0604030504040204" pitchFamily="34" charset="0"/>
              </a:rPr>
              <a:t>indsætter et nyt, kan billedet lægge </a:t>
            </a:r>
            <a:br>
              <a:rPr lang="da-DK" altLang="da-DK" sz="900" b="0" noProof="1">
                <a:solidFill>
                  <a:schemeClr val="tx1"/>
                </a:solidFill>
                <a:latin typeface="+mn-lt"/>
                <a:cs typeface="Verdana" panose="020B0604030504040204" pitchFamily="34" charset="0"/>
              </a:rPr>
            </a:br>
            <a:r>
              <a:rPr lang="da-DK" altLang="da-DK" sz="900" b="0" noProof="1">
                <a:solidFill>
                  <a:schemeClr val="tx1"/>
                </a:solidFill>
                <a:latin typeface="+mn-lt"/>
                <a:cs typeface="Verdana" panose="020B0604030504040204" pitchFamily="34" charset="0"/>
              </a:rPr>
              <a:t>sig foran tekst og grafik. Hvis dette sker, højreklik på billedet og vælg </a:t>
            </a:r>
            <a:r>
              <a:rPr lang="da-DK" altLang="da-DK" sz="900" b="1" noProof="1">
                <a:solidFill>
                  <a:schemeClr val="tx1"/>
                </a:solidFill>
                <a:latin typeface="+mn-lt"/>
                <a:cs typeface="Verdana" panose="020B0604030504040204" pitchFamily="34" charset="0"/>
              </a:rPr>
              <a:t>Placer bagest</a:t>
            </a:r>
          </a:p>
          <a:p>
            <a:pPr eaLnBrk="1" hangingPunct="1">
              <a:spcAft>
                <a:spcPts val="600"/>
              </a:spcAft>
              <a:defRPr/>
            </a:pPr>
            <a:endParaRPr lang="da-DK" altLang="da-DK" sz="900" b="1" noProof="1">
              <a:solidFill>
                <a:schemeClr val="tx1"/>
              </a:solidFill>
              <a:latin typeface="+mn-lt"/>
              <a:cs typeface="Verdana" panose="020B0604030504040204" pitchFamily="34" charset="0"/>
            </a:endParaRPr>
          </a:p>
        </p:txBody>
      </p:sp>
      <p:sp>
        <p:nvSpPr>
          <p:cNvPr id="30" name="Text Box 4">
            <a:extLst>
              <a:ext uri="{FF2B5EF4-FFF2-40B4-BE49-F238E27FC236}">
                <a16:creationId xmlns:a16="http://schemas.microsoft.com/office/drawing/2014/main" id="{460FBAEE-DC7E-44A6-BEA8-1DCAE4DE7726}"/>
              </a:ext>
            </a:extLst>
          </p:cNvPr>
          <p:cNvSpPr txBox="1">
            <a:spLocks noChangeArrowheads="1"/>
          </p:cNvSpPr>
          <p:nvPr userDrawn="1"/>
        </p:nvSpPr>
        <p:spPr bwMode="auto">
          <a:xfrm>
            <a:off x="8076214" y="1614980"/>
            <a:ext cx="2880711"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mn-lt"/>
                <a:cs typeface="Verdana" panose="020B0604030504040204" pitchFamily="34" charset="0"/>
              </a:rPr>
              <a:t>SIDEHOVED &amp; -FOD</a:t>
            </a:r>
            <a:endParaRPr lang="da-DK" altLang="da-DK" sz="1600" b="0"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Verdana" panose="020B0604030504040204" pitchFamily="34" charset="0"/>
              </a:rPr>
              <a:t>Gør dette som</a:t>
            </a:r>
            <a:r>
              <a:rPr lang="da-DK" altLang="da-DK" sz="900" b="0" baseline="0" noProof="1">
                <a:solidFill>
                  <a:schemeClr val="tx1"/>
                </a:solidFill>
                <a:latin typeface="+mn-lt"/>
                <a:cs typeface="Verdana" panose="020B0604030504040204" pitchFamily="34" charset="0"/>
              </a:rPr>
              <a:t> det sidste i din præsentation, så ændringerne slår igennem på alle slides</a:t>
            </a:r>
            <a:endParaRPr lang="da-DK" sz="900" b="1" noProof="1">
              <a:solidFill>
                <a:schemeClr val="tx1"/>
              </a:solidFill>
              <a:latin typeface="+mn-lt"/>
              <a:cs typeface="Verdana" panose="020B0604030504040204" pitchFamily="34" charset="0"/>
            </a:endParaRPr>
          </a:p>
          <a:p>
            <a:pPr eaLnBrk="1" hangingPunct="1">
              <a:spcAft>
                <a:spcPts val="600"/>
              </a:spcAft>
              <a:defRPr/>
            </a:pPr>
            <a:r>
              <a:rPr lang="da-DK" altLang="da-DK" sz="900" b="0" noProof="1">
                <a:solidFill>
                  <a:schemeClr val="tx1"/>
                </a:solidFill>
                <a:latin typeface="+mn-lt"/>
                <a:cs typeface="Verdana" panose="020B0604030504040204" pitchFamily="34" charset="0"/>
              </a:rPr>
              <a:t>Klik </a:t>
            </a:r>
            <a:r>
              <a:rPr lang="da-DK" altLang="da-DK" sz="900" b="1" noProof="1">
                <a:solidFill>
                  <a:schemeClr val="tx1"/>
                </a:solidFill>
                <a:latin typeface="+mn-lt"/>
                <a:cs typeface="Verdana" panose="020B0604030504040204" pitchFamily="34" charset="0"/>
              </a:rPr>
              <a:t>Sidehoved og Sidefod</a:t>
            </a:r>
            <a:r>
              <a:rPr lang="da-DK" altLang="da-DK" sz="900" b="0" noProof="1">
                <a:solidFill>
                  <a:schemeClr val="tx1"/>
                </a:solidFill>
                <a:latin typeface="+mn-lt"/>
                <a:cs typeface="Verdana" panose="020B0604030504040204" pitchFamily="34" charset="0"/>
              </a:rPr>
              <a:t> i fanen </a:t>
            </a:r>
            <a:r>
              <a:rPr lang="da-DK" altLang="da-DK" sz="900" b="1" noProof="1">
                <a:solidFill>
                  <a:schemeClr val="tx1"/>
                </a:solidFill>
                <a:latin typeface="+mn-lt"/>
                <a:cs typeface="Verdana" panose="020B0604030504040204" pitchFamily="34" charset="0"/>
              </a:rPr>
              <a:t>Indsæt</a:t>
            </a:r>
            <a:br>
              <a:rPr lang="da-DK" altLang="da-DK" sz="900" b="0" noProof="1">
                <a:solidFill>
                  <a:schemeClr val="tx1"/>
                </a:solidFill>
                <a:latin typeface="+mn-lt"/>
                <a:cs typeface="Verdana" panose="020B0604030504040204" pitchFamily="34" charset="0"/>
              </a:rPr>
            </a:br>
            <a:r>
              <a:rPr lang="da-DK" altLang="da-DK" sz="900" b="0" noProof="1">
                <a:solidFill>
                  <a:schemeClr val="tx1"/>
                </a:solidFill>
                <a:latin typeface="+mn-lt"/>
                <a:cs typeface="Verdana" panose="020B0604030504040204" pitchFamily="34" charset="0"/>
              </a:rPr>
              <a:t>(indtast evt. tekst i sidefod)</a:t>
            </a:r>
          </a:p>
          <a:p>
            <a:pPr eaLnBrk="1" hangingPunct="1">
              <a:spcAft>
                <a:spcPts val="600"/>
              </a:spcAft>
              <a:defRPr/>
            </a:pPr>
            <a:r>
              <a:rPr lang="da-DK" altLang="da-DK" sz="900" b="0" noProof="1">
                <a:solidFill>
                  <a:schemeClr val="tx1"/>
                </a:solidFill>
                <a:latin typeface="+mn-lt"/>
                <a:cs typeface="Verdana" panose="020B0604030504040204" pitchFamily="34" charset="0"/>
              </a:rPr>
              <a:t>Vælg </a:t>
            </a:r>
            <a:r>
              <a:rPr lang="da-DK" altLang="da-DK" sz="900" b="1" noProof="1">
                <a:solidFill>
                  <a:schemeClr val="tx1"/>
                </a:solidFill>
                <a:latin typeface="+mn-lt"/>
                <a:cs typeface="Verdana" panose="020B0604030504040204" pitchFamily="34" charset="0"/>
              </a:rPr>
              <a:t>Anvend på alle </a:t>
            </a:r>
            <a:r>
              <a:rPr lang="da-DK" altLang="da-DK" sz="900" b="0" noProof="1">
                <a:solidFill>
                  <a:schemeClr val="tx1"/>
                </a:solidFill>
                <a:latin typeface="+mn-lt"/>
                <a:cs typeface="Verdana" panose="020B0604030504040204" pitchFamily="34" charset="0"/>
              </a:rPr>
              <a:t>eller </a:t>
            </a:r>
            <a:r>
              <a:rPr lang="da-DK" altLang="da-DK" sz="900" b="1" noProof="1">
                <a:solidFill>
                  <a:schemeClr val="tx1"/>
                </a:solidFill>
                <a:latin typeface="+mn-lt"/>
                <a:cs typeface="Verdana" panose="020B0604030504040204" pitchFamily="34" charset="0"/>
              </a:rPr>
              <a:t>Anvend</a:t>
            </a:r>
            <a:r>
              <a:rPr lang="da-DK" altLang="da-DK" sz="900" b="0" noProof="1">
                <a:solidFill>
                  <a:schemeClr val="tx1"/>
                </a:solidFill>
                <a:latin typeface="+mn-lt"/>
                <a:cs typeface="Verdana" panose="020B0604030504040204" pitchFamily="34" charset="0"/>
              </a:rPr>
              <a:t> hvis det kun skal være på et enkelt slide</a:t>
            </a:r>
          </a:p>
          <a:p>
            <a:pPr eaLnBrk="1" hangingPunct="1">
              <a:spcAft>
                <a:spcPts val="600"/>
              </a:spcAft>
              <a:defRPr/>
            </a:pPr>
            <a:endParaRPr lang="da-DK" sz="900" b="0" noProof="1">
              <a:solidFill>
                <a:schemeClr val="tx1"/>
              </a:solidFill>
              <a:latin typeface="+mn-lt"/>
              <a:cs typeface="Verdana" panose="020B0604030504040204" pitchFamily="34" charset="0"/>
            </a:endParaRPr>
          </a:p>
          <a:p>
            <a:pPr eaLnBrk="1" hangingPunct="1">
              <a:spcAft>
                <a:spcPts val="600"/>
              </a:spcAft>
              <a:defRPr/>
            </a:pPr>
            <a:r>
              <a:rPr lang="da-DK" sz="1600" dirty="0">
                <a:latin typeface="+mn-lt"/>
                <a:cs typeface="Verdana" panose="020B0604030504040204" pitchFamily="34" charset="0"/>
              </a:rPr>
              <a:t>HJÆLPELINJER</a:t>
            </a:r>
            <a:endParaRPr lang="da-DK" sz="1600" b="1" noProof="1">
              <a:solidFill>
                <a:schemeClr val="tx1"/>
              </a:solidFill>
              <a:latin typeface="+mn-lt"/>
              <a:cs typeface="Verdana" panose="020B0604030504040204" pitchFamily="34" charset="0"/>
            </a:endParaRPr>
          </a:p>
          <a:p>
            <a:pPr eaLnBrk="1" hangingPunct="1">
              <a:spcAft>
                <a:spcPts val="600"/>
              </a:spcAft>
              <a:defRPr/>
            </a:pPr>
            <a:r>
              <a:rPr lang="da-DK" altLang="da-DK" sz="900" b="0" noProof="1">
                <a:solidFill>
                  <a:schemeClr val="tx1"/>
                </a:solidFill>
                <a:latin typeface="+mn-lt"/>
                <a:cs typeface="Verdana" panose="020B0604030504040204" pitchFamily="34" charset="0"/>
              </a:rPr>
              <a:t>Klik på fanen </a:t>
            </a:r>
            <a:r>
              <a:rPr lang="da-DK" altLang="da-DK" sz="900" b="1" noProof="1">
                <a:solidFill>
                  <a:schemeClr val="tx1"/>
                </a:solidFill>
                <a:latin typeface="+mn-lt"/>
                <a:cs typeface="Verdana" panose="020B0604030504040204" pitchFamily="34" charset="0"/>
              </a:rPr>
              <a:t>Vis </a:t>
            </a:r>
            <a:r>
              <a:rPr lang="da-DK" altLang="da-DK" sz="900" b="0" noProof="1">
                <a:solidFill>
                  <a:schemeClr val="tx1"/>
                </a:solidFill>
                <a:latin typeface="+mn-lt"/>
                <a:cs typeface="Verdana" panose="020B0604030504040204" pitchFamily="34" charset="0"/>
              </a:rPr>
              <a:t>og sæt hak ved </a:t>
            </a:r>
            <a:r>
              <a:rPr lang="da-DK" altLang="da-DK" sz="900" b="1" noProof="1">
                <a:solidFill>
                  <a:schemeClr val="tx1"/>
                </a:solidFill>
                <a:latin typeface="+mn-lt"/>
                <a:cs typeface="Verdana" panose="020B0604030504040204" pitchFamily="34" charset="0"/>
              </a:rPr>
              <a:t>Hjælpelinjer</a:t>
            </a:r>
          </a:p>
          <a:p>
            <a:pPr eaLnBrk="1" hangingPunct="1">
              <a:spcAft>
                <a:spcPts val="600"/>
              </a:spcAft>
              <a:defRPr/>
            </a:pPr>
            <a:r>
              <a:rPr lang="da-DK" altLang="da-DK" sz="900" b="1" noProof="1">
                <a:solidFill>
                  <a:schemeClr val="tx1"/>
                </a:solidFill>
                <a:latin typeface="+mn-lt"/>
                <a:cs typeface="Verdana" panose="020B0604030504040204" pitchFamily="34" charset="0"/>
              </a:rPr>
              <a:t>TIP: Alt + F9 </a:t>
            </a:r>
            <a:r>
              <a:rPr lang="da-DK" altLang="da-DK" sz="900" b="0" noProof="1">
                <a:solidFill>
                  <a:schemeClr val="tx1"/>
                </a:solidFill>
                <a:latin typeface="+mn-lt"/>
                <a:cs typeface="Verdana" panose="020B0604030504040204" pitchFamily="34" charset="0"/>
              </a:rPr>
              <a:t>for hurtig visning af hjælpelinjer</a:t>
            </a:r>
            <a:br>
              <a:rPr lang="da-DK" altLang="da-DK" sz="900" b="0" noProof="1">
                <a:solidFill>
                  <a:schemeClr val="tx1"/>
                </a:solidFill>
                <a:latin typeface="+mn-lt"/>
                <a:cs typeface="Verdana" panose="020B0604030504040204" pitchFamily="34" charset="0"/>
              </a:rPr>
            </a:br>
            <a:r>
              <a:rPr lang="da-DK" altLang="da-DK" sz="900" b="1" noProof="1">
                <a:solidFill>
                  <a:schemeClr val="tx1"/>
                </a:solidFill>
                <a:latin typeface="+mn-lt"/>
                <a:cs typeface="Verdana" panose="020B0604030504040204" pitchFamily="34" charset="0"/>
              </a:rPr>
              <a:t>Mac: </a:t>
            </a:r>
            <a:r>
              <a:rPr lang="da-DK" sz="900" b="0" i="0" dirty="0">
                <a:solidFill>
                  <a:srgbClr val="333333"/>
                </a:solidFill>
                <a:effectLst/>
                <a:latin typeface="Verdana"/>
              </a:rPr>
              <a:t>⌘ </a:t>
            </a:r>
            <a:r>
              <a:rPr lang="da-DK" altLang="da-DK" sz="900" b="0" noProof="1">
                <a:solidFill>
                  <a:schemeClr val="tx1"/>
                </a:solidFill>
                <a:latin typeface="+mn-lt"/>
                <a:cs typeface="Verdana" panose="020B0604030504040204" pitchFamily="34" charset="0"/>
              </a:rPr>
              <a:t>+ option + ctrl + G</a:t>
            </a:r>
            <a:br>
              <a:rPr lang="da-DK" altLang="da-DK" sz="900" b="0" noProof="1">
                <a:solidFill>
                  <a:schemeClr val="tx1"/>
                </a:solidFill>
                <a:latin typeface="+mn-lt"/>
                <a:cs typeface="Verdana" panose="020B0604030504040204" pitchFamily="34" charset="0"/>
              </a:rPr>
            </a:br>
            <a:endParaRPr lang="da-DK" altLang="da-DK" sz="900" b="0" noProof="1">
              <a:solidFill>
                <a:schemeClr val="tx1"/>
              </a:solidFill>
              <a:latin typeface="+mn-lt"/>
              <a:cs typeface="Verdana" panose="020B0604030504040204" pitchFamily="34" charset="0"/>
            </a:endParaRPr>
          </a:p>
          <a:p>
            <a:pPr eaLnBrk="1" hangingPunct="1">
              <a:spcAft>
                <a:spcPts val="600"/>
              </a:spcAft>
              <a:defRPr/>
            </a:pPr>
            <a:r>
              <a:rPr lang="da-DK" altLang="da-DK" sz="1600" b="0" noProof="1">
                <a:solidFill>
                  <a:schemeClr val="tx1"/>
                </a:solidFill>
                <a:latin typeface="+mn-lt"/>
                <a:cs typeface="Verdana" panose="020B0604030504040204" pitchFamily="34" charset="0"/>
              </a:rPr>
              <a:t>COPY/PASTE INDHOLD</a:t>
            </a:r>
          </a:p>
          <a:p>
            <a:pPr eaLnBrk="1" hangingPunct="1">
              <a:spcAft>
                <a:spcPts val="600"/>
              </a:spcAft>
              <a:defRPr/>
            </a:pPr>
            <a:r>
              <a:rPr lang="da-DK" altLang="da-DK" sz="900" b="0" noProof="1">
                <a:solidFill>
                  <a:schemeClr val="tx1"/>
                </a:solidFill>
                <a:latin typeface="+mn-lt"/>
                <a:cs typeface="Verdana" panose="020B0604030504040204" pitchFamily="34" charset="0"/>
              </a:rPr>
              <a:t>Du har 2 muligheder, når du kopierer gammelt indhold over i din nye præsentation:</a:t>
            </a:r>
          </a:p>
          <a:p>
            <a:pPr eaLnBrk="1" hangingPunct="1">
              <a:spcAft>
                <a:spcPts val="600"/>
              </a:spcAft>
              <a:defRPr/>
            </a:pPr>
            <a:r>
              <a:rPr lang="da-DK" altLang="da-DK" sz="900" b="1" noProof="1">
                <a:solidFill>
                  <a:schemeClr val="tx1"/>
                </a:solidFill>
                <a:latin typeface="+mn-lt"/>
                <a:cs typeface="Verdana" panose="020B0604030504040204" pitchFamily="34" charset="0"/>
              </a:rPr>
              <a:t>1. Best practice: </a:t>
            </a:r>
            <a:r>
              <a:rPr lang="da-DK" altLang="da-DK" sz="900" b="0" noProof="1">
                <a:solidFill>
                  <a:schemeClr val="tx1"/>
                </a:solidFill>
                <a:latin typeface="+mn-lt"/>
                <a:cs typeface="Verdana" panose="020B0604030504040204" pitchFamily="34" charset="0"/>
              </a:rPr>
              <a:t>Opret et slide i din nye præsentation og kopier ét indholdselement ad gangen (fx kopier al tekst fra én tekstboks)</a:t>
            </a:r>
          </a:p>
          <a:p>
            <a:pPr eaLnBrk="1" hangingPunct="1">
              <a:spcAft>
                <a:spcPts val="600"/>
              </a:spcAft>
              <a:defRPr/>
            </a:pPr>
            <a:r>
              <a:rPr lang="da-DK" altLang="da-DK" sz="900" b="1" noProof="1">
                <a:solidFill>
                  <a:schemeClr val="tx1"/>
                </a:solidFill>
                <a:latin typeface="+mn-lt"/>
                <a:cs typeface="Verdana" panose="020B0604030504040204" pitchFamily="34" charset="0"/>
              </a:rPr>
              <a:t>2. </a:t>
            </a:r>
            <a:r>
              <a:rPr lang="da-DK" altLang="da-DK" sz="900" b="0" noProof="1">
                <a:solidFill>
                  <a:schemeClr val="tx1"/>
                </a:solidFill>
                <a:latin typeface="+mn-lt"/>
                <a:cs typeface="Verdana" panose="020B0604030504040204" pitchFamily="34" charset="0"/>
              </a:rPr>
              <a:t>Eller kopier et helt slide over i din nye præsentation og vælg derefter et passende layout. Husk at slette de gamle, forkerte layouts (gå i Vis &gt; Slidemaster og slet dem)</a:t>
            </a:r>
          </a:p>
        </p:txBody>
      </p:sp>
      <p:pic>
        <p:nvPicPr>
          <p:cNvPr id="31" name="Picture 30">
            <a:extLst>
              <a:ext uri="{FF2B5EF4-FFF2-40B4-BE49-F238E27FC236}">
                <a16:creationId xmlns:a16="http://schemas.microsoft.com/office/drawing/2014/main" id="{E7B73ADD-C9A2-4CC9-B9B1-829AB8120F3E}"/>
              </a:ext>
            </a:extLst>
          </p:cNvPr>
          <p:cNvPicPr>
            <a:picLocks noChangeAspect="1"/>
          </p:cNvPicPr>
          <p:nvPr userDrawn="1"/>
        </p:nvPicPr>
        <p:blipFill>
          <a:blip r:embed="rId2"/>
          <a:stretch>
            <a:fillRect/>
          </a:stretch>
        </p:blipFill>
        <p:spPr>
          <a:xfrm>
            <a:off x="2888206" y="3506940"/>
            <a:ext cx="257143" cy="285714"/>
          </a:xfrm>
          <a:prstGeom prst="rect">
            <a:avLst/>
          </a:prstGeom>
        </p:spPr>
      </p:pic>
      <p:pic>
        <p:nvPicPr>
          <p:cNvPr id="32" name="Picture 31">
            <a:extLst>
              <a:ext uri="{FF2B5EF4-FFF2-40B4-BE49-F238E27FC236}">
                <a16:creationId xmlns:a16="http://schemas.microsoft.com/office/drawing/2014/main" id="{94E7EF11-FB06-4FF3-89B6-C9C7B40D4DAE}"/>
              </a:ext>
            </a:extLst>
          </p:cNvPr>
          <p:cNvPicPr>
            <a:picLocks noChangeAspect="1"/>
          </p:cNvPicPr>
          <p:nvPr userDrawn="1"/>
        </p:nvPicPr>
        <p:blipFill rotWithShape="1">
          <a:blip r:embed="rId3"/>
          <a:srcRect l="3901" t="45142" r="62601" b="9046"/>
          <a:stretch/>
        </p:blipFill>
        <p:spPr>
          <a:xfrm>
            <a:off x="6736075" y="2863199"/>
            <a:ext cx="341204" cy="321707"/>
          </a:xfrm>
          <a:prstGeom prst="rect">
            <a:avLst/>
          </a:prstGeom>
        </p:spPr>
      </p:pic>
      <p:pic>
        <p:nvPicPr>
          <p:cNvPr id="33" name="Billede 1">
            <a:extLst>
              <a:ext uri="{FF2B5EF4-FFF2-40B4-BE49-F238E27FC236}">
                <a16:creationId xmlns:a16="http://schemas.microsoft.com/office/drawing/2014/main" id="{58944A03-80A9-4768-89E7-4E910EFFBC28}"/>
              </a:ext>
            </a:extLst>
          </p:cNvPr>
          <p:cNvPicPr>
            <a:picLocks noChangeAspect="1"/>
          </p:cNvPicPr>
          <p:nvPr userDrawn="1"/>
        </p:nvPicPr>
        <p:blipFill>
          <a:blip r:embed="rId4"/>
          <a:stretch>
            <a:fillRect/>
          </a:stretch>
        </p:blipFill>
        <p:spPr>
          <a:xfrm>
            <a:off x="2893653" y="4525372"/>
            <a:ext cx="308589" cy="528030"/>
          </a:xfrm>
          <a:prstGeom prst="rect">
            <a:avLst/>
          </a:prstGeom>
        </p:spPr>
      </p:pic>
      <p:pic>
        <p:nvPicPr>
          <p:cNvPr id="35" name="Billede 4">
            <a:extLst>
              <a:ext uri="{FF2B5EF4-FFF2-40B4-BE49-F238E27FC236}">
                <a16:creationId xmlns:a16="http://schemas.microsoft.com/office/drawing/2014/main" id="{51BFC2D6-78F9-4DE9-9EA2-2262FCDF4EAF}"/>
              </a:ext>
            </a:extLst>
          </p:cNvPr>
          <p:cNvPicPr>
            <a:picLocks noChangeAspect="1"/>
          </p:cNvPicPr>
          <p:nvPr userDrawn="1"/>
        </p:nvPicPr>
        <p:blipFill rotWithShape="1">
          <a:blip r:embed="rId5"/>
          <a:srcRect l="3031"/>
          <a:stretch/>
        </p:blipFill>
        <p:spPr>
          <a:xfrm>
            <a:off x="6808489" y="1975028"/>
            <a:ext cx="496606" cy="172842"/>
          </a:xfrm>
          <a:prstGeom prst="rect">
            <a:avLst/>
          </a:prstGeom>
        </p:spPr>
      </p:pic>
      <p:pic>
        <p:nvPicPr>
          <p:cNvPr id="36" name="Billede 5">
            <a:extLst>
              <a:ext uri="{FF2B5EF4-FFF2-40B4-BE49-F238E27FC236}">
                <a16:creationId xmlns:a16="http://schemas.microsoft.com/office/drawing/2014/main" id="{EBC4A3E5-1D15-4741-BFC6-17ACF4D5CD3D}"/>
              </a:ext>
            </a:extLst>
          </p:cNvPr>
          <p:cNvPicPr>
            <a:picLocks noChangeAspect="1"/>
          </p:cNvPicPr>
          <p:nvPr userDrawn="1"/>
        </p:nvPicPr>
        <p:blipFill>
          <a:blip r:embed="rId6"/>
          <a:stretch>
            <a:fillRect/>
          </a:stretch>
        </p:blipFill>
        <p:spPr>
          <a:xfrm>
            <a:off x="6812219" y="3541344"/>
            <a:ext cx="366043" cy="480431"/>
          </a:xfrm>
          <a:prstGeom prst="rect">
            <a:avLst/>
          </a:prstGeom>
        </p:spPr>
      </p:pic>
      <p:pic>
        <p:nvPicPr>
          <p:cNvPr id="37" name="Picture 36">
            <a:extLst>
              <a:ext uri="{FF2B5EF4-FFF2-40B4-BE49-F238E27FC236}">
                <a16:creationId xmlns:a16="http://schemas.microsoft.com/office/drawing/2014/main" id="{6C19287C-813E-4966-89A1-64D6247DEA84}"/>
              </a:ext>
            </a:extLst>
          </p:cNvPr>
          <p:cNvPicPr>
            <a:picLocks noChangeAspect="1"/>
          </p:cNvPicPr>
          <p:nvPr userDrawn="1"/>
        </p:nvPicPr>
        <p:blipFill>
          <a:blip r:embed="rId7"/>
          <a:stretch>
            <a:fillRect/>
          </a:stretch>
        </p:blipFill>
        <p:spPr>
          <a:xfrm>
            <a:off x="2888747" y="2748899"/>
            <a:ext cx="457143" cy="257143"/>
          </a:xfrm>
          <a:prstGeom prst="rect">
            <a:avLst/>
          </a:prstGeom>
        </p:spPr>
      </p:pic>
      <p:pic>
        <p:nvPicPr>
          <p:cNvPr id="38" name="Picture 37">
            <a:extLst>
              <a:ext uri="{FF2B5EF4-FFF2-40B4-BE49-F238E27FC236}">
                <a16:creationId xmlns:a16="http://schemas.microsoft.com/office/drawing/2014/main" id="{007658DD-99CF-4B02-82C0-E6D1C908CA1A}"/>
              </a:ext>
            </a:extLst>
          </p:cNvPr>
          <p:cNvPicPr>
            <a:picLocks noChangeAspect="1"/>
          </p:cNvPicPr>
          <p:nvPr userDrawn="1"/>
        </p:nvPicPr>
        <p:blipFill>
          <a:blip r:embed="rId8"/>
          <a:stretch>
            <a:fillRect/>
          </a:stretch>
        </p:blipFill>
        <p:spPr>
          <a:xfrm>
            <a:off x="2894627" y="5203140"/>
            <a:ext cx="475428" cy="176762"/>
          </a:xfrm>
          <a:prstGeom prst="rect">
            <a:avLst/>
          </a:prstGeom>
        </p:spPr>
      </p:pic>
      <p:pic>
        <p:nvPicPr>
          <p:cNvPr id="13" name="Billede 12">
            <a:extLst>
              <a:ext uri="{FF2B5EF4-FFF2-40B4-BE49-F238E27FC236}">
                <a16:creationId xmlns:a16="http://schemas.microsoft.com/office/drawing/2014/main" id="{35803521-009F-447D-8D16-21D9EADF441A}"/>
              </a:ext>
            </a:extLst>
          </p:cNvPr>
          <p:cNvPicPr>
            <a:picLocks noChangeAspect="1"/>
          </p:cNvPicPr>
          <p:nvPr userDrawn="1"/>
        </p:nvPicPr>
        <p:blipFill>
          <a:blip r:embed="rId9"/>
          <a:stretch>
            <a:fillRect/>
          </a:stretch>
        </p:blipFill>
        <p:spPr>
          <a:xfrm>
            <a:off x="11208878" y="2144296"/>
            <a:ext cx="440195" cy="543366"/>
          </a:xfrm>
          <a:prstGeom prst="rect">
            <a:avLst/>
          </a:prstGeom>
        </p:spPr>
      </p:pic>
      <p:sp>
        <p:nvSpPr>
          <p:cNvPr id="14" name="Date Placeholder 6" hidden="1">
            <a:extLst>
              <a:ext uri="{FF2B5EF4-FFF2-40B4-BE49-F238E27FC236}">
                <a16:creationId xmlns:a16="http://schemas.microsoft.com/office/drawing/2014/main" id="{E4FD2B6E-39A9-4094-A5FF-CBA180265C06}"/>
              </a:ext>
            </a:extLst>
          </p:cNvPr>
          <p:cNvSpPr>
            <a:spLocks noGrp="1"/>
          </p:cNvSpPr>
          <p:nvPr>
            <p:ph type="dt" sz="half" idx="15"/>
          </p:nvPr>
        </p:nvSpPr>
        <p:spPr>
          <a:xfrm>
            <a:off x="0" y="6858000"/>
            <a:ext cx="0" cy="0"/>
          </a:xfrm>
        </p:spPr>
        <p:txBody>
          <a:bodyPr/>
          <a:lstStyle>
            <a:lvl1pPr>
              <a:defRPr sz="100">
                <a:noFill/>
              </a:defRPr>
            </a:lvl1pPr>
          </a:lstStyle>
          <a:p>
            <a:fld id="{3D559102-B4FA-425B-8E85-0E1AB54E1357}" type="datetime4">
              <a:rPr lang="da-DK" smtClean="0"/>
              <a:t>26-04-08</a:t>
            </a:fld>
            <a:endParaRPr lang="da-DK" dirty="0"/>
          </a:p>
        </p:txBody>
      </p:sp>
      <p:sp>
        <p:nvSpPr>
          <p:cNvPr id="15" name="Footer Placeholder 8" hidden="1">
            <a:extLst>
              <a:ext uri="{FF2B5EF4-FFF2-40B4-BE49-F238E27FC236}">
                <a16:creationId xmlns:a16="http://schemas.microsoft.com/office/drawing/2014/main" id="{AAFF8183-88DB-4217-8B14-93C3A2F3C637}"/>
              </a:ext>
            </a:extLst>
          </p:cNvPr>
          <p:cNvSpPr>
            <a:spLocks noGrp="1"/>
          </p:cNvSpPr>
          <p:nvPr>
            <p:ph type="ftr" sz="quarter" idx="16"/>
          </p:nvPr>
        </p:nvSpPr>
        <p:spPr>
          <a:xfrm>
            <a:off x="0" y="6858000"/>
            <a:ext cx="0" cy="0"/>
          </a:xfrm>
        </p:spPr>
        <p:txBody>
          <a:bodyPr/>
          <a:lstStyle>
            <a:lvl1pPr>
              <a:defRPr sz="100">
                <a:noFill/>
              </a:defRPr>
            </a:lvl1pPr>
          </a:lstStyle>
          <a:p>
            <a:r>
              <a:rPr lang="da-DK"/>
              <a:t>April  2026 | KOMiT Brugerkonference 2026</a:t>
            </a:r>
            <a:endParaRPr lang="da-DK" dirty="0"/>
          </a:p>
        </p:txBody>
      </p:sp>
      <p:sp>
        <p:nvSpPr>
          <p:cNvPr id="16" name="Slide Number Placeholder 10" hidden="1">
            <a:extLst>
              <a:ext uri="{FF2B5EF4-FFF2-40B4-BE49-F238E27FC236}">
                <a16:creationId xmlns:a16="http://schemas.microsoft.com/office/drawing/2014/main" id="{2ECA3156-EAFA-499A-BDD3-C3FE309B573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7450574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gt;Brug ikke layouts efter dette &gt;&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dirty="0" err="1">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da-DK" sz="4400" b="0" noProof="0" dirty="0">
                <a:solidFill>
                  <a:schemeClr val="bg1"/>
                </a:solidFill>
              </a:rPr>
              <a:t>Hvis du ser andre </a:t>
            </a:r>
            <a:r>
              <a:rPr lang="da-DK" sz="4400" b="1" i="1" noProof="0" dirty="0">
                <a:solidFill>
                  <a:schemeClr val="bg1"/>
                </a:solidFill>
              </a:rPr>
              <a:t>layouts efter dette,</a:t>
            </a:r>
            <a:br>
              <a:rPr lang="da-DK" sz="4400" b="0" i="0" noProof="0" dirty="0">
                <a:solidFill>
                  <a:schemeClr val="bg1"/>
                </a:solidFill>
              </a:rPr>
            </a:br>
            <a:r>
              <a:rPr lang="da-DK" sz="4400" b="0" noProof="0" dirty="0">
                <a:solidFill>
                  <a:schemeClr val="bg1"/>
                </a:solidFill>
              </a:rPr>
              <a:t>brug dem ikke. Disse layouts </a:t>
            </a:r>
            <a:r>
              <a:rPr lang="da-DK" sz="4400" b="1" i="1" u="none" noProof="0" dirty="0">
                <a:solidFill>
                  <a:schemeClr val="bg1"/>
                </a:solidFill>
              </a:rPr>
              <a:t>tilhører ikke </a:t>
            </a:r>
            <a:r>
              <a:rPr lang="da-DK" sz="4400" b="0" i="0" u="none" noProof="0" dirty="0">
                <a:solidFill>
                  <a:schemeClr val="bg1"/>
                </a:solidFill>
              </a:rPr>
              <a:t>vores </a:t>
            </a:r>
            <a:r>
              <a:rPr lang="da-DK" sz="4400" b="0" i="0" u="none" noProof="1">
                <a:solidFill>
                  <a:schemeClr val="bg1"/>
                </a:solidFill>
              </a:rPr>
              <a:t>corporate </a:t>
            </a:r>
            <a:r>
              <a:rPr lang="da-DK" sz="4400" b="0" noProof="0" dirty="0">
                <a:solidFill>
                  <a:schemeClr val="bg1"/>
                </a:solidFill>
              </a:rPr>
              <a:t>skabelon.</a:t>
            </a:r>
            <a:br>
              <a:rPr lang="da-DK" sz="2800" b="0" noProof="0" dirty="0">
                <a:solidFill>
                  <a:schemeClr val="bg1"/>
                </a:solidFill>
              </a:rPr>
            </a:br>
            <a:br>
              <a:rPr lang="da-DK" sz="2800" b="0" noProof="0" dirty="0">
                <a:solidFill>
                  <a:schemeClr val="bg1"/>
                </a:solidFill>
              </a:rPr>
            </a:br>
            <a:endParaRPr lang="da-DK" sz="2800" b="0" noProof="0" dirty="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dirty="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dirty="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535612" y="2986685"/>
            <a:ext cx="10168902" cy="1446550"/>
          </a:xfrm>
          <a:prstGeom prst="rect">
            <a:avLst/>
          </a:prstGeom>
        </p:spPr>
        <p:txBody>
          <a:bodyPr wrap="square">
            <a:spAutoFit/>
          </a:bodyPr>
          <a:lstStyle/>
          <a:p>
            <a:pPr algn="ctr"/>
            <a:r>
              <a:rPr lang="da-DK" sz="8800" b="1" i="1" noProof="0" dirty="0">
                <a:solidFill>
                  <a:schemeClr val="bg1"/>
                </a:solidFill>
              </a:rPr>
              <a:t>Brug dem ikke </a:t>
            </a:r>
            <a:endParaRPr lang="da-DK" sz="8800" b="1" i="1" noProof="0" dirty="0"/>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1277273"/>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da-DK" sz="2000" b="0" noProof="0" dirty="0">
                <a:solidFill>
                  <a:schemeClr val="bg1"/>
                </a:solidFill>
              </a:rPr>
              <a:t>Pga. PowerPoints standard Kopier/Indsæt funktionalitet kan ekstra uønskede layouts forekomme.</a:t>
            </a:r>
          </a:p>
          <a:p>
            <a:pPr marL="0" marR="0" indent="0" algn="ctr" fontAlgn="auto">
              <a:lnSpc>
                <a:spcPct val="100000"/>
              </a:lnSpc>
              <a:spcBef>
                <a:spcPts val="600"/>
              </a:spcBef>
              <a:spcAft>
                <a:spcPts val="0"/>
              </a:spcAft>
              <a:buClr>
                <a:srgbClr val="003755"/>
              </a:buClr>
              <a:buSzTx/>
              <a:buFontTx/>
              <a:buNone/>
              <a:tabLst/>
            </a:pPr>
            <a:r>
              <a:rPr lang="da-DK" sz="2000" b="0" noProof="0" dirty="0">
                <a:solidFill>
                  <a:schemeClr val="bg1"/>
                </a:solidFill>
              </a:rPr>
              <a:t>OBS! Layouts efter dette kan indeholde potentiel fortrolig information.</a:t>
            </a:r>
            <a:br>
              <a:rPr lang="da-DK" sz="1800" b="0" noProof="0" dirty="0">
                <a:solidFill>
                  <a:schemeClr val="bg1"/>
                </a:solidFill>
              </a:rPr>
            </a:br>
            <a:endParaRPr lang="da-DK" sz="1800" b="0" noProof="0" dirty="0">
              <a:solidFill>
                <a:schemeClr val="bg1"/>
              </a:solidFill>
            </a:endParaRPr>
          </a:p>
        </p:txBody>
      </p:sp>
      <p:sp>
        <p:nvSpPr>
          <p:cNvPr id="13" name="Date Placeholder 6" hidden="1">
            <a:extLst>
              <a:ext uri="{FF2B5EF4-FFF2-40B4-BE49-F238E27FC236}">
                <a16:creationId xmlns:a16="http://schemas.microsoft.com/office/drawing/2014/main" id="{64CEB7DD-E8FE-47C7-8823-750A10754EB0}"/>
              </a:ext>
            </a:extLst>
          </p:cNvPr>
          <p:cNvSpPr>
            <a:spLocks noGrp="1"/>
          </p:cNvSpPr>
          <p:nvPr>
            <p:ph type="dt" sz="half" idx="15"/>
          </p:nvPr>
        </p:nvSpPr>
        <p:spPr>
          <a:xfrm>
            <a:off x="0" y="6858000"/>
            <a:ext cx="0" cy="0"/>
          </a:xfrm>
        </p:spPr>
        <p:txBody>
          <a:bodyPr/>
          <a:lstStyle>
            <a:lvl1pPr>
              <a:defRPr sz="100">
                <a:noFill/>
              </a:defRPr>
            </a:lvl1pPr>
          </a:lstStyle>
          <a:p>
            <a:fld id="{F8A7EEE5-874A-4B83-AB7E-771A82A406B6}" type="datetime4">
              <a:rPr lang="da-DK" smtClean="0"/>
              <a:t>26-04-08</a:t>
            </a:fld>
            <a:endParaRPr lang="da-DK" dirty="0"/>
          </a:p>
        </p:txBody>
      </p:sp>
      <p:sp>
        <p:nvSpPr>
          <p:cNvPr id="14" name="Footer Placeholder 8" hidden="1">
            <a:extLst>
              <a:ext uri="{FF2B5EF4-FFF2-40B4-BE49-F238E27FC236}">
                <a16:creationId xmlns:a16="http://schemas.microsoft.com/office/drawing/2014/main" id="{06739825-D1B6-4F3A-8216-BA5B32BD19E7}"/>
              </a:ext>
            </a:extLst>
          </p:cNvPr>
          <p:cNvSpPr>
            <a:spLocks noGrp="1"/>
          </p:cNvSpPr>
          <p:nvPr>
            <p:ph type="ftr" sz="quarter" idx="16"/>
          </p:nvPr>
        </p:nvSpPr>
        <p:spPr>
          <a:xfrm>
            <a:off x="0" y="6858000"/>
            <a:ext cx="0" cy="0"/>
          </a:xfrm>
        </p:spPr>
        <p:txBody>
          <a:bodyPr/>
          <a:lstStyle>
            <a:lvl1pPr>
              <a:defRPr sz="100">
                <a:noFill/>
              </a:defRPr>
            </a:lvl1pPr>
          </a:lstStyle>
          <a:p>
            <a:r>
              <a:rPr lang="da-DK"/>
              <a:t>April  2026 | KOMiT Brugerkonference 2026</a:t>
            </a:r>
            <a:endParaRPr lang="da-DK" dirty="0"/>
          </a:p>
        </p:txBody>
      </p:sp>
      <p:sp>
        <p:nvSpPr>
          <p:cNvPr id="15" name="Slide Number Placeholder 10" hidden="1">
            <a:extLst>
              <a:ext uri="{FF2B5EF4-FFF2-40B4-BE49-F238E27FC236}">
                <a16:creationId xmlns:a16="http://schemas.microsoft.com/office/drawing/2014/main" id="{A2244AC4-18E1-41D9-B6D4-4D2415BE8C35}"/>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442346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907747F-CECB-4CDA-8821-3446014D1A87}"/>
              </a:ext>
            </a:extLst>
          </p:cNvPr>
          <p:cNvSpPr/>
          <p:nvPr userDrawn="1"/>
        </p:nvSpPr>
        <p:spPr bwMode="ltGray">
          <a:xfrm>
            <a:off x="0" y="0"/>
            <a:ext cx="12192000" cy="6858000"/>
          </a:xfrm>
          <a:prstGeom prst="rect">
            <a:avLst/>
          </a:prstGeom>
          <a:gradFill flip="none" rotWithShape="1">
            <a:gsLst>
              <a:gs pos="0">
                <a:schemeClr val="accent2"/>
              </a:gs>
              <a:gs pos="94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pic>
        <p:nvPicPr>
          <p:cNvPr id="9" name="Graphic 8">
            <a:extLst>
              <a:ext uri="{FF2B5EF4-FFF2-40B4-BE49-F238E27FC236}">
                <a16:creationId xmlns:a16="http://schemas.microsoft.com/office/drawing/2014/main" id="{D96BDA04-8F35-4044-AD27-226889A3B87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6630" r="24686"/>
          <a:stretch>
            <a:fillRect/>
          </a:stretch>
        </p:blipFill>
        <p:spPr>
          <a:xfrm>
            <a:off x="5215924" y="-1"/>
            <a:ext cx="6826919" cy="3983980"/>
          </a:xfrm>
          <a:custGeom>
            <a:avLst/>
            <a:gdLst>
              <a:gd name="connsiteX0" fmla="*/ 0 w 6826919"/>
              <a:gd name="connsiteY0" fmla="*/ 0 h 3983980"/>
              <a:gd name="connsiteX1" fmla="*/ 6826919 w 6826919"/>
              <a:gd name="connsiteY1" fmla="*/ 0 h 3983980"/>
              <a:gd name="connsiteX2" fmla="*/ 6826919 w 6826919"/>
              <a:gd name="connsiteY2" fmla="*/ 3983980 h 3983980"/>
              <a:gd name="connsiteX3" fmla="*/ 0 w 6826919"/>
              <a:gd name="connsiteY3" fmla="*/ 3983980 h 3983980"/>
            </a:gdLst>
            <a:ahLst/>
            <a:cxnLst>
              <a:cxn ang="0">
                <a:pos x="connsiteX0" y="connsiteY0"/>
              </a:cxn>
              <a:cxn ang="0">
                <a:pos x="connsiteX1" y="connsiteY1"/>
              </a:cxn>
              <a:cxn ang="0">
                <a:pos x="connsiteX2" y="connsiteY2"/>
              </a:cxn>
              <a:cxn ang="0">
                <a:pos x="connsiteX3" y="connsiteY3"/>
              </a:cxn>
            </a:cxnLst>
            <a:rect l="l" t="t" r="r" b="b"/>
            <a:pathLst>
              <a:path w="6826919" h="3983980">
                <a:moveTo>
                  <a:pt x="0" y="0"/>
                </a:moveTo>
                <a:lnTo>
                  <a:pt x="6826919" y="0"/>
                </a:lnTo>
                <a:lnTo>
                  <a:pt x="6826919" y="3983980"/>
                </a:lnTo>
                <a:lnTo>
                  <a:pt x="0" y="3983980"/>
                </a:lnTo>
                <a:close/>
              </a:path>
            </a:pathLst>
          </a:custGeom>
        </p:spPr>
      </p:pic>
      <p:grpSp>
        <p:nvGrpSpPr>
          <p:cNvPr id="13" name="Group 4">
            <a:extLst>
              <a:ext uri="{FF2B5EF4-FFF2-40B4-BE49-F238E27FC236}">
                <a16:creationId xmlns:a16="http://schemas.microsoft.com/office/drawing/2014/main" id="{C3F790B8-8DF2-4315-9BC5-6E49B4232199}"/>
              </a:ext>
            </a:extLst>
          </p:cNvPr>
          <p:cNvGrpSpPr>
            <a:grpSpLocks noChangeAspect="1"/>
          </p:cNvGrpSpPr>
          <p:nvPr userDrawn="1"/>
        </p:nvGrpSpPr>
        <p:grpSpPr bwMode="auto">
          <a:xfrm>
            <a:off x="10773600" y="6552404"/>
            <a:ext cx="872887" cy="70438"/>
            <a:chOff x="5615" y="465"/>
            <a:chExt cx="1611" cy="130"/>
          </a:xfrm>
          <a:solidFill>
            <a:schemeClr val="bg1"/>
          </a:solidFill>
        </p:grpSpPr>
        <p:sp>
          <p:nvSpPr>
            <p:cNvPr id="14" name="Freeform 5">
              <a:extLst>
                <a:ext uri="{FF2B5EF4-FFF2-40B4-BE49-F238E27FC236}">
                  <a16:creationId xmlns:a16="http://schemas.microsoft.com/office/drawing/2014/main" id="{749DB8B3-3028-4587-9847-1885E81DA92A}"/>
                </a:ext>
              </a:extLst>
            </p:cNvPr>
            <p:cNvSpPr>
              <a:spLocks noEditPoints="1"/>
            </p:cNvSpPr>
            <p:nvPr/>
          </p:nvSpPr>
          <p:spPr bwMode="auto">
            <a:xfrm>
              <a:off x="5615" y="465"/>
              <a:ext cx="161" cy="130"/>
            </a:xfrm>
            <a:custGeom>
              <a:avLst/>
              <a:gdLst>
                <a:gd name="T0" fmla="*/ 375 w 375"/>
                <a:gd name="T1" fmla="*/ 213 h 301"/>
                <a:gd name="T2" fmla="*/ 342 w 375"/>
                <a:gd name="T3" fmla="*/ 274 h 301"/>
                <a:gd name="T4" fmla="*/ 266 w 375"/>
                <a:gd name="T5" fmla="*/ 301 h 301"/>
                <a:gd name="T6" fmla="*/ 0 w 375"/>
                <a:gd name="T7" fmla="*/ 301 h 301"/>
                <a:gd name="T8" fmla="*/ 0 w 375"/>
                <a:gd name="T9" fmla="*/ 0 h 301"/>
                <a:gd name="T10" fmla="*/ 266 w 375"/>
                <a:gd name="T11" fmla="*/ 0 h 301"/>
                <a:gd name="T12" fmla="*/ 342 w 375"/>
                <a:gd name="T13" fmla="*/ 27 h 301"/>
                <a:gd name="T14" fmla="*/ 375 w 375"/>
                <a:gd name="T15" fmla="*/ 88 h 301"/>
                <a:gd name="T16" fmla="*/ 347 w 375"/>
                <a:gd name="T17" fmla="*/ 151 h 301"/>
                <a:gd name="T18" fmla="*/ 375 w 375"/>
                <a:gd name="T19" fmla="*/ 208 h 301"/>
                <a:gd name="T20" fmla="*/ 375 w 375"/>
                <a:gd name="T21" fmla="*/ 213 h 301"/>
                <a:gd name="T22" fmla="*/ 300 w 375"/>
                <a:gd name="T23" fmla="*/ 211 h 301"/>
                <a:gd name="T24" fmla="*/ 289 w 375"/>
                <a:gd name="T25" fmla="*/ 190 h 301"/>
                <a:gd name="T26" fmla="*/ 263 w 375"/>
                <a:gd name="T27" fmla="*/ 181 h 301"/>
                <a:gd name="T28" fmla="*/ 196 w 375"/>
                <a:gd name="T29" fmla="*/ 181 h 301"/>
                <a:gd name="T30" fmla="*/ 196 w 375"/>
                <a:gd name="T31" fmla="*/ 121 h 301"/>
                <a:gd name="T32" fmla="*/ 263 w 375"/>
                <a:gd name="T33" fmla="*/ 121 h 301"/>
                <a:gd name="T34" fmla="*/ 289 w 375"/>
                <a:gd name="T35" fmla="*/ 112 h 301"/>
                <a:gd name="T36" fmla="*/ 300 w 375"/>
                <a:gd name="T37" fmla="*/ 91 h 301"/>
                <a:gd name="T38" fmla="*/ 290 w 375"/>
                <a:gd name="T39" fmla="*/ 69 h 301"/>
                <a:gd name="T40" fmla="*/ 263 w 375"/>
                <a:gd name="T41" fmla="*/ 60 h 301"/>
                <a:gd name="T42" fmla="*/ 75 w 375"/>
                <a:gd name="T43" fmla="*/ 60 h 301"/>
                <a:gd name="T44" fmla="*/ 75 w 375"/>
                <a:gd name="T45" fmla="*/ 241 h 301"/>
                <a:gd name="T46" fmla="*/ 263 w 375"/>
                <a:gd name="T47" fmla="*/ 241 h 301"/>
                <a:gd name="T48" fmla="*/ 289 w 375"/>
                <a:gd name="T49" fmla="*/ 232 h 301"/>
                <a:gd name="T50" fmla="*/ 300 w 375"/>
                <a:gd name="T51" fmla="*/ 21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5" h="301">
                  <a:moveTo>
                    <a:pt x="375" y="213"/>
                  </a:moveTo>
                  <a:cubicBezTo>
                    <a:pt x="375" y="236"/>
                    <a:pt x="364" y="257"/>
                    <a:pt x="342" y="274"/>
                  </a:cubicBezTo>
                  <a:cubicBezTo>
                    <a:pt x="321" y="292"/>
                    <a:pt x="295" y="301"/>
                    <a:pt x="266" y="301"/>
                  </a:cubicBezTo>
                  <a:cubicBezTo>
                    <a:pt x="0" y="301"/>
                    <a:pt x="0" y="301"/>
                    <a:pt x="0" y="301"/>
                  </a:cubicBezTo>
                  <a:cubicBezTo>
                    <a:pt x="0" y="0"/>
                    <a:pt x="0" y="0"/>
                    <a:pt x="0" y="0"/>
                  </a:cubicBezTo>
                  <a:cubicBezTo>
                    <a:pt x="266" y="0"/>
                    <a:pt x="266" y="0"/>
                    <a:pt x="266" y="0"/>
                  </a:cubicBezTo>
                  <a:cubicBezTo>
                    <a:pt x="295" y="0"/>
                    <a:pt x="320" y="9"/>
                    <a:pt x="342" y="27"/>
                  </a:cubicBezTo>
                  <a:cubicBezTo>
                    <a:pt x="364" y="44"/>
                    <a:pt x="375" y="65"/>
                    <a:pt x="375" y="88"/>
                  </a:cubicBezTo>
                  <a:cubicBezTo>
                    <a:pt x="375" y="113"/>
                    <a:pt x="366" y="133"/>
                    <a:pt x="347" y="151"/>
                  </a:cubicBezTo>
                  <a:cubicBezTo>
                    <a:pt x="366" y="168"/>
                    <a:pt x="375" y="187"/>
                    <a:pt x="375" y="208"/>
                  </a:cubicBezTo>
                  <a:lnTo>
                    <a:pt x="375" y="213"/>
                  </a:lnTo>
                  <a:close/>
                  <a:moveTo>
                    <a:pt x="300" y="211"/>
                  </a:moveTo>
                  <a:cubicBezTo>
                    <a:pt x="300" y="203"/>
                    <a:pt x="296" y="196"/>
                    <a:pt x="289" y="190"/>
                  </a:cubicBezTo>
                  <a:cubicBezTo>
                    <a:pt x="282" y="184"/>
                    <a:pt x="273" y="181"/>
                    <a:pt x="263" y="181"/>
                  </a:cubicBezTo>
                  <a:cubicBezTo>
                    <a:pt x="196" y="181"/>
                    <a:pt x="196" y="181"/>
                    <a:pt x="196" y="181"/>
                  </a:cubicBezTo>
                  <a:cubicBezTo>
                    <a:pt x="196" y="121"/>
                    <a:pt x="196" y="121"/>
                    <a:pt x="196" y="121"/>
                  </a:cubicBezTo>
                  <a:cubicBezTo>
                    <a:pt x="263" y="121"/>
                    <a:pt x="263" y="121"/>
                    <a:pt x="263" y="121"/>
                  </a:cubicBezTo>
                  <a:cubicBezTo>
                    <a:pt x="273" y="121"/>
                    <a:pt x="281" y="118"/>
                    <a:pt x="289" y="112"/>
                  </a:cubicBezTo>
                  <a:cubicBezTo>
                    <a:pt x="296" y="106"/>
                    <a:pt x="300" y="99"/>
                    <a:pt x="300" y="91"/>
                  </a:cubicBezTo>
                  <a:cubicBezTo>
                    <a:pt x="300" y="83"/>
                    <a:pt x="297" y="75"/>
                    <a:pt x="290" y="69"/>
                  </a:cubicBezTo>
                  <a:cubicBezTo>
                    <a:pt x="283" y="63"/>
                    <a:pt x="274" y="60"/>
                    <a:pt x="263" y="60"/>
                  </a:cubicBezTo>
                  <a:cubicBezTo>
                    <a:pt x="75" y="60"/>
                    <a:pt x="75" y="60"/>
                    <a:pt x="75" y="60"/>
                  </a:cubicBezTo>
                  <a:cubicBezTo>
                    <a:pt x="75" y="241"/>
                    <a:pt x="75" y="241"/>
                    <a:pt x="75" y="241"/>
                  </a:cubicBezTo>
                  <a:cubicBezTo>
                    <a:pt x="263" y="241"/>
                    <a:pt x="263" y="241"/>
                    <a:pt x="263" y="241"/>
                  </a:cubicBezTo>
                  <a:cubicBezTo>
                    <a:pt x="273" y="241"/>
                    <a:pt x="282" y="238"/>
                    <a:pt x="289" y="232"/>
                  </a:cubicBezTo>
                  <a:cubicBezTo>
                    <a:pt x="296" y="226"/>
                    <a:pt x="300" y="219"/>
                    <a:pt x="300" y="2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15" name="Rectangle 6">
              <a:extLst>
                <a:ext uri="{FF2B5EF4-FFF2-40B4-BE49-F238E27FC236}">
                  <a16:creationId xmlns:a16="http://schemas.microsoft.com/office/drawing/2014/main" id="{54AA8F04-84B8-49E1-8719-B9C9A9EFB4A8}"/>
                </a:ext>
              </a:extLst>
            </p:cNvPr>
            <p:cNvSpPr>
              <a:spLocks noChangeArrowheads="1"/>
            </p:cNvSpPr>
            <p:nvPr/>
          </p:nvSpPr>
          <p:spPr bwMode="auto">
            <a:xfrm>
              <a:off x="6004" y="465"/>
              <a:ext cx="32" cy="1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16" name="Freeform 7">
              <a:extLst>
                <a:ext uri="{FF2B5EF4-FFF2-40B4-BE49-F238E27FC236}">
                  <a16:creationId xmlns:a16="http://schemas.microsoft.com/office/drawing/2014/main" id="{9E2BF39A-C7DE-4C31-A5D2-987CF98BBC26}"/>
                </a:ext>
              </a:extLst>
            </p:cNvPr>
            <p:cNvSpPr>
              <a:spLocks/>
            </p:cNvSpPr>
            <p:nvPr/>
          </p:nvSpPr>
          <p:spPr bwMode="auto">
            <a:xfrm>
              <a:off x="6453" y="465"/>
              <a:ext cx="160" cy="130"/>
            </a:xfrm>
            <a:custGeom>
              <a:avLst/>
              <a:gdLst>
                <a:gd name="T0" fmla="*/ 128 w 160"/>
                <a:gd name="T1" fmla="*/ 0 h 130"/>
                <a:gd name="T2" fmla="*/ 128 w 160"/>
                <a:gd name="T3" fmla="*/ 52 h 130"/>
                <a:gd name="T4" fmla="*/ 32 w 160"/>
                <a:gd name="T5" fmla="*/ 52 h 130"/>
                <a:gd name="T6" fmla="*/ 32 w 160"/>
                <a:gd name="T7" fmla="*/ 0 h 130"/>
                <a:gd name="T8" fmla="*/ 0 w 160"/>
                <a:gd name="T9" fmla="*/ 0 h 130"/>
                <a:gd name="T10" fmla="*/ 0 w 160"/>
                <a:gd name="T11" fmla="*/ 130 h 130"/>
                <a:gd name="T12" fmla="*/ 32 w 160"/>
                <a:gd name="T13" fmla="*/ 130 h 130"/>
                <a:gd name="T14" fmla="*/ 32 w 160"/>
                <a:gd name="T15" fmla="*/ 78 h 130"/>
                <a:gd name="T16" fmla="*/ 128 w 160"/>
                <a:gd name="T17" fmla="*/ 78 h 130"/>
                <a:gd name="T18" fmla="*/ 128 w 160"/>
                <a:gd name="T19" fmla="*/ 130 h 130"/>
                <a:gd name="T20" fmla="*/ 160 w 160"/>
                <a:gd name="T21" fmla="*/ 130 h 130"/>
                <a:gd name="T22" fmla="*/ 160 w 160"/>
                <a:gd name="T23" fmla="*/ 0 h 130"/>
                <a:gd name="T24" fmla="*/ 128 w 160"/>
                <a:gd name="T25"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30">
                  <a:moveTo>
                    <a:pt x="128" y="0"/>
                  </a:moveTo>
                  <a:lnTo>
                    <a:pt x="128" y="52"/>
                  </a:lnTo>
                  <a:lnTo>
                    <a:pt x="32" y="52"/>
                  </a:lnTo>
                  <a:lnTo>
                    <a:pt x="32" y="0"/>
                  </a:lnTo>
                  <a:lnTo>
                    <a:pt x="0" y="0"/>
                  </a:lnTo>
                  <a:lnTo>
                    <a:pt x="0" y="130"/>
                  </a:lnTo>
                  <a:lnTo>
                    <a:pt x="32" y="130"/>
                  </a:lnTo>
                  <a:lnTo>
                    <a:pt x="32" y="78"/>
                  </a:lnTo>
                  <a:lnTo>
                    <a:pt x="128" y="78"/>
                  </a:lnTo>
                  <a:lnTo>
                    <a:pt x="128" y="130"/>
                  </a:lnTo>
                  <a:lnTo>
                    <a:pt x="160" y="130"/>
                  </a:lnTo>
                  <a:lnTo>
                    <a:pt x="160" y="0"/>
                  </a:lnTo>
                  <a:lnTo>
                    <a:pt x="1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17" name="Freeform 8">
              <a:extLst>
                <a:ext uri="{FF2B5EF4-FFF2-40B4-BE49-F238E27FC236}">
                  <a16:creationId xmlns:a16="http://schemas.microsoft.com/office/drawing/2014/main" id="{96BCE973-F446-4C64-8F07-274E78B67296}"/>
                </a:ext>
              </a:extLst>
            </p:cNvPr>
            <p:cNvSpPr>
              <a:spLocks noEditPoints="1"/>
            </p:cNvSpPr>
            <p:nvPr/>
          </p:nvSpPr>
          <p:spPr bwMode="auto">
            <a:xfrm>
              <a:off x="6655" y="465"/>
              <a:ext cx="161" cy="130"/>
            </a:xfrm>
            <a:custGeom>
              <a:avLst/>
              <a:gdLst>
                <a:gd name="T0" fmla="*/ 376 w 376"/>
                <a:gd name="T1" fmla="*/ 213 h 301"/>
                <a:gd name="T2" fmla="*/ 343 w 376"/>
                <a:gd name="T3" fmla="*/ 274 h 301"/>
                <a:gd name="T4" fmla="*/ 266 w 376"/>
                <a:gd name="T5" fmla="*/ 301 h 301"/>
                <a:gd name="T6" fmla="*/ 111 w 376"/>
                <a:gd name="T7" fmla="*/ 301 h 301"/>
                <a:gd name="T8" fmla="*/ 33 w 376"/>
                <a:gd name="T9" fmla="*/ 274 h 301"/>
                <a:gd name="T10" fmla="*/ 0 w 376"/>
                <a:gd name="T11" fmla="*/ 213 h 301"/>
                <a:gd name="T12" fmla="*/ 0 w 376"/>
                <a:gd name="T13" fmla="*/ 88 h 301"/>
                <a:gd name="T14" fmla="*/ 33 w 376"/>
                <a:gd name="T15" fmla="*/ 27 h 301"/>
                <a:gd name="T16" fmla="*/ 111 w 376"/>
                <a:gd name="T17" fmla="*/ 0 h 301"/>
                <a:gd name="T18" fmla="*/ 266 w 376"/>
                <a:gd name="T19" fmla="*/ 0 h 301"/>
                <a:gd name="T20" fmla="*/ 343 w 376"/>
                <a:gd name="T21" fmla="*/ 27 h 301"/>
                <a:gd name="T22" fmla="*/ 376 w 376"/>
                <a:gd name="T23" fmla="*/ 88 h 301"/>
                <a:gd name="T24" fmla="*/ 376 w 376"/>
                <a:gd name="T25" fmla="*/ 213 h 301"/>
                <a:gd name="T26" fmla="*/ 301 w 376"/>
                <a:gd name="T27" fmla="*/ 211 h 301"/>
                <a:gd name="T28" fmla="*/ 301 w 376"/>
                <a:gd name="T29" fmla="*/ 90 h 301"/>
                <a:gd name="T30" fmla="*/ 290 w 376"/>
                <a:gd name="T31" fmla="*/ 69 h 301"/>
                <a:gd name="T32" fmla="*/ 265 w 376"/>
                <a:gd name="T33" fmla="*/ 60 h 301"/>
                <a:gd name="T34" fmla="*/ 112 w 376"/>
                <a:gd name="T35" fmla="*/ 60 h 301"/>
                <a:gd name="T36" fmla="*/ 87 w 376"/>
                <a:gd name="T37" fmla="*/ 69 h 301"/>
                <a:gd name="T38" fmla="*/ 75 w 376"/>
                <a:gd name="T39" fmla="*/ 90 h 301"/>
                <a:gd name="T40" fmla="*/ 75 w 376"/>
                <a:gd name="T41" fmla="*/ 211 h 301"/>
                <a:gd name="T42" fmla="*/ 86 w 376"/>
                <a:gd name="T43" fmla="*/ 232 h 301"/>
                <a:gd name="T44" fmla="*/ 112 w 376"/>
                <a:gd name="T45" fmla="*/ 241 h 301"/>
                <a:gd name="T46" fmla="*/ 265 w 376"/>
                <a:gd name="T47" fmla="*/ 241 h 301"/>
                <a:gd name="T48" fmla="*/ 290 w 376"/>
                <a:gd name="T49" fmla="*/ 232 h 301"/>
                <a:gd name="T50" fmla="*/ 301 w 376"/>
                <a:gd name="T51" fmla="*/ 21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6" h="301">
                  <a:moveTo>
                    <a:pt x="376" y="213"/>
                  </a:moveTo>
                  <a:cubicBezTo>
                    <a:pt x="376" y="236"/>
                    <a:pt x="365" y="257"/>
                    <a:pt x="343" y="274"/>
                  </a:cubicBezTo>
                  <a:cubicBezTo>
                    <a:pt x="321" y="292"/>
                    <a:pt x="296" y="301"/>
                    <a:pt x="266" y="301"/>
                  </a:cubicBezTo>
                  <a:cubicBezTo>
                    <a:pt x="111" y="301"/>
                    <a:pt x="111" y="301"/>
                    <a:pt x="111" y="301"/>
                  </a:cubicBezTo>
                  <a:cubicBezTo>
                    <a:pt x="81" y="301"/>
                    <a:pt x="55" y="292"/>
                    <a:pt x="33" y="274"/>
                  </a:cubicBezTo>
                  <a:cubicBezTo>
                    <a:pt x="11" y="257"/>
                    <a:pt x="0" y="236"/>
                    <a:pt x="0" y="213"/>
                  </a:cubicBezTo>
                  <a:cubicBezTo>
                    <a:pt x="0" y="88"/>
                    <a:pt x="0" y="88"/>
                    <a:pt x="0" y="88"/>
                  </a:cubicBezTo>
                  <a:cubicBezTo>
                    <a:pt x="0" y="64"/>
                    <a:pt x="11" y="44"/>
                    <a:pt x="33" y="27"/>
                  </a:cubicBezTo>
                  <a:cubicBezTo>
                    <a:pt x="55" y="9"/>
                    <a:pt x="81" y="0"/>
                    <a:pt x="111" y="0"/>
                  </a:cubicBezTo>
                  <a:cubicBezTo>
                    <a:pt x="266" y="0"/>
                    <a:pt x="266" y="0"/>
                    <a:pt x="266" y="0"/>
                  </a:cubicBezTo>
                  <a:cubicBezTo>
                    <a:pt x="295" y="0"/>
                    <a:pt x="321" y="9"/>
                    <a:pt x="343" y="27"/>
                  </a:cubicBezTo>
                  <a:cubicBezTo>
                    <a:pt x="365" y="44"/>
                    <a:pt x="376" y="65"/>
                    <a:pt x="376" y="88"/>
                  </a:cubicBezTo>
                  <a:lnTo>
                    <a:pt x="376" y="213"/>
                  </a:lnTo>
                  <a:close/>
                  <a:moveTo>
                    <a:pt x="301" y="211"/>
                  </a:moveTo>
                  <a:cubicBezTo>
                    <a:pt x="301" y="90"/>
                    <a:pt x="301" y="90"/>
                    <a:pt x="301" y="90"/>
                  </a:cubicBezTo>
                  <a:cubicBezTo>
                    <a:pt x="301" y="82"/>
                    <a:pt x="297" y="75"/>
                    <a:pt x="290" y="69"/>
                  </a:cubicBezTo>
                  <a:cubicBezTo>
                    <a:pt x="282" y="63"/>
                    <a:pt x="274" y="60"/>
                    <a:pt x="265" y="60"/>
                  </a:cubicBezTo>
                  <a:cubicBezTo>
                    <a:pt x="112" y="60"/>
                    <a:pt x="112" y="60"/>
                    <a:pt x="112" y="60"/>
                  </a:cubicBezTo>
                  <a:cubicBezTo>
                    <a:pt x="103" y="60"/>
                    <a:pt x="94" y="63"/>
                    <a:pt x="87" y="69"/>
                  </a:cubicBezTo>
                  <a:cubicBezTo>
                    <a:pt x="79" y="75"/>
                    <a:pt x="75" y="82"/>
                    <a:pt x="75" y="90"/>
                  </a:cubicBezTo>
                  <a:cubicBezTo>
                    <a:pt x="75" y="211"/>
                    <a:pt x="75" y="211"/>
                    <a:pt x="75" y="211"/>
                  </a:cubicBezTo>
                  <a:cubicBezTo>
                    <a:pt x="75" y="219"/>
                    <a:pt x="79" y="226"/>
                    <a:pt x="86" y="232"/>
                  </a:cubicBezTo>
                  <a:cubicBezTo>
                    <a:pt x="93" y="238"/>
                    <a:pt x="102" y="241"/>
                    <a:pt x="112" y="241"/>
                  </a:cubicBezTo>
                  <a:cubicBezTo>
                    <a:pt x="265" y="241"/>
                    <a:pt x="265" y="241"/>
                    <a:pt x="265" y="241"/>
                  </a:cubicBezTo>
                  <a:cubicBezTo>
                    <a:pt x="274" y="241"/>
                    <a:pt x="282" y="238"/>
                    <a:pt x="290" y="232"/>
                  </a:cubicBezTo>
                  <a:cubicBezTo>
                    <a:pt x="297" y="226"/>
                    <a:pt x="301" y="219"/>
                    <a:pt x="301" y="2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18" name="Freeform 9">
              <a:extLst>
                <a:ext uri="{FF2B5EF4-FFF2-40B4-BE49-F238E27FC236}">
                  <a16:creationId xmlns:a16="http://schemas.microsoft.com/office/drawing/2014/main" id="{23356B86-AA51-4AD9-8AE4-62F72BA312AB}"/>
                </a:ext>
              </a:extLst>
            </p:cNvPr>
            <p:cNvSpPr>
              <a:spLocks/>
            </p:cNvSpPr>
            <p:nvPr/>
          </p:nvSpPr>
          <p:spPr bwMode="auto">
            <a:xfrm>
              <a:off x="6856" y="465"/>
              <a:ext cx="118" cy="130"/>
            </a:xfrm>
            <a:custGeom>
              <a:avLst/>
              <a:gdLst>
                <a:gd name="T0" fmla="*/ 275 w 275"/>
                <a:gd name="T1" fmla="*/ 301 h 301"/>
                <a:gd name="T2" fmla="*/ 110 w 275"/>
                <a:gd name="T3" fmla="*/ 301 h 301"/>
                <a:gd name="T4" fmla="*/ 33 w 275"/>
                <a:gd name="T5" fmla="*/ 275 h 301"/>
                <a:gd name="T6" fmla="*/ 0 w 275"/>
                <a:gd name="T7" fmla="*/ 213 h 301"/>
                <a:gd name="T8" fmla="*/ 0 w 275"/>
                <a:gd name="T9" fmla="*/ 0 h 301"/>
                <a:gd name="T10" fmla="*/ 75 w 275"/>
                <a:gd name="T11" fmla="*/ 0 h 301"/>
                <a:gd name="T12" fmla="*/ 75 w 275"/>
                <a:gd name="T13" fmla="*/ 211 h 301"/>
                <a:gd name="T14" fmla="*/ 86 w 275"/>
                <a:gd name="T15" fmla="*/ 232 h 301"/>
                <a:gd name="T16" fmla="*/ 112 w 275"/>
                <a:gd name="T17" fmla="*/ 241 h 301"/>
                <a:gd name="T18" fmla="*/ 275 w 275"/>
                <a:gd name="T19" fmla="*/ 241 h 301"/>
                <a:gd name="T20" fmla="*/ 275 w 275"/>
                <a:gd name="T21"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5" h="301">
                  <a:moveTo>
                    <a:pt x="275" y="301"/>
                  </a:moveTo>
                  <a:cubicBezTo>
                    <a:pt x="110" y="301"/>
                    <a:pt x="110" y="301"/>
                    <a:pt x="110" y="301"/>
                  </a:cubicBezTo>
                  <a:cubicBezTo>
                    <a:pt x="81" y="301"/>
                    <a:pt x="55" y="292"/>
                    <a:pt x="33" y="275"/>
                  </a:cubicBezTo>
                  <a:cubicBezTo>
                    <a:pt x="11" y="257"/>
                    <a:pt x="0" y="237"/>
                    <a:pt x="0" y="213"/>
                  </a:cubicBezTo>
                  <a:cubicBezTo>
                    <a:pt x="0" y="0"/>
                    <a:pt x="0" y="0"/>
                    <a:pt x="0" y="0"/>
                  </a:cubicBezTo>
                  <a:cubicBezTo>
                    <a:pt x="75" y="0"/>
                    <a:pt x="75" y="0"/>
                    <a:pt x="75" y="0"/>
                  </a:cubicBezTo>
                  <a:cubicBezTo>
                    <a:pt x="75" y="211"/>
                    <a:pt x="75" y="211"/>
                    <a:pt x="75" y="211"/>
                  </a:cubicBezTo>
                  <a:cubicBezTo>
                    <a:pt x="75" y="219"/>
                    <a:pt x="79" y="226"/>
                    <a:pt x="86" y="232"/>
                  </a:cubicBezTo>
                  <a:cubicBezTo>
                    <a:pt x="94" y="238"/>
                    <a:pt x="102" y="241"/>
                    <a:pt x="112" y="241"/>
                  </a:cubicBezTo>
                  <a:cubicBezTo>
                    <a:pt x="275" y="241"/>
                    <a:pt x="275" y="241"/>
                    <a:pt x="275" y="241"/>
                  </a:cubicBezTo>
                  <a:lnTo>
                    <a:pt x="275"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19" name="Freeform 10">
              <a:extLst>
                <a:ext uri="{FF2B5EF4-FFF2-40B4-BE49-F238E27FC236}">
                  <a16:creationId xmlns:a16="http://schemas.microsoft.com/office/drawing/2014/main" id="{4C5A2839-956C-436E-8806-6E13EF77C19C}"/>
                </a:ext>
              </a:extLst>
            </p:cNvPr>
            <p:cNvSpPr>
              <a:spLocks/>
            </p:cNvSpPr>
            <p:nvPr/>
          </p:nvSpPr>
          <p:spPr bwMode="auto">
            <a:xfrm>
              <a:off x="7000" y="465"/>
              <a:ext cx="226" cy="130"/>
            </a:xfrm>
            <a:custGeom>
              <a:avLst/>
              <a:gdLst>
                <a:gd name="T0" fmla="*/ 526 w 526"/>
                <a:gd name="T1" fmla="*/ 301 h 301"/>
                <a:gd name="T2" fmla="*/ 451 w 526"/>
                <a:gd name="T3" fmla="*/ 301 h 301"/>
                <a:gd name="T4" fmla="*/ 451 w 526"/>
                <a:gd name="T5" fmla="*/ 90 h 301"/>
                <a:gd name="T6" fmla="*/ 440 w 526"/>
                <a:gd name="T7" fmla="*/ 69 h 301"/>
                <a:gd name="T8" fmla="*/ 414 w 526"/>
                <a:gd name="T9" fmla="*/ 60 h 301"/>
                <a:gd name="T10" fmla="*/ 301 w 526"/>
                <a:gd name="T11" fmla="*/ 60 h 301"/>
                <a:gd name="T12" fmla="*/ 301 w 526"/>
                <a:gd name="T13" fmla="*/ 301 h 301"/>
                <a:gd name="T14" fmla="*/ 226 w 526"/>
                <a:gd name="T15" fmla="*/ 301 h 301"/>
                <a:gd name="T16" fmla="*/ 226 w 526"/>
                <a:gd name="T17" fmla="*/ 60 h 301"/>
                <a:gd name="T18" fmla="*/ 112 w 526"/>
                <a:gd name="T19" fmla="*/ 60 h 301"/>
                <a:gd name="T20" fmla="*/ 86 w 526"/>
                <a:gd name="T21" fmla="*/ 69 h 301"/>
                <a:gd name="T22" fmla="*/ 76 w 526"/>
                <a:gd name="T23" fmla="*/ 90 h 301"/>
                <a:gd name="T24" fmla="*/ 76 w 526"/>
                <a:gd name="T25" fmla="*/ 301 h 301"/>
                <a:gd name="T26" fmla="*/ 0 w 526"/>
                <a:gd name="T27" fmla="*/ 301 h 301"/>
                <a:gd name="T28" fmla="*/ 0 w 526"/>
                <a:gd name="T29" fmla="*/ 88 h 301"/>
                <a:gd name="T30" fmla="*/ 34 w 526"/>
                <a:gd name="T31" fmla="*/ 27 h 301"/>
                <a:gd name="T32" fmla="*/ 110 w 526"/>
                <a:gd name="T33" fmla="*/ 0 h 301"/>
                <a:gd name="T34" fmla="*/ 416 w 526"/>
                <a:gd name="T35" fmla="*/ 0 h 301"/>
                <a:gd name="T36" fmla="*/ 493 w 526"/>
                <a:gd name="T37" fmla="*/ 27 h 301"/>
                <a:gd name="T38" fmla="*/ 526 w 526"/>
                <a:gd name="T39" fmla="*/ 88 h 301"/>
                <a:gd name="T40" fmla="*/ 526 w 526"/>
                <a:gd name="T41"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6" h="301">
                  <a:moveTo>
                    <a:pt x="526" y="301"/>
                  </a:moveTo>
                  <a:cubicBezTo>
                    <a:pt x="451" y="301"/>
                    <a:pt x="451" y="301"/>
                    <a:pt x="451" y="301"/>
                  </a:cubicBezTo>
                  <a:cubicBezTo>
                    <a:pt x="451" y="90"/>
                    <a:pt x="451" y="90"/>
                    <a:pt x="451" y="90"/>
                  </a:cubicBezTo>
                  <a:cubicBezTo>
                    <a:pt x="451" y="82"/>
                    <a:pt x="447" y="75"/>
                    <a:pt x="440" y="69"/>
                  </a:cubicBezTo>
                  <a:cubicBezTo>
                    <a:pt x="433" y="63"/>
                    <a:pt x="424" y="60"/>
                    <a:pt x="414" y="60"/>
                  </a:cubicBezTo>
                  <a:cubicBezTo>
                    <a:pt x="301" y="60"/>
                    <a:pt x="301" y="60"/>
                    <a:pt x="301" y="60"/>
                  </a:cubicBezTo>
                  <a:cubicBezTo>
                    <a:pt x="301" y="301"/>
                    <a:pt x="301" y="301"/>
                    <a:pt x="301" y="301"/>
                  </a:cubicBezTo>
                  <a:cubicBezTo>
                    <a:pt x="226" y="301"/>
                    <a:pt x="226" y="301"/>
                    <a:pt x="226" y="301"/>
                  </a:cubicBezTo>
                  <a:cubicBezTo>
                    <a:pt x="226" y="60"/>
                    <a:pt x="226" y="60"/>
                    <a:pt x="226" y="60"/>
                  </a:cubicBezTo>
                  <a:cubicBezTo>
                    <a:pt x="112" y="60"/>
                    <a:pt x="112" y="60"/>
                    <a:pt x="112" y="60"/>
                  </a:cubicBezTo>
                  <a:cubicBezTo>
                    <a:pt x="102" y="60"/>
                    <a:pt x="94" y="63"/>
                    <a:pt x="86" y="69"/>
                  </a:cubicBezTo>
                  <a:cubicBezTo>
                    <a:pt x="79" y="75"/>
                    <a:pt x="76" y="82"/>
                    <a:pt x="76" y="90"/>
                  </a:cubicBezTo>
                  <a:cubicBezTo>
                    <a:pt x="76" y="301"/>
                    <a:pt x="76" y="301"/>
                    <a:pt x="76" y="301"/>
                  </a:cubicBezTo>
                  <a:cubicBezTo>
                    <a:pt x="0" y="301"/>
                    <a:pt x="0" y="301"/>
                    <a:pt x="0" y="301"/>
                  </a:cubicBezTo>
                  <a:cubicBezTo>
                    <a:pt x="0" y="88"/>
                    <a:pt x="0" y="88"/>
                    <a:pt x="0" y="88"/>
                  </a:cubicBezTo>
                  <a:cubicBezTo>
                    <a:pt x="0" y="64"/>
                    <a:pt x="12" y="44"/>
                    <a:pt x="34" y="27"/>
                  </a:cubicBezTo>
                  <a:cubicBezTo>
                    <a:pt x="56" y="9"/>
                    <a:pt x="81" y="0"/>
                    <a:pt x="110" y="0"/>
                  </a:cubicBezTo>
                  <a:cubicBezTo>
                    <a:pt x="416" y="0"/>
                    <a:pt x="416" y="0"/>
                    <a:pt x="416" y="0"/>
                  </a:cubicBezTo>
                  <a:cubicBezTo>
                    <a:pt x="446" y="0"/>
                    <a:pt x="472" y="9"/>
                    <a:pt x="493" y="27"/>
                  </a:cubicBezTo>
                  <a:cubicBezTo>
                    <a:pt x="515" y="44"/>
                    <a:pt x="526" y="64"/>
                    <a:pt x="526" y="88"/>
                  </a:cubicBezTo>
                  <a:lnTo>
                    <a:pt x="526"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20" name="Freeform 11">
              <a:extLst>
                <a:ext uri="{FF2B5EF4-FFF2-40B4-BE49-F238E27FC236}">
                  <a16:creationId xmlns:a16="http://schemas.microsoft.com/office/drawing/2014/main" id="{4317E110-A5AE-43A4-ABCE-E825870E8DB4}"/>
                </a:ext>
              </a:extLst>
            </p:cNvPr>
            <p:cNvSpPr>
              <a:spLocks/>
            </p:cNvSpPr>
            <p:nvPr/>
          </p:nvSpPr>
          <p:spPr bwMode="auto">
            <a:xfrm>
              <a:off x="5821" y="465"/>
              <a:ext cx="142" cy="130"/>
            </a:xfrm>
            <a:custGeom>
              <a:avLst/>
              <a:gdLst>
                <a:gd name="T0" fmla="*/ 86 w 331"/>
                <a:gd name="T1" fmla="*/ 69 h 300"/>
                <a:gd name="T2" fmla="*/ 112 w 331"/>
                <a:gd name="T3" fmla="*/ 60 h 300"/>
                <a:gd name="T4" fmla="*/ 331 w 331"/>
                <a:gd name="T5" fmla="*/ 60 h 300"/>
                <a:gd name="T6" fmla="*/ 331 w 331"/>
                <a:gd name="T7" fmla="*/ 0 h 300"/>
                <a:gd name="T8" fmla="*/ 110 w 331"/>
                <a:gd name="T9" fmla="*/ 0 h 300"/>
                <a:gd name="T10" fmla="*/ 33 w 331"/>
                <a:gd name="T11" fmla="*/ 26 h 300"/>
                <a:gd name="T12" fmla="*/ 0 w 331"/>
                <a:gd name="T13" fmla="*/ 88 h 300"/>
                <a:gd name="T14" fmla="*/ 0 w 331"/>
                <a:gd name="T15" fmla="*/ 212 h 300"/>
                <a:gd name="T16" fmla="*/ 33 w 331"/>
                <a:gd name="T17" fmla="*/ 274 h 300"/>
                <a:gd name="T18" fmla="*/ 110 w 331"/>
                <a:gd name="T19" fmla="*/ 300 h 300"/>
                <a:gd name="T20" fmla="*/ 331 w 331"/>
                <a:gd name="T21" fmla="*/ 300 h 300"/>
                <a:gd name="T22" fmla="*/ 331 w 331"/>
                <a:gd name="T23" fmla="*/ 240 h 300"/>
                <a:gd name="T24" fmla="*/ 112 w 331"/>
                <a:gd name="T25" fmla="*/ 240 h 300"/>
                <a:gd name="T26" fmla="*/ 86 w 331"/>
                <a:gd name="T27" fmla="*/ 231 h 300"/>
                <a:gd name="T28" fmla="*/ 75 w 331"/>
                <a:gd name="T29" fmla="*/ 210 h 300"/>
                <a:gd name="T30" fmla="*/ 75 w 331"/>
                <a:gd name="T31" fmla="*/ 180 h 300"/>
                <a:gd name="T32" fmla="*/ 215 w 331"/>
                <a:gd name="T33" fmla="*/ 180 h 300"/>
                <a:gd name="T34" fmla="*/ 215 w 331"/>
                <a:gd name="T35" fmla="*/ 120 h 300"/>
                <a:gd name="T36" fmla="*/ 75 w 331"/>
                <a:gd name="T37" fmla="*/ 120 h 300"/>
                <a:gd name="T38" fmla="*/ 75 w 331"/>
                <a:gd name="T39" fmla="*/ 89 h 300"/>
                <a:gd name="T40" fmla="*/ 86 w 331"/>
                <a:gd name="T41" fmla="*/ 6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1" h="300">
                  <a:moveTo>
                    <a:pt x="86" y="69"/>
                  </a:moveTo>
                  <a:cubicBezTo>
                    <a:pt x="93" y="63"/>
                    <a:pt x="102" y="60"/>
                    <a:pt x="112" y="60"/>
                  </a:cubicBezTo>
                  <a:cubicBezTo>
                    <a:pt x="331" y="60"/>
                    <a:pt x="331" y="60"/>
                    <a:pt x="331" y="60"/>
                  </a:cubicBezTo>
                  <a:cubicBezTo>
                    <a:pt x="331" y="0"/>
                    <a:pt x="331" y="0"/>
                    <a:pt x="331" y="0"/>
                  </a:cubicBezTo>
                  <a:cubicBezTo>
                    <a:pt x="110" y="0"/>
                    <a:pt x="110" y="0"/>
                    <a:pt x="110" y="0"/>
                  </a:cubicBezTo>
                  <a:cubicBezTo>
                    <a:pt x="81" y="0"/>
                    <a:pt x="55" y="9"/>
                    <a:pt x="33" y="26"/>
                  </a:cubicBezTo>
                  <a:cubicBezTo>
                    <a:pt x="11" y="43"/>
                    <a:pt x="0" y="64"/>
                    <a:pt x="0" y="88"/>
                  </a:cubicBezTo>
                  <a:cubicBezTo>
                    <a:pt x="0" y="212"/>
                    <a:pt x="0" y="212"/>
                    <a:pt x="0" y="212"/>
                  </a:cubicBezTo>
                  <a:cubicBezTo>
                    <a:pt x="0" y="236"/>
                    <a:pt x="11" y="256"/>
                    <a:pt x="33" y="274"/>
                  </a:cubicBezTo>
                  <a:cubicBezTo>
                    <a:pt x="55" y="291"/>
                    <a:pt x="81" y="300"/>
                    <a:pt x="110" y="300"/>
                  </a:cubicBezTo>
                  <a:cubicBezTo>
                    <a:pt x="331" y="300"/>
                    <a:pt x="331" y="300"/>
                    <a:pt x="331" y="300"/>
                  </a:cubicBezTo>
                  <a:cubicBezTo>
                    <a:pt x="331" y="240"/>
                    <a:pt x="331" y="240"/>
                    <a:pt x="331" y="240"/>
                  </a:cubicBezTo>
                  <a:cubicBezTo>
                    <a:pt x="112" y="240"/>
                    <a:pt x="112" y="240"/>
                    <a:pt x="112" y="240"/>
                  </a:cubicBezTo>
                  <a:cubicBezTo>
                    <a:pt x="102" y="240"/>
                    <a:pt x="93" y="237"/>
                    <a:pt x="86" y="231"/>
                  </a:cubicBezTo>
                  <a:cubicBezTo>
                    <a:pt x="79" y="225"/>
                    <a:pt x="75" y="218"/>
                    <a:pt x="75" y="210"/>
                  </a:cubicBezTo>
                  <a:cubicBezTo>
                    <a:pt x="75" y="180"/>
                    <a:pt x="75" y="180"/>
                    <a:pt x="75" y="180"/>
                  </a:cubicBezTo>
                  <a:cubicBezTo>
                    <a:pt x="215" y="180"/>
                    <a:pt x="215" y="180"/>
                    <a:pt x="215" y="180"/>
                  </a:cubicBezTo>
                  <a:cubicBezTo>
                    <a:pt x="215" y="120"/>
                    <a:pt x="215" y="120"/>
                    <a:pt x="215" y="120"/>
                  </a:cubicBezTo>
                  <a:cubicBezTo>
                    <a:pt x="75" y="120"/>
                    <a:pt x="75" y="120"/>
                    <a:pt x="75" y="120"/>
                  </a:cubicBezTo>
                  <a:cubicBezTo>
                    <a:pt x="75" y="89"/>
                    <a:pt x="75" y="89"/>
                    <a:pt x="75" y="89"/>
                  </a:cubicBezTo>
                  <a:cubicBezTo>
                    <a:pt x="75" y="81"/>
                    <a:pt x="79" y="74"/>
                    <a:pt x="86" y="6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21" name="Freeform 12">
              <a:extLst>
                <a:ext uri="{FF2B5EF4-FFF2-40B4-BE49-F238E27FC236}">
                  <a16:creationId xmlns:a16="http://schemas.microsoft.com/office/drawing/2014/main" id="{52F28E93-FE11-41F8-82A6-CB41924879FF}"/>
                </a:ext>
              </a:extLst>
            </p:cNvPr>
            <p:cNvSpPr>
              <a:spLocks/>
            </p:cNvSpPr>
            <p:nvPr/>
          </p:nvSpPr>
          <p:spPr bwMode="auto">
            <a:xfrm>
              <a:off x="6078" y="465"/>
              <a:ext cx="142" cy="130"/>
            </a:xfrm>
            <a:custGeom>
              <a:avLst/>
              <a:gdLst>
                <a:gd name="T0" fmla="*/ 86 w 331"/>
                <a:gd name="T1" fmla="*/ 69 h 300"/>
                <a:gd name="T2" fmla="*/ 112 w 331"/>
                <a:gd name="T3" fmla="*/ 60 h 300"/>
                <a:gd name="T4" fmla="*/ 331 w 331"/>
                <a:gd name="T5" fmla="*/ 60 h 300"/>
                <a:gd name="T6" fmla="*/ 331 w 331"/>
                <a:gd name="T7" fmla="*/ 0 h 300"/>
                <a:gd name="T8" fmla="*/ 110 w 331"/>
                <a:gd name="T9" fmla="*/ 0 h 300"/>
                <a:gd name="T10" fmla="*/ 33 w 331"/>
                <a:gd name="T11" fmla="*/ 26 h 300"/>
                <a:gd name="T12" fmla="*/ 0 w 331"/>
                <a:gd name="T13" fmla="*/ 88 h 300"/>
                <a:gd name="T14" fmla="*/ 0 w 331"/>
                <a:gd name="T15" fmla="*/ 212 h 300"/>
                <a:gd name="T16" fmla="*/ 33 w 331"/>
                <a:gd name="T17" fmla="*/ 274 h 300"/>
                <a:gd name="T18" fmla="*/ 110 w 331"/>
                <a:gd name="T19" fmla="*/ 300 h 300"/>
                <a:gd name="T20" fmla="*/ 331 w 331"/>
                <a:gd name="T21" fmla="*/ 300 h 300"/>
                <a:gd name="T22" fmla="*/ 331 w 331"/>
                <a:gd name="T23" fmla="*/ 240 h 300"/>
                <a:gd name="T24" fmla="*/ 112 w 331"/>
                <a:gd name="T25" fmla="*/ 240 h 300"/>
                <a:gd name="T26" fmla="*/ 86 w 331"/>
                <a:gd name="T27" fmla="*/ 231 h 300"/>
                <a:gd name="T28" fmla="*/ 75 w 331"/>
                <a:gd name="T29" fmla="*/ 210 h 300"/>
                <a:gd name="T30" fmla="*/ 75 w 331"/>
                <a:gd name="T31" fmla="*/ 180 h 300"/>
                <a:gd name="T32" fmla="*/ 215 w 331"/>
                <a:gd name="T33" fmla="*/ 180 h 300"/>
                <a:gd name="T34" fmla="*/ 215 w 331"/>
                <a:gd name="T35" fmla="*/ 120 h 300"/>
                <a:gd name="T36" fmla="*/ 75 w 331"/>
                <a:gd name="T37" fmla="*/ 120 h 300"/>
                <a:gd name="T38" fmla="*/ 75 w 331"/>
                <a:gd name="T39" fmla="*/ 89 h 300"/>
                <a:gd name="T40" fmla="*/ 86 w 331"/>
                <a:gd name="T41" fmla="*/ 6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1" h="300">
                  <a:moveTo>
                    <a:pt x="86" y="69"/>
                  </a:moveTo>
                  <a:cubicBezTo>
                    <a:pt x="94" y="63"/>
                    <a:pt x="102" y="60"/>
                    <a:pt x="112" y="60"/>
                  </a:cubicBezTo>
                  <a:cubicBezTo>
                    <a:pt x="331" y="60"/>
                    <a:pt x="331" y="60"/>
                    <a:pt x="331" y="60"/>
                  </a:cubicBezTo>
                  <a:cubicBezTo>
                    <a:pt x="331" y="0"/>
                    <a:pt x="331" y="0"/>
                    <a:pt x="331" y="0"/>
                  </a:cubicBezTo>
                  <a:cubicBezTo>
                    <a:pt x="110" y="0"/>
                    <a:pt x="110" y="0"/>
                    <a:pt x="110" y="0"/>
                  </a:cubicBezTo>
                  <a:cubicBezTo>
                    <a:pt x="81" y="0"/>
                    <a:pt x="55" y="9"/>
                    <a:pt x="33" y="26"/>
                  </a:cubicBezTo>
                  <a:cubicBezTo>
                    <a:pt x="11" y="43"/>
                    <a:pt x="0" y="64"/>
                    <a:pt x="0" y="88"/>
                  </a:cubicBezTo>
                  <a:cubicBezTo>
                    <a:pt x="0" y="212"/>
                    <a:pt x="0" y="212"/>
                    <a:pt x="0" y="212"/>
                  </a:cubicBezTo>
                  <a:cubicBezTo>
                    <a:pt x="0" y="236"/>
                    <a:pt x="11" y="256"/>
                    <a:pt x="33" y="274"/>
                  </a:cubicBezTo>
                  <a:cubicBezTo>
                    <a:pt x="55" y="291"/>
                    <a:pt x="81" y="300"/>
                    <a:pt x="110" y="300"/>
                  </a:cubicBezTo>
                  <a:cubicBezTo>
                    <a:pt x="331" y="300"/>
                    <a:pt x="331" y="300"/>
                    <a:pt x="331" y="300"/>
                  </a:cubicBezTo>
                  <a:cubicBezTo>
                    <a:pt x="331" y="240"/>
                    <a:pt x="331" y="240"/>
                    <a:pt x="331" y="240"/>
                  </a:cubicBezTo>
                  <a:cubicBezTo>
                    <a:pt x="112" y="240"/>
                    <a:pt x="112" y="240"/>
                    <a:pt x="112" y="240"/>
                  </a:cubicBezTo>
                  <a:cubicBezTo>
                    <a:pt x="102" y="240"/>
                    <a:pt x="94" y="237"/>
                    <a:pt x="86" y="231"/>
                  </a:cubicBezTo>
                  <a:cubicBezTo>
                    <a:pt x="79" y="225"/>
                    <a:pt x="75" y="218"/>
                    <a:pt x="75" y="210"/>
                  </a:cubicBezTo>
                  <a:cubicBezTo>
                    <a:pt x="75" y="180"/>
                    <a:pt x="75" y="180"/>
                    <a:pt x="75" y="180"/>
                  </a:cubicBezTo>
                  <a:cubicBezTo>
                    <a:pt x="215" y="180"/>
                    <a:pt x="215" y="180"/>
                    <a:pt x="215" y="180"/>
                  </a:cubicBezTo>
                  <a:cubicBezTo>
                    <a:pt x="215" y="120"/>
                    <a:pt x="215" y="120"/>
                    <a:pt x="215" y="120"/>
                  </a:cubicBezTo>
                  <a:cubicBezTo>
                    <a:pt x="75" y="120"/>
                    <a:pt x="75" y="120"/>
                    <a:pt x="75" y="120"/>
                  </a:cubicBezTo>
                  <a:cubicBezTo>
                    <a:pt x="75" y="89"/>
                    <a:pt x="75" y="89"/>
                    <a:pt x="75" y="89"/>
                  </a:cubicBezTo>
                  <a:cubicBezTo>
                    <a:pt x="75" y="81"/>
                    <a:pt x="79" y="74"/>
                    <a:pt x="86" y="6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22" name="Freeform 13">
              <a:extLst>
                <a:ext uri="{FF2B5EF4-FFF2-40B4-BE49-F238E27FC236}">
                  <a16:creationId xmlns:a16="http://schemas.microsoft.com/office/drawing/2014/main" id="{47A1CCA0-7915-4559-B018-9C9C6CF91F2D}"/>
                </a:ext>
              </a:extLst>
            </p:cNvPr>
            <p:cNvSpPr>
              <a:spLocks/>
            </p:cNvSpPr>
            <p:nvPr/>
          </p:nvSpPr>
          <p:spPr bwMode="auto">
            <a:xfrm>
              <a:off x="6260" y="465"/>
              <a:ext cx="156" cy="130"/>
            </a:xfrm>
            <a:custGeom>
              <a:avLst/>
              <a:gdLst>
                <a:gd name="T0" fmla="*/ 363 w 363"/>
                <a:gd name="T1" fmla="*/ 122 h 300"/>
                <a:gd name="T2" fmla="*/ 363 w 363"/>
                <a:gd name="T3" fmla="*/ 87 h 300"/>
                <a:gd name="T4" fmla="*/ 330 w 363"/>
                <a:gd name="T5" fmla="*/ 26 h 300"/>
                <a:gd name="T6" fmla="*/ 254 w 363"/>
                <a:gd name="T7" fmla="*/ 0 h 300"/>
                <a:gd name="T8" fmla="*/ 0 w 363"/>
                <a:gd name="T9" fmla="*/ 0 h 300"/>
                <a:gd name="T10" fmla="*/ 0 w 363"/>
                <a:gd name="T11" fmla="*/ 300 h 300"/>
                <a:gd name="T12" fmla="*/ 75 w 363"/>
                <a:gd name="T13" fmla="*/ 300 h 300"/>
                <a:gd name="T14" fmla="*/ 75 w 363"/>
                <a:gd name="T15" fmla="*/ 60 h 300"/>
                <a:gd name="T16" fmla="*/ 252 w 363"/>
                <a:gd name="T17" fmla="*/ 60 h 300"/>
                <a:gd name="T18" fmla="*/ 277 w 363"/>
                <a:gd name="T19" fmla="*/ 69 h 300"/>
                <a:gd name="T20" fmla="*/ 288 w 363"/>
                <a:gd name="T21" fmla="*/ 90 h 300"/>
                <a:gd name="T22" fmla="*/ 288 w 363"/>
                <a:gd name="T23" fmla="*/ 121 h 300"/>
                <a:gd name="T24" fmla="*/ 277 w 363"/>
                <a:gd name="T25" fmla="*/ 141 h 300"/>
                <a:gd name="T26" fmla="*/ 260 w 363"/>
                <a:gd name="T27" fmla="*/ 149 h 300"/>
                <a:gd name="T28" fmla="*/ 252 w 363"/>
                <a:gd name="T29" fmla="*/ 150 h 300"/>
                <a:gd name="T30" fmla="*/ 185 w 363"/>
                <a:gd name="T31" fmla="*/ 150 h 300"/>
                <a:gd name="T32" fmla="*/ 222 w 363"/>
                <a:gd name="T33" fmla="*/ 210 h 300"/>
                <a:gd name="T34" fmla="*/ 278 w 363"/>
                <a:gd name="T35" fmla="*/ 300 h 300"/>
                <a:gd name="T36" fmla="*/ 354 w 363"/>
                <a:gd name="T37" fmla="*/ 300 h 300"/>
                <a:gd name="T38" fmla="*/ 294 w 363"/>
                <a:gd name="T39" fmla="*/ 204 h 300"/>
                <a:gd name="T40" fmla="*/ 331 w 363"/>
                <a:gd name="T41" fmla="*/ 184 h 300"/>
                <a:gd name="T42" fmla="*/ 363 w 363"/>
                <a:gd name="T43" fmla="*/ 12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3" h="300">
                  <a:moveTo>
                    <a:pt x="363" y="122"/>
                  </a:moveTo>
                  <a:cubicBezTo>
                    <a:pt x="363" y="87"/>
                    <a:pt x="363" y="87"/>
                    <a:pt x="363" y="87"/>
                  </a:cubicBezTo>
                  <a:cubicBezTo>
                    <a:pt x="363" y="64"/>
                    <a:pt x="352" y="44"/>
                    <a:pt x="330" y="26"/>
                  </a:cubicBezTo>
                  <a:cubicBezTo>
                    <a:pt x="308" y="8"/>
                    <a:pt x="283" y="0"/>
                    <a:pt x="254" y="0"/>
                  </a:cubicBezTo>
                  <a:cubicBezTo>
                    <a:pt x="0" y="0"/>
                    <a:pt x="0" y="0"/>
                    <a:pt x="0" y="0"/>
                  </a:cubicBezTo>
                  <a:cubicBezTo>
                    <a:pt x="0" y="300"/>
                    <a:pt x="0" y="300"/>
                    <a:pt x="0" y="300"/>
                  </a:cubicBezTo>
                  <a:cubicBezTo>
                    <a:pt x="75" y="300"/>
                    <a:pt x="75" y="300"/>
                    <a:pt x="75" y="300"/>
                  </a:cubicBezTo>
                  <a:cubicBezTo>
                    <a:pt x="75" y="60"/>
                    <a:pt x="75" y="60"/>
                    <a:pt x="75" y="60"/>
                  </a:cubicBezTo>
                  <a:cubicBezTo>
                    <a:pt x="252" y="60"/>
                    <a:pt x="252" y="60"/>
                    <a:pt x="252" y="60"/>
                  </a:cubicBezTo>
                  <a:cubicBezTo>
                    <a:pt x="262" y="60"/>
                    <a:pt x="270" y="63"/>
                    <a:pt x="277" y="69"/>
                  </a:cubicBezTo>
                  <a:cubicBezTo>
                    <a:pt x="285" y="75"/>
                    <a:pt x="288" y="81"/>
                    <a:pt x="288" y="90"/>
                  </a:cubicBezTo>
                  <a:cubicBezTo>
                    <a:pt x="288" y="121"/>
                    <a:pt x="288" y="121"/>
                    <a:pt x="288" y="121"/>
                  </a:cubicBezTo>
                  <a:cubicBezTo>
                    <a:pt x="288" y="128"/>
                    <a:pt x="285" y="135"/>
                    <a:pt x="277" y="141"/>
                  </a:cubicBezTo>
                  <a:cubicBezTo>
                    <a:pt x="272" y="145"/>
                    <a:pt x="266" y="148"/>
                    <a:pt x="260" y="149"/>
                  </a:cubicBezTo>
                  <a:cubicBezTo>
                    <a:pt x="257" y="150"/>
                    <a:pt x="255" y="150"/>
                    <a:pt x="252" y="150"/>
                  </a:cubicBezTo>
                  <a:cubicBezTo>
                    <a:pt x="185" y="150"/>
                    <a:pt x="185" y="150"/>
                    <a:pt x="185" y="150"/>
                  </a:cubicBezTo>
                  <a:cubicBezTo>
                    <a:pt x="222" y="210"/>
                    <a:pt x="222" y="210"/>
                    <a:pt x="222" y="210"/>
                  </a:cubicBezTo>
                  <a:cubicBezTo>
                    <a:pt x="278" y="300"/>
                    <a:pt x="278" y="300"/>
                    <a:pt x="278" y="300"/>
                  </a:cubicBezTo>
                  <a:cubicBezTo>
                    <a:pt x="354" y="300"/>
                    <a:pt x="354" y="300"/>
                    <a:pt x="354" y="300"/>
                  </a:cubicBezTo>
                  <a:cubicBezTo>
                    <a:pt x="294" y="204"/>
                    <a:pt x="294" y="204"/>
                    <a:pt x="294" y="204"/>
                  </a:cubicBezTo>
                  <a:cubicBezTo>
                    <a:pt x="307" y="199"/>
                    <a:pt x="319" y="193"/>
                    <a:pt x="331" y="184"/>
                  </a:cubicBezTo>
                  <a:cubicBezTo>
                    <a:pt x="352" y="166"/>
                    <a:pt x="363" y="146"/>
                    <a:pt x="363" y="12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grpSp>
      <p:sp>
        <p:nvSpPr>
          <p:cNvPr id="3" name="Title 2">
            <a:extLst>
              <a:ext uri="{FF2B5EF4-FFF2-40B4-BE49-F238E27FC236}">
                <a16:creationId xmlns:a16="http://schemas.microsoft.com/office/drawing/2014/main" id="{82B3B4A0-C375-41A6-AA76-9E9EE3A791C0}"/>
              </a:ext>
            </a:extLst>
          </p:cNvPr>
          <p:cNvSpPr>
            <a:spLocks noGrp="1"/>
          </p:cNvSpPr>
          <p:nvPr>
            <p:ph type="title" hasCustomPrompt="1"/>
          </p:nvPr>
        </p:nvSpPr>
        <p:spPr>
          <a:xfrm>
            <a:off x="1080000" y="1080000"/>
            <a:ext cx="5836738" cy="504000"/>
          </a:xfrm>
        </p:spPr>
        <p:txBody>
          <a:bodyPr/>
          <a:lstStyle>
            <a:lvl1pPr>
              <a:defRPr sz="3200">
                <a:solidFill>
                  <a:schemeClr val="bg1"/>
                </a:solidFill>
              </a:defRPr>
            </a:lvl1pPr>
          </a:lstStyle>
          <a:p>
            <a:r>
              <a:rPr lang="da-DK" dirty="0"/>
              <a:t>Klik for at tilføje Agenda</a:t>
            </a:r>
          </a:p>
        </p:txBody>
      </p:sp>
      <p:sp>
        <p:nvSpPr>
          <p:cNvPr id="2" name="Date Placeholder 1">
            <a:extLst>
              <a:ext uri="{FF2B5EF4-FFF2-40B4-BE49-F238E27FC236}">
                <a16:creationId xmlns:a16="http://schemas.microsoft.com/office/drawing/2014/main" id="{71D44FD5-018D-44A7-AEB5-485A61C2AF32}"/>
              </a:ext>
            </a:extLst>
          </p:cNvPr>
          <p:cNvSpPr>
            <a:spLocks noGrp="1"/>
          </p:cNvSpPr>
          <p:nvPr>
            <p:ph type="dt" sz="half" idx="14"/>
          </p:nvPr>
        </p:nvSpPr>
        <p:spPr/>
        <p:txBody>
          <a:bodyPr/>
          <a:lstStyle>
            <a:lvl1pPr>
              <a:defRPr>
                <a:solidFill>
                  <a:schemeClr val="bg1"/>
                </a:solidFill>
              </a:defRPr>
            </a:lvl1pPr>
          </a:lstStyle>
          <a:p>
            <a:fld id="{328E9627-F2DB-4356-9DB5-D9FEAD06B99B}" type="datetime4">
              <a:rPr lang="da-DK" smtClean="0"/>
              <a:t>26-04-08</a:t>
            </a:fld>
            <a:endParaRPr lang="da-DK" dirty="0"/>
          </a:p>
        </p:txBody>
      </p:sp>
      <p:sp>
        <p:nvSpPr>
          <p:cNvPr id="4" name="Footer Placeholder 3">
            <a:extLst>
              <a:ext uri="{FF2B5EF4-FFF2-40B4-BE49-F238E27FC236}">
                <a16:creationId xmlns:a16="http://schemas.microsoft.com/office/drawing/2014/main" id="{9721CA52-FDD1-4DA9-BD74-A54D649884F0}"/>
              </a:ext>
            </a:extLst>
          </p:cNvPr>
          <p:cNvSpPr>
            <a:spLocks noGrp="1"/>
          </p:cNvSpPr>
          <p:nvPr>
            <p:ph type="ftr" sz="quarter" idx="15"/>
          </p:nvPr>
        </p:nvSpPr>
        <p:spPr/>
        <p:txBody>
          <a:bodyPr/>
          <a:lstStyle>
            <a:lvl1pPr>
              <a:defRPr>
                <a:solidFill>
                  <a:schemeClr val="bg1"/>
                </a:solidFill>
              </a:defRPr>
            </a:lvl1pPr>
          </a:lstStyle>
          <a:p>
            <a:r>
              <a:rPr lang="da-DK"/>
              <a:t>April  2026 | KOMiT Brugerkonference 2026</a:t>
            </a:r>
            <a:endParaRPr lang="da-DK" dirty="0"/>
          </a:p>
        </p:txBody>
      </p:sp>
      <p:sp>
        <p:nvSpPr>
          <p:cNvPr id="5" name="Slide Number Placeholder 4">
            <a:extLst>
              <a:ext uri="{FF2B5EF4-FFF2-40B4-BE49-F238E27FC236}">
                <a16:creationId xmlns:a16="http://schemas.microsoft.com/office/drawing/2014/main" id="{167814CE-EE5B-424B-842C-17E923E63040}"/>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da-DK" smtClean="0"/>
              <a:pPr/>
              <a:t>‹nr.›</a:t>
            </a:fld>
            <a:endParaRPr lang="da-DK" dirty="0"/>
          </a:p>
        </p:txBody>
      </p:sp>
      <p:sp>
        <p:nvSpPr>
          <p:cNvPr id="25" name="Content Placeholder 8">
            <a:extLst>
              <a:ext uri="{FF2B5EF4-FFF2-40B4-BE49-F238E27FC236}">
                <a16:creationId xmlns:a16="http://schemas.microsoft.com/office/drawing/2014/main" id="{EB52B34D-A99D-4205-9723-CE6DEF6040A8}"/>
              </a:ext>
            </a:extLst>
          </p:cNvPr>
          <p:cNvSpPr>
            <a:spLocks noGrp="1"/>
          </p:cNvSpPr>
          <p:nvPr>
            <p:ph sz="quarter" idx="17" hasCustomPrompt="1"/>
          </p:nvPr>
        </p:nvSpPr>
        <p:spPr>
          <a:xfrm>
            <a:off x="1080000" y="1850400"/>
            <a:ext cx="10566000" cy="400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defRPr>
                <a:solidFill>
                  <a:schemeClr val="bg1"/>
                </a:solidFill>
              </a:defRPr>
            </a:lvl6pPr>
            <a:lvl7pPr>
              <a:defRPr>
                <a:solidFill>
                  <a:schemeClr val="bg1"/>
                </a:solidFill>
              </a:defRPr>
            </a:lvl7pPr>
            <a:lvl8pPr>
              <a:buClr>
                <a:schemeClr val="bg1"/>
              </a:buClr>
              <a:defRPr>
                <a:solidFill>
                  <a:schemeClr val="bg1"/>
                </a:solidFill>
              </a:defRPr>
            </a:lvl8pPr>
            <a:lvl9pPr>
              <a:defRPr>
                <a:solidFill>
                  <a:schemeClr val="bg1"/>
                </a:solidFill>
              </a:defRPr>
            </a:lvl9pPr>
          </a:lstStyle>
          <a:p>
            <a:pPr lvl="0"/>
            <a:r>
              <a:rPr lang="da-DK" dirty="0"/>
              <a:t>Klik for at tilføje tekst</a:t>
            </a:r>
            <a:r>
              <a:rPr lang="da-DK" noProof="0" dirty="0"/>
              <a:t>                                                                                                            Enter &amp; TAB for næste tekst niveau                                                                SHIFT+TAB for at gå tilbage i niveauerne</a:t>
            </a:r>
            <a:endParaRPr lang="da-DK" dirty="0"/>
          </a:p>
          <a:p>
            <a:pPr lvl="1"/>
            <a:r>
              <a:rPr lang="da-DK" dirty="0"/>
              <a:t>Second level</a:t>
            </a:r>
          </a:p>
          <a:p>
            <a:pPr lvl="2"/>
            <a:r>
              <a:rPr lang="da-DK" dirty="0"/>
              <a:t>Third level</a:t>
            </a:r>
          </a:p>
          <a:p>
            <a:pPr lvl="3"/>
            <a:r>
              <a:rPr lang="da-DK" dirty="0" err="1"/>
              <a:t>Fourth</a:t>
            </a:r>
            <a:r>
              <a:rPr lang="da-DK" dirty="0"/>
              <a:t> level</a:t>
            </a:r>
          </a:p>
          <a:p>
            <a:pPr lvl="4"/>
            <a:r>
              <a:rPr lang="da-DK" dirty="0"/>
              <a:t>Fifth level</a:t>
            </a:r>
          </a:p>
          <a:p>
            <a:pPr lvl="5"/>
            <a:r>
              <a:rPr lang="da-DK" dirty="0"/>
              <a:t>6</a:t>
            </a:r>
          </a:p>
          <a:p>
            <a:pPr lvl="6"/>
            <a:r>
              <a:rPr lang="da-DK" dirty="0"/>
              <a:t>7</a:t>
            </a:r>
          </a:p>
          <a:p>
            <a:pPr lvl="7"/>
            <a:r>
              <a:rPr lang="da-DK" dirty="0"/>
              <a:t>8</a:t>
            </a:r>
          </a:p>
          <a:p>
            <a:pPr lvl="8"/>
            <a:r>
              <a:rPr lang="da-DK" dirty="0"/>
              <a:t>9</a:t>
            </a:r>
          </a:p>
        </p:txBody>
      </p:sp>
    </p:spTree>
    <p:extLst>
      <p:ext uri="{BB962C8B-B14F-4D97-AF65-F5344CB8AC3E}">
        <p14:creationId xmlns:p14="http://schemas.microsoft.com/office/powerpoint/2010/main" val="2198317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dhold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lvl1pPr>
              <a:defRPr/>
            </a:lvl1pPr>
          </a:lstStyle>
          <a:p>
            <a:r>
              <a:rPr lang="da-DK" dirty="0"/>
              <a:t>Klik for at tilføje titel</a:t>
            </a:r>
          </a:p>
        </p:txBody>
      </p:sp>
      <p:sp>
        <p:nvSpPr>
          <p:cNvPr id="3" name="Content Placeholder 2"/>
          <p:cNvSpPr>
            <a:spLocks noGrp="1"/>
          </p:cNvSpPr>
          <p:nvPr>
            <p:ph idx="1" hasCustomPrompt="1"/>
          </p:nvPr>
        </p:nvSpPr>
        <p:spPr/>
        <p:txBody>
          <a:bodyPr/>
          <a:lstStyle>
            <a:lvl1pPr>
              <a:defRPr/>
            </a:lvl1pPr>
            <a:lvl5pPr>
              <a:defRPr/>
            </a:lvl5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a:t>6</a:t>
            </a:r>
          </a:p>
          <a:p>
            <a:pPr lvl="6"/>
            <a:r>
              <a:rPr lang="da-DK" noProof="0" dirty="0"/>
              <a:t>7</a:t>
            </a:r>
          </a:p>
          <a:p>
            <a:pPr lvl="7"/>
            <a:r>
              <a:rPr lang="da-DK" noProof="0" dirty="0"/>
              <a:t>8</a:t>
            </a:r>
          </a:p>
          <a:p>
            <a:pPr lvl="8"/>
            <a:r>
              <a:rPr lang="da-DK" noProof="0" dirty="0"/>
              <a:t>9</a:t>
            </a:r>
          </a:p>
        </p:txBody>
      </p:sp>
      <p:sp>
        <p:nvSpPr>
          <p:cNvPr id="4" name="Date Placeholder 3">
            <a:extLst>
              <a:ext uri="{FF2B5EF4-FFF2-40B4-BE49-F238E27FC236}">
                <a16:creationId xmlns:a16="http://schemas.microsoft.com/office/drawing/2014/main" id="{BFFB777B-1236-47A0-A23A-E1E7E13115CD}"/>
              </a:ext>
            </a:extLst>
          </p:cNvPr>
          <p:cNvSpPr>
            <a:spLocks noGrp="1"/>
          </p:cNvSpPr>
          <p:nvPr>
            <p:ph type="dt" sz="half" idx="10"/>
          </p:nvPr>
        </p:nvSpPr>
        <p:spPr/>
        <p:txBody>
          <a:bodyPr/>
          <a:lstStyle/>
          <a:p>
            <a:fld id="{7DC9583B-1FAD-48D2-AA30-373098474138}" type="datetime4">
              <a:rPr lang="da-DK" smtClean="0"/>
              <a:t>26-04-08</a:t>
            </a:fld>
            <a:endParaRPr lang="da-DK" dirty="0"/>
          </a:p>
        </p:txBody>
      </p:sp>
      <p:sp>
        <p:nvSpPr>
          <p:cNvPr id="5" name="Footer Placeholder 4">
            <a:extLst>
              <a:ext uri="{FF2B5EF4-FFF2-40B4-BE49-F238E27FC236}">
                <a16:creationId xmlns:a16="http://schemas.microsoft.com/office/drawing/2014/main" id="{AD3A31B6-3A78-432F-8ADF-8BABE6C30AC8}"/>
              </a:ext>
            </a:extLst>
          </p:cNvPr>
          <p:cNvSpPr>
            <a:spLocks noGrp="1"/>
          </p:cNvSpPr>
          <p:nvPr>
            <p:ph type="ftr" sz="quarter" idx="11"/>
          </p:nvPr>
        </p:nvSpPr>
        <p:spPr>
          <a:xfrm>
            <a:off x="6094800" y="6458400"/>
            <a:ext cx="2674800" cy="180000"/>
          </a:xfrm>
        </p:spPr>
        <p:txBody>
          <a:bodyPr/>
          <a:lstStyle/>
          <a:p>
            <a:r>
              <a:rPr lang="da-DK"/>
              <a:t>April  2026 | KOMiT Brugerkonference 2026</a:t>
            </a:r>
            <a:endParaRPr lang="da-DK" dirty="0"/>
          </a:p>
        </p:txBody>
      </p:sp>
      <p:sp>
        <p:nvSpPr>
          <p:cNvPr id="6" name="Slide Number Placeholder 5">
            <a:extLst>
              <a:ext uri="{FF2B5EF4-FFF2-40B4-BE49-F238E27FC236}">
                <a16:creationId xmlns:a16="http://schemas.microsoft.com/office/drawing/2014/main" id="{EA78F028-EEE1-4CA7-9E57-8468B82064AB}"/>
              </a:ext>
            </a:extLst>
          </p:cNvPr>
          <p:cNvSpPr>
            <a:spLocks noGrp="1"/>
          </p:cNvSpPr>
          <p:nvPr>
            <p:ph type="sldNum" sz="quarter" idx="12"/>
          </p:nvPr>
        </p:nvSpPr>
        <p:spPr/>
        <p:txBody>
          <a:body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2731011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dhold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a:xfrm>
            <a:off x="540000" y="540000"/>
            <a:ext cx="11110663" cy="432000"/>
          </a:xfrm>
        </p:spPr>
        <p:txBody>
          <a:bodyPr/>
          <a:lstStyle>
            <a:lvl1pPr>
              <a:defRPr/>
            </a:lvl1pPr>
          </a:lstStyle>
          <a:p>
            <a:r>
              <a:rPr lang="da-DK" dirty="0"/>
              <a:t>Klik for at tilføje titel</a:t>
            </a:r>
          </a:p>
        </p:txBody>
      </p:sp>
      <p:sp>
        <p:nvSpPr>
          <p:cNvPr id="8" name="Subtitle 2">
            <a:extLst>
              <a:ext uri="{FF2B5EF4-FFF2-40B4-BE49-F238E27FC236}">
                <a16:creationId xmlns:a16="http://schemas.microsoft.com/office/drawing/2014/main" id="{BA8C3CD2-188E-4F44-9897-BD488F241DA4}"/>
              </a:ext>
            </a:extLst>
          </p:cNvPr>
          <p:cNvSpPr>
            <a:spLocks noGrp="1"/>
          </p:cNvSpPr>
          <p:nvPr>
            <p:ph type="subTitle" idx="14" hasCustomPrompt="1"/>
          </p:nvPr>
        </p:nvSpPr>
        <p:spPr>
          <a:xfrm>
            <a:off x="540000" y="972000"/>
            <a:ext cx="11109600" cy="288000"/>
          </a:xfrm>
        </p:spPr>
        <p:txBody>
          <a:bodyPr anchor="b" anchorCtr="0"/>
          <a:lstStyle>
            <a:lvl1pPr marL="0" indent="0" algn="l">
              <a:spcBef>
                <a:spcPts val="0"/>
              </a:spcBef>
              <a:buFont typeface="Verdana" panose="020B0604030504040204" pitchFamily="34" charset="0"/>
              <a:buChar char="​"/>
              <a:defRPr sz="1600">
                <a:solidFill>
                  <a:schemeClr val="accent1"/>
                </a:solidFill>
              </a:defRPr>
            </a:lvl1pPr>
            <a:lvl2pPr marL="0" indent="0" algn="l">
              <a:buFont typeface="Verdana" panose="020B0604030504040204" pitchFamily="34" charset="0"/>
              <a:buNone/>
              <a:defRPr sz="2000"/>
            </a:lvl2pPr>
            <a:lvl3pPr marL="0" indent="0" algn="l">
              <a:buFont typeface="Verdana" panose="020B0604030504040204" pitchFamily="34" charset="0"/>
              <a:buChar char="​"/>
              <a:defRPr sz="2000"/>
            </a:lvl3pPr>
            <a:lvl4pPr marL="0" indent="0" algn="l">
              <a:buFont typeface="Verdana" panose="020B0604030504040204" pitchFamily="34" charset="0"/>
              <a:buChar char="​"/>
              <a:defRPr sz="2000"/>
            </a:lvl4pPr>
            <a:lvl5pPr marL="0" indent="0" algn="l">
              <a:buFont typeface="Verdana" panose="020B0604030504040204" pitchFamily="34" charset="0"/>
              <a:buChar char="​"/>
              <a:defRPr sz="2000"/>
            </a:lvl5pPr>
            <a:lvl6pPr marL="0" indent="0" algn="l">
              <a:buFont typeface="Verdana" panose="020B0604030504040204" pitchFamily="34" charset="0"/>
              <a:buChar char="​"/>
              <a:defRPr sz="2000"/>
            </a:lvl6pPr>
            <a:lvl7pPr marL="0" indent="0" algn="l">
              <a:buFont typeface="Verdana" panose="020B0604030504040204" pitchFamily="34" charset="0"/>
              <a:buChar char="​"/>
              <a:defRPr sz="2000"/>
            </a:lvl7pPr>
            <a:lvl8pPr marL="0" indent="0" algn="l">
              <a:buFont typeface="Verdana" panose="020B0604030504040204" pitchFamily="34" charset="0"/>
              <a:buChar char="​"/>
              <a:defRPr sz="2000"/>
            </a:lvl8pPr>
            <a:lvl9pPr marL="0" indent="0" algn="l">
              <a:buFont typeface="Verdana" panose="020B0604030504040204" pitchFamily="34" charset="0"/>
              <a:buChar char="​"/>
              <a:defRPr sz="2000"/>
            </a:lvl9pPr>
          </a:lstStyle>
          <a:p>
            <a:r>
              <a:rPr lang="da-DK" dirty="0"/>
              <a:t>Klik for at tilføje undertitel</a:t>
            </a:r>
          </a:p>
        </p:txBody>
      </p:sp>
      <p:sp>
        <p:nvSpPr>
          <p:cNvPr id="3" name="Content Placeholder 2"/>
          <p:cNvSpPr>
            <a:spLocks noGrp="1"/>
          </p:cNvSpPr>
          <p:nvPr>
            <p:ph idx="1" hasCustomPrompt="1"/>
          </p:nvPr>
        </p:nvSpPr>
        <p:spPr/>
        <p:txBody>
          <a:bodyPr/>
          <a:lstStyle>
            <a:lvl1pPr>
              <a:defRPr/>
            </a:lvl1pPr>
            <a:lvl5pPr>
              <a:defRPr/>
            </a:lvl5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a:t>6</a:t>
            </a:r>
          </a:p>
          <a:p>
            <a:pPr lvl="6"/>
            <a:r>
              <a:rPr lang="da-DK" noProof="0" dirty="0"/>
              <a:t>7</a:t>
            </a:r>
          </a:p>
          <a:p>
            <a:pPr lvl="7"/>
            <a:r>
              <a:rPr lang="da-DK" noProof="0" dirty="0"/>
              <a:t>8</a:t>
            </a:r>
          </a:p>
          <a:p>
            <a:pPr lvl="8"/>
            <a:r>
              <a:rPr lang="da-DK" noProof="0" dirty="0"/>
              <a:t>9</a:t>
            </a:r>
          </a:p>
        </p:txBody>
      </p:sp>
      <p:sp>
        <p:nvSpPr>
          <p:cNvPr id="4" name="Date Placeholder 3">
            <a:extLst>
              <a:ext uri="{FF2B5EF4-FFF2-40B4-BE49-F238E27FC236}">
                <a16:creationId xmlns:a16="http://schemas.microsoft.com/office/drawing/2014/main" id="{BFFB777B-1236-47A0-A23A-E1E7E13115CD}"/>
              </a:ext>
            </a:extLst>
          </p:cNvPr>
          <p:cNvSpPr>
            <a:spLocks noGrp="1"/>
          </p:cNvSpPr>
          <p:nvPr>
            <p:ph type="dt" sz="half" idx="10"/>
          </p:nvPr>
        </p:nvSpPr>
        <p:spPr/>
        <p:txBody>
          <a:bodyPr/>
          <a:lstStyle/>
          <a:p>
            <a:fld id="{E8EB7929-4ACE-49F0-BF00-64F519B693A7}" type="datetime4">
              <a:rPr lang="da-DK" smtClean="0"/>
              <a:t>26-04-08</a:t>
            </a:fld>
            <a:endParaRPr lang="da-DK" dirty="0"/>
          </a:p>
        </p:txBody>
      </p:sp>
      <p:sp>
        <p:nvSpPr>
          <p:cNvPr id="5" name="Footer Placeholder 4">
            <a:extLst>
              <a:ext uri="{FF2B5EF4-FFF2-40B4-BE49-F238E27FC236}">
                <a16:creationId xmlns:a16="http://schemas.microsoft.com/office/drawing/2014/main" id="{AD3A31B6-3A78-432F-8ADF-8BABE6C30AC8}"/>
              </a:ext>
            </a:extLst>
          </p:cNvPr>
          <p:cNvSpPr>
            <a:spLocks noGrp="1"/>
          </p:cNvSpPr>
          <p:nvPr>
            <p:ph type="ftr" sz="quarter" idx="11"/>
          </p:nvPr>
        </p:nvSpPr>
        <p:spPr>
          <a:xfrm>
            <a:off x="6094800" y="6458400"/>
            <a:ext cx="2674800" cy="180000"/>
          </a:xfrm>
        </p:spPr>
        <p:txBody>
          <a:bodyPr/>
          <a:lstStyle/>
          <a:p>
            <a:r>
              <a:rPr lang="da-DK"/>
              <a:t>April  2026 | KOMiT Brugerkonference 2026</a:t>
            </a:r>
            <a:endParaRPr lang="da-DK" dirty="0"/>
          </a:p>
        </p:txBody>
      </p:sp>
      <p:sp>
        <p:nvSpPr>
          <p:cNvPr id="6" name="Slide Number Placeholder 5">
            <a:extLst>
              <a:ext uri="{FF2B5EF4-FFF2-40B4-BE49-F238E27FC236}">
                <a16:creationId xmlns:a16="http://schemas.microsoft.com/office/drawing/2014/main" id="{EA78F028-EEE1-4CA7-9E57-8468B82064AB}"/>
              </a:ext>
            </a:extLst>
          </p:cNvPr>
          <p:cNvSpPr>
            <a:spLocks noGrp="1"/>
          </p:cNvSpPr>
          <p:nvPr>
            <p:ph type="sldNum" sz="quarter" idx="12"/>
          </p:nvPr>
        </p:nvSpPr>
        <p:spPr/>
        <p:txBody>
          <a:body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253648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 indhold A">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88FEBBE-D886-4891-A24F-8F4BE7EA0422}"/>
              </a:ext>
            </a:extLst>
          </p:cNvPr>
          <p:cNvSpPr>
            <a:spLocks noGrp="1"/>
          </p:cNvSpPr>
          <p:nvPr>
            <p:ph type="title" hasCustomPrompt="1"/>
          </p:nvPr>
        </p:nvSpPr>
        <p:spPr/>
        <p:txBody>
          <a:bodyPr/>
          <a:lstStyle>
            <a:lvl1pPr>
              <a:defRPr/>
            </a:lvl1pPr>
          </a:lstStyle>
          <a:p>
            <a:r>
              <a:rPr lang="da-DK" dirty="0"/>
              <a:t>Klik for at tilføje titel</a:t>
            </a:r>
          </a:p>
        </p:txBody>
      </p:sp>
      <p:sp>
        <p:nvSpPr>
          <p:cNvPr id="3" name="Content Placeholder 2"/>
          <p:cNvSpPr>
            <a:spLocks noGrp="1"/>
          </p:cNvSpPr>
          <p:nvPr>
            <p:ph idx="1" hasCustomPrompt="1"/>
          </p:nvPr>
        </p:nvSpPr>
        <p:spPr>
          <a:xfrm>
            <a:off x="540001" y="1630160"/>
            <a:ext cx="5429000" cy="4686503"/>
          </a:xfrm>
        </p:spPr>
        <p:txBody>
          <a:bodyPr/>
          <a:lstStyle>
            <a:lvl1pPr>
              <a:defRPr/>
            </a:lvl1pPr>
            <a:lvl5pPr>
              <a:defRPr/>
            </a:lvl5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a:t>6</a:t>
            </a:r>
          </a:p>
          <a:p>
            <a:pPr lvl="6"/>
            <a:r>
              <a:rPr lang="da-DK" noProof="0" dirty="0"/>
              <a:t>7</a:t>
            </a:r>
          </a:p>
          <a:p>
            <a:pPr lvl="7"/>
            <a:r>
              <a:rPr lang="da-DK" noProof="0" dirty="0"/>
              <a:t>8</a:t>
            </a:r>
          </a:p>
          <a:p>
            <a:pPr lvl="8"/>
            <a:r>
              <a:rPr lang="da-DK" noProof="0" dirty="0"/>
              <a:t>9</a:t>
            </a:r>
          </a:p>
        </p:txBody>
      </p:sp>
      <p:sp>
        <p:nvSpPr>
          <p:cNvPr id="9" name="Content Placeholder 8">
            <a:extLst>
              <a:ext uri="{FF2B5EF4-FFF2-40B4-BE49-F238E27FC236}">
                <a16:creationId xmlns:a16="http://schemas.microsoft.com/office/drawing/2014/main" id="{E00B8F10-02F1-45C6-A5A4-A7114FAE3788}"/>
              </a:ext>
            </a:extLst>
          </p:cNvPr>
          <p:cNvSpPr>
            <a:spLocks noGrp="1"/>
          </p:cNvSpPr>
          <p:nvPr>
            <p:ph sz="quarter" idx="14" hasCustomPrompt="1"/>
          </p:nvPr>
        </p:nvSpPr>
        <p:spPr>
          <a:xfrm>
            <a:off x="6221413" y="1630363"/>
            <a:ext cx="5429250" cy="4686300"/>
          </a:xfrm>
        </p:spPr>
        <p:txBody>
          <a:body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a:t>6</a:t>
            </a:r>
          </a:p>
          <a:p>
            <a:pPr lvl="6"/>
            <a:r>
              <a:rPr lang="da-DK" noProof="0" dirty="0"/>
              <a:t>7</a:t>
            </a:r>
          </a:p>
          <a:p>
            <a:pPr lvl="7"/>
            <a:r>
              <a:rPr lang="da-DK" noProof="0" dirty="0"/>
              <a:t>8</a:t>
            </a:r>
          </a:p>
          <a:p>
            <a:pPr lvl="8"/>
            <a:r>
              <a:rPr lang="da-DK" noProof="0" dirty="0"/>
              <a:t>9</a:t>
            </a:r>
          </a:p>
        </p:txBody>
      </p:sp>
      <p:sp>
        <p:nvSpPr>
          <p:cNvPr id="4" name="Date Placeholder 3">
            <a:extLst>
              <a:ext uri="{FF2B5EF4-FFF2-40B4-BE49-F238E27FC236}">
                <a16:creationId xmlns:a16="http://schemas.microsoft.com/office/drawing/2014/main" id="{BFFB777B-1236-47A0-A23A-E1E7E13115CD}"/>
              </a:ext>
            </a:extLst>
          </p:cNvPr>
          <p:cNvSpPr>
            <a:spLocks noGrp="1"/>
          </p:cNvSpPr>
          <p:nvPr>
            <p:ph type="dt" sz="half" idx="10"/>
          </p:nvPr>
        </p:nvSpPr>
        <p:spPr/>
        <p:txBody>
          <a:bodyPr/>
          <a:lstStyle/>
          <a:p>
            <a:fld id="{BF13D346-BFDA-496E-8FF2-51B8186AAE33}" type="datetime4">
              <a:rPr lang="da-DK" smtClean="0"/>
              <a:t>26-04-08</a:t>
            </a:fld>
            <a:endParaRPr lang="da-DK" dirty="0"/>
          </a:p>
        </p:txBody>
      </p:sp>
      <p:sp>
        <p:nvSpPr>
          <p:cNvPr id="5" name="Footer Placeholder 4">
            <a:extLst>
              <a:ext uri="{FF2B5EF4-FFF2-40B4-BE49-F238E27FC236}">
                <a16:creationId xmlns:a16="http://schemas.microsoft.com/office/drawing/2014/main" id="{AD3A31B6-3A78-432F-8ADF-8BABE6C30AC8}"/>
              </a:ext>
            </a:extLst>
          </p:cNvPr>
          <p:cNvSpPr>
            <a:spLocks noGrp="1"/>
          </p:cNvSpPr>
          <p:nvPr>
            <p:ph type="ftr" sz="quarter" idx="11"/>
          </p:nvPr>
        </p:nvSpPr>
        <p:spPr>
          <a:xfrm>
            <a:off x="6094800" y="6458400"/>
            <a:ext cx="2674800" cy="180000"/>
          </a:xfrm>
        </p:spPr>
        <p:txBody>
          <a:bodyPr/>
          <a:lstStyle/>
          <a:p>
            <a:r>
              <a:rPr lang="da-DK"/>
              <a:t>April  2026 | KOMiT Brugerkonference 2026</a:t>
            </a:r>
            <a:endParaRPr lang="da-DK" dirty="0"/>
          </a:p>
        </p:txBody>
      </p:sp>
      <p:sp>
        <p:nvSpPr>
          <p:cNvPr id="6" name="Slide Number Placeholder 5">
            <a:extLst>
              <a:ext uri="{FF2B5EF4-FFF2-40B4-BE49-F238E27FC236}">
                <a16:creationId xmlns:a16="http://schemas.microsoft.com/office/drawing/2014/main" id="{EA78F028-EEE1-4CA7-9E57-8468B82064AB}"/>
              </a:ext>
            </a:extLst>
          </p:cNvPr>
          <p:cNvSpPr>
            <a:spLocks noGrp="1"/>
          </p:cNvSpPr>
          <p:nvPr>
            <p:ph type="sldNum" sz="quarter" idx="12"/>
          </p:nvPr>
        </p:nvSpPr>
        <p:spPr/>
        <p:txBody>
          <a:body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3834159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 indhold B">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88FEBBE-D886-4891-A24F-8F4BE7EA0422}"/>
              </a:ext>
            </a:extLst>
          </p:cNvPr>
          <p:cNvSpPr>
            <a:spLocks noGrp="1"/>
          </p:cNvSpPr>
          <p:nvPr>
            <p:ph type="title" hasCustomPrompt="1"/>
          </p:nvPr>
        </p:nvSpPr>
        <p:spPr>
          <a:xfrm>
            <a:off x="540000" y="540000"/>
            <a:ext cx="11110663" cy="432000"/>
          </a:xfrm>
        </p:spPr>
        <p:txBody>
          <a:bodyPr/>
          <a:lstStyle>
            <a:lvl1pPr>
              <a:defRPr/>
            </a:lvl1pPr>
          </a:lstStyle>
          <a:p>
            <a:r>
              <a:rPr lang="da-DK" dirty="0"/>
              <a:t>Klik for at tilføje titel</a:t>
            </a:r>
          </a:p>
        </p:txBody>
      </p:sp>
      <p:sp>
        <p:nvSpPr>
          <p:cNvPr id="10" name="Subtitle 2">
            <a:extLst>
              <a:ext uri="{FF2B5EF4-FFF2-40B4-BE49-F238E27FC236}">
                <a16:creationId xmlns:a16="http://schemas.microsoft.com/office/drawing/2014/main" id="{E9D86488-2C70-4A1F-848E-80A5627F2553}"/>
              </a:ext>
            </a:extLst>
          </p:cNvPr>
          <p:cNvSpPr>
            <a:spLocks noGrp="1"/>
          </p:cNvSpPr>
          <p:nvPr>
            <p:ph type="subTitle" idx="15" hasCustomPrompt="1"/>
          </p:nvPr>
        </p:nvSpPr>
        <p:spPr>
          <a:xfrm>
            <a:off x="540000" y="972000"/>
            <a:ext cx="11109600" cy="288000"/>
          </a:xfrm>
        </p:spPr>
        <p:txBody>
          <a:bodyPr anchor="b" anchorCtr="0"/>
          <a:lstStyle>
            <a:lvl1pPr marL="0" indent="0" algn="l">
              <a:spcBef>
                <a:spcPts val="0"/>
              </a:spcBef>
              <a:buFont typeface="Verdana" panose="020B0604030504040204" pitchFamily="34" charset="0"/>
              <a:buChar char="​"/>
              <a:defRPr sz="1600">
                <a:solidFill>
                  <a:schemeClr val="accent1"/>
                </a:solidFill>
              </a:defRPr>
            </a:lvl1pPr>
            <a:lvl2pPr marL="0" indent="0" algn="l">
              <a:buFont typeface="Verdana" panose="020B0604030504040204" pitchFamily="34" charset="0"/>
              <a:buNone/>
              <a:defRPr sz="2000"/>
            </a:lvl2pPr>
            <a:lvl3pPr marL="0" indent="0" algn="l">
              <a:buFont typeface="Verdana" panose="020B0604030504040204" pitchFamily="34" charset="0"/>
              <a:buChar char="​"/>
              <a:defRPr sz="2000"/>
            </a:lvl3pPr>
            <a:lvl4pPr marL="0" indent="0" algn="l">
              <a:buFont typeface="Verdana" panose="020B0604030504040204" pitchFamily="34" charset="0"/>
              <a:buChar char="​"/>
              <a:defRPr sz="2000"/>
            </a:lvl4pPr>
            <a:lvl5pPr marL="0" indent="0" algn="l">
              <a:buFont typeface="Verdana" panose="020B0604030504040204" pitchFamily="34" charset="0"/>
              <a:buChar char="​"/>
              <a:defRPr sz="2000"/>
            </a:lvl5pPr>
            <a:lvl6pPr marL="0" indent="0" algn="l">
              <a:buFont typeface="Verdana" panose="020B0604030504040204" pitchFamily="34" charset="0"/>
              <a:buChar char="​"/>
              <a:defRPr sz="2000"/>
            </a:lvl6pPr>
            <a:lvl7pPr marL="0" indent="0" algn="l">
              <a:buFont typeface="Verdana" panose="020B0604030504040204" pitchFamily="34" charset="0"/>
              <a:buChar char="​"/>
              <a:defRPr sz="2000"/>
            </a:lvl7pPr>
            <a:lvl8pPr marL="0" indent="0" algn="l">
              <a:buFont typeface="Verdana" panose="020B0604030504040204" pitchFamily="34" charset="0"/>
              <a:buChar char="​"/>
              <a:defRPr sz="2000"/>
            </a:lvl8pPr>
            <a:lvl9pPr marL="0" indent="0" algn="l">
              <a:buFont typeface="Verdana" panose="020B0604030504040204" pitchFamily="34" charset="0"/>
              <a:buChar char="​"/>
              <a:defRPr sz="2000"/>
            </a:lvl9pPr>
          </a:lstStyle>
          <a:p>
            <a:r>
              <a:rPr lang="da-DK" dirty="0"/>
              <a:t>Klik for at tilføje undertitel</a:t>
            </a:r>
          </a:p>
        </p:txBody>
      </p:sp>
      <p:sp>
        <p:nvSpPr>
          <p:cNvPr id="3" name="Content Placeholder 2"/>
          <p:cNvSpPr>
            <a:spLocks noGrp="1"/>
          </p:cNvSpPr>
          <p:nvPr>
            <p:ph idx="1" hasCustomPrompt="1"/>
          </p:nvPr>
        </p:nvSpPr>
        <p:spPr>
          <a:xfrm>
            <a:off x="536200" y="1630159"/>
            <a:ext cx="5428800" cy="4687200"/>
          </a:xfrm>
        </p:spPr>
        <p:txBody>
          <a:bodyPr/>
          <a:lstStyle>
            <a:lvl1pPr>
              <a:defRPr/>
            </a:lvl1pPr>
            <a:lvl5pPr>
              <a:defRPr/>
            </a:lvl5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a:t>6</a:t>
            </a:r>
          </a:p>
          <a:p>
            <a:pPr lvl="6"/>
            <a:r>
              <a:rPr lang="da-DK" noProof="0" dirty="0"/>
              <a:t>7</a:t>
            </a:r>
          </a:p>
          <a:p>
            <a:pPr lvl="7"/>
            <a:r>
              <a:rPr lang="da-DK" noProof="0" dirty="0"/>
              <a:t>8</a:t>
            </a:r>
          </a:p>
          <a:p>
            <a:pPr lvl="8"/>
            <a:r>
              <a:rPr lang="da-DK" noProof="0" dirty="0"/>
              <a:t>9</a:t>
            </a:r>
          </a:p>
        </p:txBody>
      </p:sp>
      <p:sp>
        <p:nvSpPr>
          <p:cNvPr id="9" name="Content Placeholder 8">
            <a:extLst>
              <a:ext uri="{FF2B5EF4-FFF2-40B4-BE49-F238E27FC236}">
                <a16:creationId xmlns:a16="http://schemas.microsoft.com/office/drawing/2014/main" id="{E00B8F10-02F1-45C6-A5A4-A7114FAE3788}"/>
              </a:ext>
            </a:extLst>
          </p:cNvPr>
          <p:cNvSpPr>
            <a:spLocks noGrp="1"/>
          </p:cNvSpPr>
          <p:nvPr>
            <p:ph sz="quarter" idx="14" hasCustomPrompt="1"/>
          </p:nvPr>
        </p:nvSpPr>
        <p:spPr>
          <a:xfrm>
            <a:off x="6227002" y="1630159"/>
            <a:ext cx="5419410" cy="4687200"/>
          </a:xfrm>
        </p:spPr>
        <p:txBody>
          <a:body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a:t>6</a:t>
            </a:r>
          </a:p>
          <a:p>
            <a:pPr lvl="6"/>
            <a:r>
              <a:rPr lang="da-DK" noProof="0" dirty="0"/>
              <a:t>7</a:t>
            </a:r>
          </a:p>
          <a:p>
            <a:pPr lvl="7"/>
            <a:r>
              <a:rPr lang="da-DK" noProof="0" dirty="0"/>
              <a:t>8</a:t>
            </a:r>
          </a:p>
          <a:p>
            <a:pPr lvl="8"/>
            <a:r>
              <a:rPr lang="da-DK" noProof="0" dirty="0"/>
              <a:t>9</a:t>
            </a:r>
          </a:p>
        </p:txBody>
      </p:sp>
      <p:sp>
        <p:nvSpPr>
          <p:cNvPr id="4" name="Date Placeholder 3">
            <a:extLst>
              <a:ext uri="{FF2B5EF4-FFF2-40B4-BE49-F238E27FC236}">
                <a16:creationId xmlns:a16="http://schemas.microsoft.com/office/drawing/2014/main" id="{BFFB777B-1236-47A0-A23A-E1E7E13115CD}"/>
              </a:ext>
            </a:extLst>
          </p:cNvPr>
          <p:cNvSpPr>
            <a:spLocks noGrp="1"/>
          </p:cNvSpPr>
          <p:nvPr>
            <p:ph type="dt" sz="half" idx="10"/>
          </p:nvPr>
        </p:nvSpPr>
        <p:spPr/>
        <p:txBody>
          <a:bodyPr/>
          <a:lstStyle/>
          <a:p>
            <a:fld id="{390FD22F-5F43-497C-AC1C-CCC9E453F387}" type="datetime4">
              <a:rPr lang="da-DK" smtClean="0"/>
              <a:t>26-04-08</a:t>
            </a:fld>
            <a:endParaRPr lang="da-DK" dirty="0"/>
          </a:p>
        </p:txBody>
      </p:sp>
      <p:sp>
        <p:nvSpPr>
          <p:cNvPr id="5" name="Footer Placeholder 4">
            <a:extLst>
              <a:ext uri="{FF2B5EF4-FFF2-40B4-BE49-F238E27FC236}">
                <a16:creationId xmlns:a16="http://schemas.microsoft.com/office/drawing/2014/main" id="{AD3A31B6-3A78-432F-8ADF-8BABE6C30AC8}"/>
              </a:ext>
            </a:extLst>
          </p:cNvPr>
          <p:cNvSpPr>
            <a:spLocks noGrp="1"/>
          </p:cNvSpPr>
          <p:nvPr>
            <p:ph type="ftr" sz="quarter" idx="11"/>
          </p:nvPr>
        </p:nvSpPr>
        <p:spPr>
          <a:xfrm>
            <a:off x="6094800" y="6458400"/>
            <a:ext cx="2674800" cy="180000"/>
          </a:xfrm>
        </p:spPr>
        <p:txBody>
          <a:bodyPr/>
          <a:lstStyle/>
          <a:p>
            <a:r>
              <a:rPr lang="da-DK"/>
              <a:t>April  2026 | KOMiT Brugerkonference 2026</a:t>
            </a:r>
            <a:endParaRPr lang="da-DK" dirty="0"/>
          </a:p>
        </p:txBody>
      </p:sp>
      <p:sp>
        <p:nvSpPr>
          <p:cNvPr id="6" name="Slide Number Placeholder 5">
            <a:extLst>
              <a:ext uri="{FF2B5EF4-FFF2-40B4-BE49-F238E27FC236}">
                <a16:creationId xmlns:a16="http://schemas.microsoft.com/office/drawing/2014/main" id="{EA78F028-EEE1-4CA7-9E57-8468B82064AB}"/>
              </a:ext>
            </a:extLst>
          </p:cNvPr>
          <p:cNvSpPr>
            <a:spLocks noGrp="1"/>
          </p:cNvSpPr>
          <p:nvPr>
            <p:ph type="sldNum" sz="quarter" idx="12"/>
          </p:nvPr>
        </p:nvSpPr>
        <p:spPr/>
        <p:txBody>
          <a:body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3661612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 indhold C">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88FEBBE-D886-4891-A24F-8F4BE7EA0422}"/>
              </a:ext>
            </a:extLst>
          </p:cNvPr>
          <p:cNvSpPr>
            <a:spLocks noGrp="1"/>
          </p:cNvSpPr>
          <p:nvPr>
            <p:ph type="title" hasCustomPrompt="1"/>
          </p:nvPr>
        </p:nvSpPr>
        <p:spPr>
          <a:xfrm>
            <a:off x="540000" y="540000"/>
            <a:ext cx="3535113" cy="2757600"/>
          </a:xfrm>
        </p:spPr>
        <p:txBody>
          <a:bodyPr/>
          <a:lstStyle>
            <a:lvl1pPr>
              <a:defRPr/>
            </a:lvl1pPr>
          </a:lstStyle>
          <a:p>
            <a:r>
              <a:rPr lang="da-DK" dirty="0"/>
              <a:t>Klik for at tilføje titel</a:t>
            </a:r>
          </a:p>
        </p:txBody>
      </p:sp>
      <p:sp>
        <p:nvSpPr>
          <p:cNvPr id="3" name="Content Placeholder 2"/>
          <p:cNvSpPr>
            <a:spLocks noGrp="1"/>
          </p:cNvSpPr>
          <p:nvPr>
            <p:ph idx="1" hasCustomPrompt="1"/>
          </p:nvPr>
        </p:nvSpPr>
        <p:spPr>
          <a:xfrm>
            <a:off x="540000" y="3560400"/>
            <a:ext cx="3535113" cy="2757600"/>
          </a:xfrm>
        </p:spPr>
        <p:txBody>
          <a:bodyPr/>
          <a:lstStyle>
            <a:lvl1pPr>
              <a:defRPr/>
            </a:lvl1pPr>
            <a:lvl5pPr>
              <a:defRPr/>
            </a:lvl5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9" name="Content Placeholder 8">
            <a:extLst>
              <a:ext uri="{FF2B5EF4-FFF2-40B4-BE49-F238E27FC236}">
                <a16:creationId xmlns:a16="http://schemas.microsoft.com/office/drawing/2014/main" id="{E00B8F10-02F1-45C6-A5A4-A7114FAE3788}"/>
              </a:ext>
            </a:extLst>
          </p:cNvPr>
          <p:cNvSpPr>
            <a:spLocks noGrp="1"/>
          </p:cNvSpPr>
          <p:nvPr>
            <p:ph sz="quarter" idx="14" hasCustomPrompt="1"/>
          </p:nvPr>
        </p:nvSpPr>
        <p:spPr>
          <a:xfrm>
            <a:off x="4327525" y="539750"/>
            <a:ext cx="7323138" cy="5776913"/>
          </a:xfrm>
        </p:spPr>
        <p:txBody>
          <a:bodyPr/>
          <a:lstStyle>
            <a:lvl1pPr>
              <a:defRPr/>
            </a:lvl1pPr>
          </a:lstStyle>
          <a:p>
            <a:pPr lvl="0"/>
            <a:r>
              <a:rPr lang="da-DK" dirty="0"/>
              <a:t>Klik for at tilføje tekst</a:t>
            </a:r>
            <a:r>
              <a:rPr lang="da-DK" noProof="0" dirty="0"/>
              <a:t>                                                  Enter &amp; TAB for næste tekst niveau                       SHIFT+TAB for at gå tilbage i niveauerne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a:t>6</a:t>
            </a:r>
          </a:p>
          <a:p>
            <a:pPr lvl="6"/>
            <a:r>
              <a:rPr lang="da-DK" noProof="0" dirty="0"/>
              <a:t>7</a:t>
            </a:r>
          </a:p>
          <a:p>
            <a:pPr lvl="7"/>
            <a:r>
              <a:rPr lang="da-DK" noProof="0" dirty="0"/>
              <a:t>8</a:t>
            </a:r>
          </a:p>
          <a:p>
            <a:pPr lvl="8"/>
            <a:r>
              <a:rPr lang="da-DK" noProof="0" dirty="0"/>
              <a:t>9</a:t>
            </a:r>
          </a:p>
        </p:txBody>
      </p:sp>
      <p:sp>
        <p:nvSpPr>
          <p:cNvPr id="4" name="Date Placeholder 3">
            <a:extLst>
              <a:ext uri="{FF2B5EF4-FFF2-40B4-BE49-F238E27FC236}">
                <a16:creationId xmlns:a16="http://schemas.microsoft.com/office/drawing/2014/main" id="{BFFB777B-1236-47A0-A23A-E1E7E13115CD}"/>
              </a:ext>
            </a:extLst>
          </p:cNvPr>
          <p:cNvSpPr>
            <a:spLocks noGrp="1"/>
          </p:cNvSpPr>
          <p:nvPr>
            <p:ph type="dt" sz="half" idx="10"/>
          </p:nvPr>
        </p:nvSpPr>
        <p:spPr/>
        <p:txBody>
          <a:bodyPr/>
          <a:lstStyle/>
          <a:p>
            <a:fld id="{5C4863A8-930F-4121-BAA2-E79745B9C045}" type="datetime4">
              <a:rPr lang="da-DK" smtClean="0"/>
              <a:t>26-04-08</a:t>
            </a:fld>
            <a:endParaRPr lang="da-DK" dirty="0"/>
          </a:p>
        </p:txBody>
      </p:sp>
      <p:sp>
        <p:nvSpPr>
          <p:cNvPr id="5" name="Footer Placeholder 4">
            <a:extLst>
              <a:ext uri="{FF2B5EF4-FFF2-40B4-BE49-F238E27FC236}">
                <a16:creationId xmlns:a16="http://schemas.microsoft.com/office/drawing/2014/main" id="{AD3A31B6-3A78-432F-8ADF-8BABE6C30AC8}"/>
              </a:ext>
            </a:extLst>
          </p:cNvPr>
          <p:cNvSpPr>
            <a:spLocks noGrp="1"/>
          </p:cNvSpPr>
          <p:nvPr>
            <p:ph type="ftr" sz="quarter" idx="11"/>
          </p:nvPr>
        </p:nvSpPr>
        <p:spPr>
          <a:xfrm>
            <a:off x="6094800" y="6458400"/>
            <a:ext cx="2674800" cy="180000"/>
          </a:xfrm>
        </p:spPr>
        <p:txBody>
          <a:bodyPr/>
          <a:lstStyle/>
          <a:p>
            <a:r>
              <a:rPr lang="da-DK"/>
              <a:t>April  2026 | KOMiT Brugerkonference 2026</a:t>
            </a:r>
            <a:endParaRPr lang="da-DK" dirty="0"/>
          </a:p>
        </p:txBody>
      </p:sp>
      <p:sp>
        <p:nvSpPr>
          <p:cNvPr id="6" name="Slide Number Placeholder 5">
            <a:extLst>
              <a:ext uri="{FF2B5EF4-FFF2-40B4-BE49-F238E27FC236}">
                <a16:creationId xmlns:a16="http://schemas.microsoft.com/office/drawing/2014/main" id="{EA78F028-EEE1-4CA7-9E57-8468B82064AB}"/>
              </a:ext>
            </a:extLst>
          </p:cNvPr>
          <p:cNvSpPr>
            <a:spLocks noGrp="1"/>
          </p:cNvSpPr>
          <p:nvPr>
            <p:ph type="sldNum" sz="quarter" idx="12"/>
          </p:nvPr>
        </p:nvSpPr>
        <p:spPr/>
        <p:txBody>
          <a:body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114720568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540000" y="540000"/>
            <a:ext cx="11110663" cy="1090160"/>
          </a:xfrm>
          <a:prstGeom prst="rect">
            <a:avLst/>
          </a:prstGeom>
        </p:spPr>
        <p:txBody>
          <a:bodyPr vert="horz" lIns="0" tIns="0" rIns="0" bIns="0" rtlCol="0" anchor="t" anchorCtr="0">
            <a:noAutofit/>
          </a:bodyPr>
          <a:lstStyle/>
          <a:p>
            <a:r>
              <a:rPr lang="da-DK" dirty="0" err="1"/>
              <a:t>Click</a:t>
            </a:r>
            <a:r>
              <a:rPr lang="da-DK" dirty="0"/>
              <a:t> to </a:t>
            </a:r>
            <a:r>
              <a:rPr lang="da-DK" dirty="0" err="1"/>
              <a:t>add</a:t>
            </a:r>
            <a:r>
              <a:rPr lang="da-DK" dirty="0"/>
              <a:t> </a:t>
            </a:r>
            <a:r>
              <a:rPr lang="da-DK" dirty="0" err="1"/>
              <a:t>title</a:t>
            </a:r>
            <a:endParaRPr lang="da-DK" dirty="0"/>
          </a:p>
        </p:txBody>
      </p:sp>
      <p:sp>
        <p:nvSpPr>
          <p:cNvPr id="3" name="Text Placeholder 2"/>
          <p:cNvSpPr>
            <a:spLocks noGrp="1"/>
          </p:cNvSpPr>
          <p:nvPr>
            <p:ph type="body" idx="1"/>
          </p:nvPr>
        </p:nvSpPr>
        <p:spPr>
          <a:xfrm>
            <a:off x="540000" y="1630160"/>
            <a:ext cx="11106487" cy="4686503"/>
          </a:xfrm>
          <a:prstGeom prst="rect">
            <a:avLst/>
          </a:prstGeom>
        </p:spPr>
        <p:txBody>
          <a:bodyPr vert="horz" lIns="0" tIns="0" rIns="0" bIns="0" rtlCol="0">
            <a:noAutofit/>
          </a:bodyPr>
          <a:lstStyle/>
          <a:p>
            <a:pPr lvl="0"/>
            <a:r>
              <a:rPr lang="da-DK" noProof="0" dirty="0"/>
              <a:t>Level 1 (Enter+TAB for </a:t>
            </a:r>
            <a:r>
              <a:rPr lang="da-DK" noProof="0" dirty="0" err="1"/>
              <a:t>next</a:t>
            </a:r>
            <a:r>
              <a:rPr lang="da-DK" noProof="0" dirty="0"/>
              <a:t> </a:t>
            </a:r>
            <a:r>
              <a:rPr lang="da-DK" noProof="0" dirty="0" err="1"/>
              <a:t>text</a:t>
            </a:r>
            <a:r>
              <a:rPr lang="da-DK" noProof="0" dirty="0"/>
              <a:t> level, SHIFT+TAB to go back in </a:t>
            </a:r>
            <a:r>
              <a:rPr lang="da-DK" noProof="0" dirty="0" err="1"/>
              <a:t>levels</a:t>
            </a:r>
            <a:r>
              <a:rPr lang="da-DK" noProof="0" dirty="0"/>
              <a:t>)</a:t>
            </a:r>
          </a:p>
          <a:p>
            <a:pPr lvl="1"/>
            <a:r>
              <a:rPr lang="da-DK" noProof="0" dirty="0"/>
              <a:t>Level 2</a:t>
            </a:r>
          </a:p>
          <a:p>
            <a:pPr lvl="2"/>
            <a:r>
              <a:rPr lang="da-DK" noProof="0" dirty="0"/>
              <a:t>Level 3</a:t>
            </a:r>
          </a:p>
          <a:p>
            <a:pPr lvl="3"/>
            <a:r>
              <a:rPr lang="da-DK" noProof="0" dirty="0"/>
              <a:t>Level 4</a:t>
            </a:r>
          </a:p>
          <a:p>
            <a:pPr lvl="4"/>
            <a:r>
              <a:rPr lang="da-DK" noProof="0" dirty="0"/>
              <a:t>Level 5</a:t>
            </a:r>
          </a:p>
          <a:p>
            <a:pPr lvl="5"/>
            <a:r>
              <a:rPr lang="da-DK" noProof="0" dirty="0"/>
              <a:t>Level 6</a:t>
            </a:r>
          </a:p>
          <a:p>
            <a:pPr lvl="6"/>
            <a:r>
              <a:rPr lang="da-DK" noProof="0" dirty="0"/>
              <a:t>Level 7</a:t>
            </a:r>
          </a:p>
          <a:p>
            <a:pPr lvl="7"/>
            <a:r>
              <a:rPr lang="da-DK" noProof="0" dirty="0"/>
              <a:t>Level 8, Small Body</a:t>
            </a:r>
          </a:p>
          <a:p>
            <a:pPr lvl="8"/>
            <a:r>
              <a:rPr lang="da-DK" noProof="0" dirty="0"/>
              <a:t>Level 9, highlight</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8776800" y="6461312"/>
            <a:ext cx="1263600" cy="180000"/>
          </a:xfrm>
          <a:prstGeom prst="rect">
            <a:avLst/>
          </a:prstGeom>
        </p:spPr>
        <p:txBody>
          <a:bodyPr vert="horz" lIns="0" tIns="0" rIns="0" bIns="0" rtlCol="0" anchor="b" anchorCtr="0"/>
          <a:lstStyle>
            <a:lvl1pPr algn="r">
              <a:defRPr sz="700">
                <a:solidFill>
                  <a:schemeClr val="accent1"/>
                </a:solidFill>
              </a:defRPr>
            </a:lvl1pPr>
          </a:lstStyle>
          <a:p>
            <a:fld id="{E2329C7D-BC81-49E2-A848-CE1E2E7B1511}" type="datetime4">
              <a:rPr lang="da-DK" smtClean="0"/>
              <a:t>26-04-08</a:t>
            </a:fld>
            <a:endParaRPr lang="da-DK" dirty="0"/>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6094800" y="6461312"/>
            <a:ext cx="2674800" cy="180000"/>
          </a:xfrm>
          <a:prstGeom prst="rect">
            <a:avLst/>
          </a:prstGeom>
        </p:spPr>
        <p:txBody>
          <a:bodyPr vert="horz" lIns="0" tIns="0" rIns="0" bIns="0" rtlCol="0" anchor="b" anchorCtr="0"/>
          <a:lstStyle>
            <a:lvl1pPr algn="r">
              <a:defRPr sz="700" cap="all" baseline="0">
                <a:solidFill>
                  <a:schemeClr val="accent1"/>
                </a:solidFill>
              </a:defRPr>
            </a:lvl1pPr>
          </a:lstStyle>
          <a:p>
            <a:r>
              <a:rPr lang="da-DK"/>
              <a:t>April  2026 | KOMiT Brugerkonference 2026</a:t>
            </a:r>
            <a:endParaRPr lang="da-DK" dirty="0"/>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540000" y="6470048"/>
            <a:ext cx="360000" cy="180000"/>
          </a:xfrm>
          <a:prstGeom prst="rect">
            <a:avLst/>
          </a:prstGeom>
        </p:spPr>
        <p:txBody>
          <a:bodyPr vert="horz" lIns="0" tIns="0" rIns="0" bIns="0" rtlCol="0" anchor="b" anchorCtr="0"/>
          <a:lstStyle>
            <a:lvl1pPr algn="l">
              <a:defRPr sz="1000">
                <a:solidFill>
                  <a:schemeClr val="accent1"/>
                </a:solidFill>
              </a:defRPr>
            </a:lvl1pPr>
          </a:lstStyle>
          <a:p>
            <a:fld id="{23AA811B-2EBD-4900-905E-5BE206449611}" type="slidenum">
              <a:rPr lang="da-DK" smtClean="0"/>
              <a:pPr/>
              <a:t>‹nr.›</a:t>
            </a:fld>
            <a:endParaRPr lang="da-DK" dirty="0"/>
          </a:p>
        </p:txBody>
      </p:sp>
      <p:grpSp>
        <p:nvGrpSpPr>
          <p:cNvPr id="10" name="Group 4">
            <a:extLst>
              <a:ext uri="{FF2B5EF4-FFF2-40B4-BE49-F238E27FC236}">
                <a16:creationId xmlns:a16="http://schemas.microsoft.com/office/drawing/2014/main" id="{A316BFA4-05DD-4C82-8CEF-33CCD32B5334}"/>
              </a:ext>
            </a:extLst>
          </p:cNvPr>
          <p:cNvGrpSpPr>
            <a:grpSpLocks noChangeAspect="1"/>
          </p:cNvGrpSpPr>
          <p:nvPr userDrawn="1"/>
        </p:nvGrpSpPr>
        <p:grpSpPr bwMode="auto">
          <a:xfrm>
            <a:off x="10773600" y="6552404"/>
            <a:ext cx="872887" cy="70438"/>
            <a:chOff x="5615" y="465"/>
            <a:chExt cx="1611" cy="130"/>
          </a:xfrm>
          <a:solidFill>
            <a:schemeClr val="accent1"/>
          </a:solidFill>
        </p:grpSpPr>
        <p:sp>
          <p:nvSpPr>
            <p:cNvPr id="11" name="Freeform 5">
              <a:extLst>
                <a:ext uri="{FF2B5EF4-FFF2-40B4-BE49-F238E27FC236}">
                  <a16:creationId xmlns:a16="http://schemas.microsoft.com/office/drawing/2014/main" id="{E6B7EFCF-8518-4FC7-AF55-B6271E071E9D}"/>
                </a:ext>
              </a:extLst>
            </p:cNvPr>
            <p:cNvSpPr>
              <a:spLocks noEditPoints="1"/>
            </p:cNvSpPr>
            <p:nvPr/>
          </p:nvSpPr>
          <p:spPr bwMode="auto">
            <a:xfrm>
              <a:off x="5615" y="465"/>
              <a:ext cx="161" cy="130"/>
            </a:xfrm>
            <a:custGeom>
              <a:avLst/>
              <a:gdLst>
                <a:gd name="T0" fmla="*/ 375 w 375"/>
                <a:gd name="T1" fmla="*/ 213 h 301"/>
                <a:gd name="T2" fmla="*/ 342 w 375"/>
                <a:gd name="T3" fmla="*/ 274 h 301"/>
                <a:gd name="T4" fmla="*/ 266 w 375"/>
                <a:gd name="T5" fmla="*/ 301 h 301"/>
                <a:gd name="T6" fmla="*/ 0 w 375"/>
                <a:gd name="T7" fmla="*/ 301 h 301"/>
                <a:gd name="T8" fmla="*/ 0 w 375"/>
                <a:gd name="T9" fmla="*/ 0 h 301"/>
                <a:gd name="T10" fmla="*/ 266 w 375"/>
                <a:gd name="T11" fmla="*/ 0 h 301"/>
                <a:gd name="T12" fmla="*/ 342 w 375"/>
                <a:gd name="T13" fmla="*/ 27 h 301"/>
                <a:gd name="T14" fmla="*/ 375 w 375"/>
                <a:gd name="T15" fmla="*/ 88 h 301"/>
                <a:gd name="T16" fmla="*/ 347 w 375"/>
                <a:gd name="T17" fmla="*/ 151 h 301"/>
                <a:gd name="T18" fmla="*/ 375 w 375"/>
                <a:gd name="T19" fmla="*/ 208 h 301"/>
                <a:gd name="T20" fmla="*/ 375 w 375"/>
                <a:gd name="T21" fmla="*/ 213 h 301"/>
                <a:gd name="T22" fmla="*/ 300 w 375"/>
                <a:gd name="T23" fmla="*/ 211 h 301"/>
                <a:gd name="T24" fmla="*/ 289 w 375"/>
                <a:gd name="T25" fmla="*/ 190 h 301"/>
                <a:gd name="T26" fmla="*/ 263 w 375"/>
                <a:gd name="T27" fmla="*/ 181 h 301"/>
                <a:gd name="T28" fmla="*/ 196 w 375"/>
                <a:gd name="T29" fmla="*/ 181 h 301"/>
                <a:gd name="T30" fmla="*/ 196 w 375"/>
                <a:gd name="T31" fmla="*/ 121 h 301"/>
                <a:gd name="T32" fmla="*/ 263 w 375"/>
                <a:gd name="T33" fmla="*/ 121 h 301"/>
                <a:gd name="T34" fmla="*/ 289 w 375"/>
                <a:gd name="T35" fmla="*/ 112 h 301"/>
                <a:gd name="T36" fmla="*/ 300 w 375"/>
                <a:gd name="T37" fmla="*/ 91 h 301"/>
                <a:gd name="T38" fmla="*/ 290 w 375"/>
                <a:gd name="T39" fmla="*/ 69 h 301"/>
                <a:gd name="T40" fmla="*/ 263 w 375"/>
                <a:gd name="T41" fmla="*/ 60 h 301"/>
                <a:gd name="T42" fmla="*/ 75 w 375"/>
                <a:gd name="T43" fmla="*/ 60 h 301"/>
                <a:gd name="T44" fmla="*/ 75 w 375"/>
                <a:gd name="T45" fmla="*/ 241 h 301"/>
                <a:gd name="T46" fmla="*/ 263 w 375"/>
                <a:gd name="T47" fmla="*/ 241 h 301"/>
                <a:gd name="T48" fmla="*/ 289 w 375"/>
                <a:gd name="T49" fmla="*/ 232 h 301"/>
                <a:gd name="T50" fmla="*/ 300 w 375"/>
                <a:gd name="T51" fmla="*/ 21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5" h="301">
                  <a:moveTo>
                    <a:pt x="375" y="213"/>
                  </a:moveTo>
                  <a:cubicBezTo>
                    <a:pt x="375" y="236"/>
                    <a:pt x="364" y="257"/>
                    <a:pt x="342" y="274"/>
                  </a:cubicBezTo>
                  <a:cubicBezTo>
                    <a:pt x="321" y="292"/>
                    <a:pt x="295" y="301"/>
                    <a:pt x="266" y="301"/>
                  </a:cubicBezTo>
                  <a:cubicBezTo>
                    <a:pt x="0" y="301"/>
                    <a:pt x="0" y="301"/>
                    <a:pt x="0" y="301"/>
                  </a:cubicBezTo>
                  <a:cubicBezTo>
                    <a:pt x="0" y="0"/>
                    <a:pt x="0" y="0"/>
                    <a:pt x="0" y="0"/>
                  </a:cubicBezTo>
                  <a:cubicBezTo>
                    <a:pt x="266" y="0"/>
                    <a:pt x="266" y="0"/>
                    <a:pt x="266" y="0"/>
                  </a:cubicBezTo>
                  <a:cubicBezTo>
                    <a:pt x="295" y="0"/>
                    <a:pt x="320" y="9"/>
                    <a:pt x="342" y="27"/>
                  </a:cubicBezTo>
                  <a:cubicBezTo>
                    <a:pt x="364" y="44"/>
                    <a:pt x="375" y="65"/>
                    <a:pt x="375" y="88"/>
                  </a:cubicBezTo>
                  <a:cubicBezTo>
                    <a:pt x="375" y="113"/>
                    <a:pt x="366" y="133"/>
                    <a:pt x="347" y="151"/>
                  </a:cubicBezTo>
                  <a:cubicBezTo>
                    <a:pt x="366" y="168"/>
                    <a:pt x="375" y="187"/>
                    <a:pt x="375" y="208"/>
                  </a:cubicBezTo>
                  <a:lnTo>
                    <a:pt x="375" y="213"/>
                  </a:lnTo>
                  <a:close/>
                  <a:moveTo>
                    <a:pt x="300" y="211"/>
                  </a:moveTo>
                  <a:cubicBezTo>
                    <a:pt x="300" y="203"/>
                    <a:pt x="296" y="196"/>
                    <a:pt x="289" y="190"/>
                  </a:cubicBezTo>
                  <a:cubicBezTo>
                    <a:pt x="282" y="184"/>
                    <a:pt x="273" y="181"/>
                    <a:pt x="263" y="181"/>
                  </a:cubicBezTo>
                  <a:cubicBezTo>
                    <a:pt x="196" y="181"/>
                    <a:pt x="196" y="181"/>
                    <a:pt x="196" y="181"/>
                  </a:cubicBezTo>
                  <a:cubicBezTo>
                    <a:pt x="196" y="121"/>
                    <a:pt x="196" y="121"/>
                    <a:pt x="196" y="121"/>
                  </a:cubicBezTo>
                  <a:cubicBezTo>
                    <a:pt x="263" y="121"/>
                    <a:pt x="263" y="121"/>
                    <a:pt x="263" y="121"/>
                  </a:cubicBezTo>
                  <a:cubicBezTo>
                    <a:pt x="273" y="121"/>
                    <a:pt x="281" y="118"/>
                    <a:pt x="289" y="112"/>
                  </a:cubicBezTo>
                  <a:cubicBezTo>
                    <a:pt x="296" y="106"/>
                    <a:pt x="300" y="99"/>
                    <a:pt x="300" y="91"/>
                  </a:cubicBezTo>
                  <a:cubicBezTo>
                    <a:pt x="300" y="83"/>
                    <a:pt x="297" y="75"/>
                    <a:pt x="290" y="69"/>
                  </a:cubicBezTo>
                  <a:cubicBezTo>
                    <a:pt x="283" y="63"/>
                    <a:pt x="274" y="60"/>
                    <a:pt x="263" y="60"/>
                  </a:cubicBezTo>
                  <a:cubicBezTo>
                    <a:pt x="75" y="60"/>
                    <a:pt x="75" y="60"/>
                    <a:pt x="75" y="60"/>
                  </a:cubicBezTo>
                  <a:cubicBezTo>
                    <a:pt x="75" y="241"/>
                    <a:pt x="75" y="241"/>
                    <a:pt x="75" y="241"/>
                  </a:cubicBezTo>
                  <a:cubicBezTo>
                    <a:pt x="263" y="241"/>
                    <a:pt x="263" y="241"/>
                    <a:pt x="263" y="241"/>
                  </a:cubicBezTo>
                  <a:cubicBezTo>
                    <a:pt x="273" y="241"/>
                    <a:pt x="282" y="238"/>
                    <a:pt x="289" y="232"/>
                  </a:cubicBezTo>
                  <a:cubicBezTo>
                    <a:pt x="296" y="226"/>
                    <a:pt x="300" y="219"/>
                    <a:pt x="300" y="2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12" name="Rectangle 6">
              <a:extLst>
                <a:ext uri="{FF2B5EF4-FFF2-40B4-BE49-F238E27FC236}">
                  <a16:creationId xmlns:a16="http://schemas.microsoft.com/office/drawing/2014/main" id="{0C5C6D16-DD5D-4C05-B954-133C2FECC0B7}"/>
                </a:ext>
              </a:extLst>
            </p:cNvPr>
            <p:cNvSpPr>
              <a:spLocks noChangeArrowheads="1"/>
            </p:cNvSpPr>
            <p:nvPr/>
          </p:nvSpPr>
          <p:spPr bwMode="auto">
            <a:xfrm>
              <a:off x="6004" y="465"/>
              <a:ext cx="32" cy="1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13" name="Freeform 7">
              <a:extLst>
                <a:ext uri="{FF2B5EF4-FFF2-40B4-BE49-F238E27FC236}">
                  <a16:creationId xmlns:a16="http://schemas.microsoft.com/office/drawing/2014/main" id="{2DA1CBDC-D450-4EEA-9030-F42D0110D6B5}"/>
                </a:ext>
              </a:extLst>
            </p:cNvPr>
            <p:cNvSpPr>
              <a:spLocks/>
            </p:cNvSpPr>
            <p:nvPr/>
          </p:nvSpPr>
          <p:spPr bwMode="auto">
            <a:xfrm>
              <a:off x="6453" y="465"/>
              <a:ext cx="160" cy="130"/>
            </a:xfrm>
            <a:custGeom>
              <a:avLst/>
              <a:gdLst>
                <a:gd name="T0" fmla="*/ 128 w 160"/>
                <a:gd name="T1" fmla="*/ 0 h 130"/>
                <a:gd name="T2" fmla="*/ 128 w 160"/>
                <a:gd name="T3" fmla="*/ 52 h 130"/>
                <a:gd name="T4" fmla="*/ 32 w 160"/>
                <a:gd name="T5" fmla="*/ 52 h 130"/>
                <a:gd name="T6" fmla="*/ 32 w 160"/>
                <a:gd name="T7" fmla="*/ 0 h 130"/>
                <a:gd name="T8" fmla="*/ 0 w 160"/>
                <a:gd name="T9" fmla="*/ 0 h 130"/>
                <a:gd name="T10" fmla="*/ 0 w 160"/>
                <a:gd name="T11" fmla="*/ 130 h 130"/>
                <a:gd name="T12" fmla="*/ 32 w 160"/>
                <a:gd name="T13" fmla="*/ 130 h 130"/>
                <a:gd name="T14" fmla="*/ 32 w 160"/>
                <a:gd name="T15" fmla="*/ 78 h 130"/>
                <a:gd name="T16" fmla="*/ 128 w 160"/>
                <a:gd name="T17" fmla="*/ 78 h 130"/>
                <a:gd name="T18" fmla="*/ 128 w 160"/>
                <a:gd name="T19" fmla="*/ 130 h 130"/>
                <a:gd name="T20" fmla="*/ 160 w 160"/>
                <a:gd name="T21" fmla="*/ 130 h 130"/>
                <a:gd name="T22" fmla="*/ 160 w 160"/>
                <a:gd name="T23" fmla="*/ 0 h 130"/>
                <a:gd name="T24" fmla="*/ 128 w 160"/>
                <a:gd name="T25"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30">
                  <a:moveTo>
                    <a:pt x="128" y="0"/>
                  </a:moveTo>
                  <a:lnTo>
                    <a:pt x="128" y="52"/>
                  </a:lnTo>
                  <a:lnTo>
                    <a:pt x="32" y="52"/>
                  </a:lnTo>
                  <a:lnTo>
                    <a:pt x="32" y="0"/>
                  </a:lnTo>
                  <a:lnTo>
                    <a:pt x="0" y="0"/>
                  </a:lnTo>
                  <a:lnTo>
                    <a:pt x="0" y="130"/>
                  </a:lnTo>
                  <a:lnTo>
                    <a:pt x="32" y="130"/>
                  </a:lnTo>
                  <a:lnTo>
                    <a:pt x="32" y="78"/>
                  </a:lnTo>
                  <a:lnTo>
                    <a:pt x="128" y="78"/>
                  </a:lnTo>
                  <a:lnTo>
                    <a:pt x="128" y="130"/>
                  </a:lnTo>
                  <a:lnTo>
                    <a:pt x="160" y="130"/>
                  </a:lnTo>
                  <a:lnTo>
                    <a:pt x="160" y="0"/>
                  </a:lnTo>
                  <a:lnTo>
                    <a:pt x="1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14" name="Freeform 8">
              <a:extLst>
                <a:ext uri="{FF2B5EF4-FFF2-40B4-BE49-F238E27FC236}">
                  <a16:creationId xmlns:a16="http://schemas.microsoft.com/office/drawing/2014/main" id="{769BF0E8-3B4C-4F4F-85A0-9EE715C5874D}"/>
                </a:ext>
              </a:extLst>
            </p:cNvPr>
            <p:cNvSpPr>
              <a:spLocks noEditPoints="1"/>
            </p:cNvSpPr>
            <p:nvPr/>
          </p:nvSpPr>
          <p:spPr bwMode="auto">
            <a:xfrm>
              <a:off x="6655" y="465"/>
              <a:ext cx="161" cy="130"/>
            </a:xfrm>
            <a:custGeom>
              <a:avLst/>
              <a:gdLst>
                <a:gd name="T0" fmla="*/ 376 w 376"/>
                <a:gd name="T1" fmla="*/ 213 h 301"/>
                <a:gd name="T2" fmla="*/ 343 w 376"/>
                <a:gd name="T3" fmla="*/ 274 h 301"/>
                <a:gd name="T4" fmla="*/ 266 w 376"/>
                <a:gd name="T5" fmla="*/ 301 h 301"/>
                <a:gd name="T6" fmla="*/ 111 w 376"/>
                <a:gd name="T7" fmla="*/ 301 h 301"/>
                <a:gd name="T8" fmla="*/ 33 w 376"/>
                <a:gd name="T9" fmla="*/ 274 h 301"/>
                <a:gd name="T10" fmla="*/ 0 w 376"/>
                <a:gd name="T11" fmla="*/ 213 h 301"/>
                <a:gd name="T12" fmla="*/ 0 w 376"/>
                <a:gd name="T13" fmla="*/ 88 h 301"/>
                <a:gd name="T14" fmla="*/ 33 w 376"/>
                <a:gd name="T15" fmla="*/ 27 h 301"/>
                <a:gd name="T16" fmla="*/ 111 w 376"/>
                <a:gd name="T17" fmla="*/ 0 h 301"/>
                <a:gd name="T18" fmla="*/ 266 w 376"/>
                <a:gd name="T19" fmla="*/ 0 h 301"/>
                <a:gd name="T20" fmla="*/ 343 w 376"/>
                <a:gd name="T21" fmla="*/ 27 h 301"/>
                <a:gd name="T22" fmla="*/ 376 w 376"/>
                <a:gd name="T23" fmla="*/ 88 h 301"/>
                <a:gd name="T24" fmla="*/ 376 w 376"/>
                <a:gd name="T25" fmla="*/ 213 h 301"/>
                <a:gd name="T26" fmla="*/ 301 w 376"/>
                <a:gd name="T27" fmla="*/ 211 h 301"/>
                <a:gd name="T28" fmla="*/ 301 w 376"/>
                <a:gd name="T29" fmla="*/ 90 h 301"/>
                <a:gd name="T30" fmla="*/ 290 w 376"/>
                <a:gd name="T31" fmla="*/ 69 h 301"/>
                <a:gd name="T32" fmla="*/ 265 w 376"/>
                <a:gd name="T33" fmla="*/ 60 h 301"/>
                <a:gd name="T34" fmla="*/ 112 w 376"/>
                <a:gd name="T35" fmla="*/ 60 h 301"/>
                <a:gd name="T36" fmla="*/ 87 w 376"/>
                <a:gd name="T37" fmla="*/ 69 h 301"/>
                <a:gd name="T38" fmla="*/ 75 w 376"/>
                <a:gd name="T39" fmla="*/ 90 h 301"/>
                <a:gd name="T40" fmla="*/ 75 w 376"/>
                <a:gd name="T41" fmla="*/ 211 h 301"/>
                <a:gd name="T42" fmla="*/ 86 w 376"/>
                <a:gd name="T43" fmla="*/ 232 h 301"/>
                <a:gd name="T44" fmla="*/ 112 w 376"/>
                <a:gd name="T45" fmla="*/ 241 h 301"/>
                <a:gd name="T46" fmla="*/ 265 w 376"/>
                <a:gd name="T47" fmla="*/ 241 h 301"/>
                <a:gd name="T48" fmla="*/ 290 w 376"/>
                <a:gd name="T49" fmla="*/ 232 h 301"/>
                <a:gd name="T50" fmla="*/ 301 w 376"/>
                <a:gd name="T51" fmla="*/ 21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6" h="301">
                  <a:moveTo>
                    <a:pt x="376" y="213"/>
                  </a:moveTo>
                  <a:cubicBezTo>
                    <a:pt x="376" y="236"/>
                    <a:pt x="365" y="257"/>
                    <a:pt x="343" y="274"/>
                  </a:cubicBezTo>
                  <a:cubicBezTo>
                    <a:pt x="321" y="292"/>
                    <a:pt x="296" y="301"/>
                    <a:pt x="266" y="301"/>
                  </a:cubicBezTo>
                  <a:cubicBezTo>
                    <a:pt x="111" y="301"/>
                    <a:pt x="111" y="301"/>
                    <a:pt x="111" y="301"/>
                  </a:cubicBezTo>
                  <a:cubicBezTo>
                    <a:pt x="81" y="301"/>
                    <a:pt x="55" y="292"/>
                    <a:pt x="33" y="274"/>
                  </a:cubicBezTo>
                  <a:cubicBezTo>
                    <a:pt x="11" y="257"/>
                    <a:pt x="0" y="236"/>
                    <a:pt x="0" y="213"/>
                  </a:cubicBezTo>
                  <a:cubicBezTo>
                    <a:pt x="0" y="88"/>
                    <a:pt x="0" y="88"/>
                    <a:pt x="0" y="88"/>
                  </a:cubicBezTo>
                  <a:cubicBezTo>
                    <a:pt x="0" y="64"/>
                    <a:pt x="11" y="44"/>
                    <a:pt x="33" y="27"/>
                  </a:cubicBezTo>
                  <a:cubicBezTo>
                    <a:pt x="55" y="9"/>
                    <a:pt x="81" y="0"/>
                    <a:pt x="111" y="0"/>
                  </a:cubicBezTo>
                  <a:cubicBezTo>
                    <a:pt x="266" y="0"/>
                    <a:pt x="266" y="0"/>
                    <a:pt x="266" y="0"/>
                  </a:cubicBezTo>
                  <a:cubicBezTo>
                    <a:pt x="295" y="0"/>
                    <a:pt x="321" y="9"/>
                    <a:pt x="343" y="27"/>
                  </a:cubicBezTo>
                  <a:cubicBezTo>
                    <a:pt x="365" y="44"/>
                    <a:pt x="376" y="65"/>
                    <a:pt x="376" y="88"/>
                  </a:cubicBezTo>
                  <a:lnTo>
                    <a:pt x="376" y="213"/>
                  </a:lnTo>
                  <a:close/>
                  <a:moveTo>
                    <a:pt x="301" y="211"/>
                  </a:moveTo>
                  <a:cubicBezTo>
                    <a:pt x="301" y="90"/>
                    <a:pt x="301" y="90"/>
                    <a:pt x="301" y="90"/>
                  </a:cubicBezTo>
                  <a:cubicBezTo>
                    <a:pt x="301" y="82"/>
                    <a:pt x="297" y="75"/>
                    <a:pt x="290" y="69"/>
                  </a:cubicBezTo>
                  <a:cubicBezTo>
                    <a:pt x="282" y="63"/>
                    <a:pt x="274" y="60"/>
                    <a:pt x="265" y="60"/>
                  </a:cubicBezTo>
                  <a:cubicBezTo>
                    <a:pt x="112" y="60"/>
                    <a:pt x="112" y="60"/>
                    <a:pt x="112" y="60"/>
                  </a:cubicBezTo>
                  <a:cubicBezTo>
                    <a:pt x="103" y="60"/>
                    <a:pt x="94" y="63"/>
                    <a:pt x="87" y="69"/>
                  </a:cubicBezTo>
                  <a:cubicBezTo>
                    <a:pt x="79" y="75"/>
                    <a:pt x="75" y="82"/>
                    <a:pt x="75" y="90"/>
                  </a:cubicBezTo>
                  <a:cubicBezTo>
                    <a:pt x="75" y="211"/>
                    <a:pt x="75" y="211"/>
                    <a:pt x="75" y="211"/>
                  </a:cubicBezTo>
                  <a:cubicBezTo>
                    <a:pt x="75" y="219"/>
                    <a:pt x="79" y="226"/>
                    <a:pt x="86" y="232"/>
                  </a:cubicBezTo>
                  <a:cubicBezTo>
                    <a:pt x="93" y="238"/>
                    <a:pt x="102" y="241"/>
                    <a:pt x="112" y="241"/>
                  </a:cubicBezTo>
                  <a:cubicBezTo>
                    <a:pt x="265" y="241"/>
                    <a:pt x="265" y="241"/>
                    <a:pt x="265" y="241"/>
                  </a:cubicBezTo>
                  <a:cubicBezTo>
                    <a:pt x="274" y="241"/>
                    <a:pt x="282" y="238"/>
                    <a:pt x="290" y="232"/>
                  </a:cubicBezTo>
                  <a:cubicBezTo>
                    <a:pt x="297" y="226"/>
                    <a:pt x="301" y="219"/>
                    <a:pt x="301" y="2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15" name="Freeform 9">
              <a:extLst>
                <a:ext uri="{FF2B5EF4-FFF2-40B4-BE49-F238E27FC236}">
                  <a16:creationId xmlns:a16="http://schemas.microsoft.com/office/drawing/2014/main" id="{CB605F4E-B52A-410D-8440-FEA589478986}"/>
                </a:ext>
              </a:extLst>
            </p:cNvPr>
            <p:cNvSpPr>
              <a:spLocks/>
            </p:cNvSpPr>
            <p:nvPr/>
          </p:nvSpPr>
          <p:spPr bwMode="auto">
            <a:xfrm>
              <a:off x="6856" y="465"/>
              <a:ext cx="118" cy="130"/>
            </a:xfrm>
            <a:custGeom>
              <a:avLst/>
              <a:gdLst>
                <a:gd name="T0" fmla="*/ 275 w 275"/>
                <a:gd name="T1" fmla="*/ 301 h 301"/>
                <a:gd name="T2" fmla="*/ 110 w 275"/>
                <a:gd name="T3" fmla="*/ 301 h 301"/>
                <a:gd name="T4" fmla="*/ 33 w 275"/>
                <a:gd name="T5" fmla="*/ 275 h 301"/>
                <a:gd name="T6" fmla="*/ 0 w 275"/>
                <a:gd name="T7" fmla="*/ 213 h 301"/>
                <a:gd name="T8" fmla="*/ 0 w 275"/>
                <a:gd name="T9" fmla="*/ 0 h 301"/>
                <a:gd name="T10" fmla="*/ 75 w 275"/>
                <a:gd name="T11" fmla="*/ 0 h 301"/>
                <a:gd name="T12" fmla="*/ 75 w 275"/>
                <a:gd name="T13" fmla="*/ 211 h 301"/>
                <a:gd name="T14" fmla="*/ 86 w 275"/>
                <a:gd name="T15" fmla="*/ 232 h 301"/>
                <a:gd name="T16" fmla="*/ 112 w 275"/>
                <a:gd name="T17" fmla="*/ 241 h 301"/>
                <a:gd name="T18" fmla="*/ 275 w 275"/>
                <a:gd name="T19" fmla="*/ 241 h 301"/>
                <a:gd name="T20" fmla="*/ 275 w 275"/>
                <a:gd name="T21"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5" h="301">
                  <a:moveTo>
                    <a:pt x="275" y="301"/>
                  </a:moveTo>
                  <a:cubicBezTo>
                    <a:pt x="110" y="301"/>
                    <a:pt x="110" y="301"/>
                    <a:pt x="110" y="301"/>
                  </a:cubicBezTo>
                  <a:cubicBezTo>
                    <a:pt x="81" y="301"/>
                    <a:pt x="55" y="292"/>
                    <a:pt x="33" y="275"/>
                  </a:cubicBezTo>
                  <a:cubicBezTo>
                    <a:pt x="11" y="257"/>
                    <a:pt x="0" y="237"/>
                    <a:pt x="0" y="213"/>
                  </a:cubicBezTo>
                  <a:cubicBezTo>
                    <a:pt x="0" y="0"/>
                    <a:pt x="0" y="0"/>
                    <a:pt x="0" y="0"/>
                  </a:cubicBezTo>
                  <a:cubicBezTo>
                    <a:pt x="75" y="0"/>
                    <a:pt x="75" y="0"/>
                    <a:pt x="75" y="0"/>
                  </a:cubicBezTo>
                  <a:cubicBezTo>
                    <a:pt x="75" y="211"/>
                    <a:pt x="75" y="211"/>
                    <a:pt x="75" y="211"/>
                  </a:cubicBezTo>
                  <a:cubicBezTo>
                    <a:pt x="75" y="219"/>
                    <a:pt x="79" y="226"/>
                    <a:pt x="86" y="232"/>
                  </a:cubicBezTo>
                  <a:cubicBezTo>
                    <a:pt x="94" y="238"/>
                    <a:pt x="102" y="241"/>
                    <a:pt x="112" y="241"/>
                  </a:cubicBezTo>
                  <a:cubicBezTo>
                    <a:pt x="275" y="241"/>
                    <a:pt x="275" y="241"/>
                    <a:pt x="275" y="241"/>
                  </a:cubicBezTo>
                  <a:lnTo>
                    <a:pt x="275"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16" name="Freeform 10">
              <a:extLst>
                <a:ext uri="{FF2B5EF4-FFF2-40B4-BE49-F238E27FC236}">
                  <a16:creationId xmlns:a16="http://schemas.microsoft.com/office/drawing/2014/main" id="{35994D38-4DE4-4E1D-AB95-3AEFA4B710E2}"/>
                </a:ext>
              </a:extLst>
            </p:cNvPr>
            <p:cNvSpPr>
              <a:spLocks/>
            </p:cNvSpPr>
            <p:nvPr/>
          </p:nvSpPr>
          <p:spPr bwMode="auto">
            <a:xfrm>
              <a:off x="7000" y="465"/>
              <a:ext cx="226" cy="130"/>
            </a:xfrm>
            <a:custGeom>
              <a:avLst/>
              <a:gdLst>
                <a:gd name="T0" fmla="*/ 526 w 526"/>
                <a:gd name="T1" fmla="*/ 301 h 301"/>
                <a:gd name="T2" fmla="*/ 451 w 526"/>
                <a:gd name="T3" fmla="*/ 301 h 301"/>
                <a:gd name="T4" fmla="*/ 451 w 526"/>
                <a:gd name="T5" fmla="*/ 90 h 301"/>
                <a:gd name="T6" fmla="*/ 440 w 526"/>
                <a:gd name="T7" fmla="*/ 69 h 301"/>
                <a:gd name="T8" fmla="*/ 414 w 526"/>
                <a:gd name="T9" fmla="*/ 60 h 301"/>
                <a:gd name="T10" fmla="*/ 301 w 526"/>
                <a:gd name="T11" fmla="*/ 60 h 301"/>
                <a:gd name="T12" fmla="*/ 301 w 526"/>
                <a:gd name="T13" fmla="*/ 301 h 301"/>
                <a:gd name="T14" fmla="*/ 226 w 526"/>
                <a:gd name="T15" fmla="*/ 301 h 301"/>
                <a:gd name="T16" fmla="*/ 226 w 526"/>
                <a:gd name="T17" fmla="*/ 60 h 301"/>
                <a:gd name="T18" fmla="*/ 112 w 526"/>
                <a:gd name="T19" fmla="*/ 60 h 301"/>
                <a:gd name="T20" fmla="*/ 86 w 526"/>
                <a:gd name="T21" fmla="*/ 69 h 301"/>
                <a:gd name="T22" fmla="*/ 76 w 526"/>
                <a:gd name="T23" fmla="*/ 90 h 301"/>
                <a:gd name="T24" fmla="*/ 76 w 526"/>
                <a:gd name="T25" fmla="*/ 301 h 301"/>
                <a:gd name="T26" fmla="*/ 0 w 526"/>
                <a:gd name="T27" fmla="*/ 301 h 301"/>
                <a:gd name="T28" fmla="*/ 0 w 526"/>
                <a:gd name="T29" fmla="*/ 88 h 301"/>
                <a:gd name="T30" fmla="*/ 34 w 526"/>
                <a:gd name="T31" fmla="*/ 27 h 301"/>
                <a:gd name="T32" fmla="*/ 110 w 526"/>
                <a:gd name="T33" fmla="*/ 0 h 301"/>
                <a:gd name="T34" fmla="*/ 416 w 526"/>
                <a:gd name="T35" fmla="*/ 0 h 301"/>
                <a:gd name="T36" fmla="*/ 493 w 526"/>
                <a:gd name="T37" fmla="*/ 27 h 301"/>
                <a:gd name="T38" fmla="*/ 526 w 526"/>
                <a:gd name="T39" fmla="*/ 88 h 301"/>
                <a:gd name="T40" fmla="*/ 526 w 526"/>
                <a:gd name="T41"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6" h="301">
                  <a:moveTo>
                    <a:pt x="526" y="301"/>
                  </a:moveTo>
                  <a:cubicBezTo>
                    <a:pt x="451" y="301"/>
                    <a:pt x="451" y="301"/>
                    <a:pt x="451" y="301"/>
                  </a:cubicBezTo>
                  <a:cubicBezTo>
                    <a:pt x="451" y="90"/>
                    <a:pt x="451" y="90"/>
                    <a:pt x="451" y="90"/>
                  </a:cubicBezTo>
                  <a:cubicBezTo>
                    <a:pt x="451" y="82"/>
                    <a:pt x="447" y="75"/>
                    <a:pt x="440" y="69"/>
                  </a:cubicBezTo>
                  <a:cubicBezTo>
                    <a:pt x="433" y="63"/>
                    <a:pt x="424" y="60"/>
                    <a:pt x="414" y="60"/>
                  </a:cubicBezTo>
                  <a:cubicBezTo>
                    <a:pt x="301" y="60"/>
                    <a:pt x="301" y="60"/>
                    <a:pt x="301" y="60"/>
                  </a:cubicBezTo>
                  <a:cubicBezTo>
                    <a:pt x="301" y="301"/>
                    <a:pt x="301" y="301"/>
                    <a:pt x="301" y="301"/>
                  </a:cubicBezTo>
                  <a:cubicBezTo>
                    <a:pt x="226" y="301"/>
                    <a:pt x="226" y="301"/>
                    <a:pt x="226" y="301"/>
                  </a:cubicBezTo>
                  <a:cubicBezTo>
                    <a:pt x="226" y="60"/>
                    <a:pt x="226" y="60"/>
                    <a:pt x="226" y="60"/>
                  </a:cubicBezTo>
                  <a:cubicBezTo>
                    <a:pt x="112" y="60"/>
                    <a:pt x="112" y="60"/>
                    <a:pt x="112" y="60"/>
                  </a:cubicBezTo>
                  <a:cubicBezTo>
                    <a:pt x="102" y="60"/>
                    <a:pt x="94" y="63"/>
                    <a:pt x="86" y="69"/>
                  </a:cubicBezTo>
                  <a:cubicBezTo>
                    <a:pt x="79" y="75"/>
                    <a:pt x="76" y="82"/>
                    <a:pt x="76" y="90"/>
                  </a:cubicBezTo>
                  <a:cubicBezTo>
                    <a:pt x="76" y="301"/>
                    <a:pt x="76" y="301"/>
                    <a:pt x="76" y="301"/>
                  </a:cubicBezTo>
                  <a:cubicBezTo>
                    <a:pt x="0" y="301"/>
                    <a:pt x="0" y="301"/>
                    <a:pt x="0" y="301"/>
                  </a:cubicBezTo>
                  <a:cubicBezTo>
                    <a:pt x="0" y="88"/>
                    <a:pt x="0" y="88"/>
                    <a:pt x="0" y="88"/>
                  </a:cubicBezTo>
                  <a:cubicBezTo>
                    <a:pt x="0" y="64"/>
                    <a:pt x="12" y="44"/>
                    <a:pt x="34" y="27"/>
                  </a:cubicBezTo>
                  <a:cubicBezTo>
                    <a:pt x="56" y="9"/>
                    <a:pt x="81" y="0"/>
                    <a:pt x="110" y="0"/>
                  </a:cubicBezTo>
                  <a:cubicBezTo>
                    <a:pt x="416" y="0"/>
                    <a:pt x="416" y="0"/>
                    <a:pt x="416" y="0"/>
                  </a:cubicBezTo>
                  <a:cubicBezTo>
                    <a:pt x="446" y="0"/>
                    <a:pt x="472" y="9"/>
                    <a:pt x="493" y="27"/>
                  </a:cubicBezTo>
                  <a:cubicBezTo>
                    <a:pt x="515" y="44"/>
                    <a:pt x="526" y="64"/>
                    <a:pt x="526" y="88"/>
                  </a:cubicBezTo>
                  <a:lnTo>
                    <a:pt x="526"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17" name="Freeform 11">
              <a:extLst>
                <a:ext uri="{FF2B5EF4-FFF2-40B4-BE49-F238E27FC236}">
                  <a16:creationId xmlns:a16="http://schemas.microsoft.com/office/drawing/2014/main" id="{AA2D03FB-3F43-41A0-BA62-75E91E5C01C6}"/>
                </a:ext>
              </a:extLst>
            </p:cNvPr>
            <p:cNvSpPr>
              <a:spLocks/>
            </p:cNvSpPr>
            <p:nvPr/>
          </p:nvSpPr>
          <p:spPr bwMode="auto">
            <a:xfrm>
              <a:off x="5821" y="465"/>
              <a:ext cx="142" cy="130"/>
            </a:xfrm>
            <a:custGeom>
              <a:avLst/>
              <a:gdLst>
                <a:gd name="T0" fmla="*/ 86 w 331"/>
                <a:gd name="T1" fmla="*/ 69 h 300"/>
                <a:gd name="T2" fmla="*/ 112 w 331"/>
                <a:gd name="T3" fmla="*/ 60 h 300"/>
                <a:gd name="T4" fmla="*/ 331 w 331"/>
                <a:gd name="T5" fmla="*/ 60 h 300"/>
                <a:gd name="T6" fmla="*/ 331 w 331"/>
                <a:gd name="T7" fmla="*/ 0 h 300"/>
                <a:gd name="T8" fmla="*/ 110 w 331"/>
                <a:gd name="T9" fmla="*/ 0 h 300"/>
                <a:gd name="T10" fmla="*/ 33 w 331"/>
                <a:gd name="T11" fmla="*/ 26 h 300"/>
                <a:gd name="T12" fmla="*/ 0 w 331"/>
                <a:gd name="T13" fmla="*/ 88 h 300"/>
                <a:gd name="T14" fmla="*/ 0 w 331"/>
                <a:gd name="T15" fmla="*/ 212 h 300"/>
                <a:gd name="T16" fmla="*/ 33 w 331"/>
                <a:gd name="T17" fmla="*/ 274 h 300"/>
                <a:gd name="T18" fmla="*/ 110 w 331"/>
                <a:gd name="T19" fmla="*/ 300 h 300"/>
                <a:gd name="T20" fmla="*/ 331 w 331"/>
                <a:gd name="T21" fmla="*/ 300 h 300"/>
                <a:gd name="T22" fmla="*/ 331 w 331"/>
                <a:gd name="T23" fmla="*/ 240 h 300"/>
                <a:gd name="T24" fmla="*/ 112 w 331"/>
                <a:gd name="T25" fmla="*/ 240 h 300"/>
                <a:gd name="T26" fmla="*/ 86 w 331"/>
                <a:gd name="T27" fmla="*/ 231 h 300"/>
                <a:gd name="T28" fmla="*/ 75 w 331"/>
                <a:gd name="T29" fmla="*/ 210 h 300"/>
                <a:gd name="T30" fmla="*/ 75 w 331"/>
                <a:gd name="T31" fmla="*/ 180 h 300"/>
                <a:gd name="T32" fmla="*/ 215 w 331"/>
                <a:gd name="T33" fmla="*/ 180 h 300"/>
                <a:gd name="T34" fmla="*/ 215 w 331"/>
                <a:gd name="T35" fmla="*/ 120 h 300"/>
                <a:gd name="T36" fmla="*/ 75 w 331"/>
                <a:gd name="T37" fmla="*/ 120 h 300"/>
                <a:gd name="T38" fmla="*/ 75 w 331"/>
                <a:gd name="T39" fmla="*/ 89 h 300"/>
                <a:gd name="T40" fmla="*/ 86 w 331"/>
                <a:gd name="T41" fmla="*/ 6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1" h="300">
                  <a:moveTo>
                    <a:pt x="86" y="69"/>
                  </a:moveTo>
                  <a:cubicBezTo>
                    <a:pt x="93" y="63"/>
                    <a:pt x="102" y="60"/>
                    <a:pt x="112" y="60"/>
                  </a:cubicBezTo>
                  <a:cubicBezTo>
                    <a:pt x="331" y="60"/>
                    <a:pt x="331" y="60"/>
                    <a:pt x="331" y="60"/>
                  </a:cubicBezTo>
                  <a:cubicBezTo>
                    <a:pt x="331" y="0"/>
                    <a:pt x="331" y="0"/>
                    <a:pt x="331" y="0"/>
                  </a:cubicBezTo>
                  <a:cubicBezTo>
                    <a:pt x="110" y="0"/>
                    <a:pt x="110" y="0"/>
                    <a:pt x="110" y="0"/>
                  </a:cubicBezTo>
                  <a:cubicBezTo>
                    <a:pt x="81" y="0"/>
                    <a:pt x="55" y="9"/>
                    <a:pt x="33" y="26"/>
                  </a:cubicBezTo>
                  <a:cubicBezTo>
                    <a:pt x="11" y="43"/>
                    <a:pt x="0" y="64"/>
                    <a:pt x="0" y="88"/>
                  </a:cubicBezTo>
                  <a:cubicBezTo>
                    <a:pt x="0" y="212"/>
                    <a:pt x="0" y="212"/>
                    <a:pt x="0" y="212"/>
                  </a:cubicBezTo>
                  <a:cubicBezTo>
                    <a:pt x="0" y="236"/>
                    <a:pt x="11" y="256"/>
                    <a:pt x="33" y="274"/>
                  </a:cubicBezTo>
                  <a:cubicBezTo>
                    <a:pt x="55" y="291"/>
                    <a:pt x="81" y="300"/>
                    <a:pt x="110" y="300"/>
                  </a:cubicBezTo>
                  <a:cubicBezTo>
                    <a:pt x="331" y="300"/>
                    <a:pt x="331" y="300"/>
                    <a:pt x="331" y="300"/>
                  </a:cubicBezTo>
                  <a:cubicBezTo>
                    <a:pt x="331" y="240"/>
                    <a:pt x="331" y="240"/>
                    <a:pt x="331" y="240"/>
                  </a:cubicBezTo>
                  <a:cubicBezTo>
                    <a:pt x="112" y="240"/>
                    <a:pt x="112" y="240"/>
                    <a:pt x="112" y="240"/>
                  </a:cubicBezTo>
                  <a:cubicBezTo>
                    <a:pt x="102" y="240"/>
                    <a:pt x="93" y="237"/>
                    <a:pt x="86" y="231"/>
                  </a:cubicBezTo>
                  <a:cubicBezTo>
                    <a:pt x="79" y="225"/>
                    <a:pt x="75" y="218"/>
                    <a:pt x="75" y="210"/>
                  </a:cubicBezTo>
                  <a:cubicBezTo>
                    <a:pt x="75" y="180"/>
                    <a:pt x="75" y="180"/>
                    <a:pt x="75" y="180"/>
                  </a:cubicBezTo>
                  <a:cubicBezTo>
                    <a:pt x="215" y="180"/>
                    <a:pt x="215" y="180"/>
                    <a:pt x="215" y="180"/>
                  </a:cubicBezTo>
                  <a:cubicBezTo>
                    <a:pt x="215" y="120"/>
                    <a:pt x="215" y="120"/>
                    <a:pt x="215" y="120"/>
                  </a:cubicBezTo>
                  <a:cubicBezTo>
                    <a:pt x="75" y="120"/>
                    <a:pt x="75" y="120"/>
                    <a:pt x="75" y="120"/>
                  </a:cubicBezTo>
                  <a:cubicBezTo>
                    <a:pt x="75" y="89"/>
                    <a:pt x="75" y="89"/>
                    <a:pt x="75" y="89"/>
                  </a:cubicBezTo>
                  <a:cubicBezTo>
                    <a:pt x="75" y="81"/>
                    <a:pt x="79" y="74"/>
                    <a:pt x="86" y="6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18" name="Freeform 12">
              <a:extLst>
                <a:ext uri="{FF2B5EF4-FFF2-40B4-BE49-F238E27FC236}">
                  <a16:creationId xmlns:a16="http://schemas.microsoft.com/office/drawing/2014/main" id="{073BCE18-68E2-4D19-929E-BDB10F77ABF4}"/>
                </a:ext>
              </a:extLst>
            </p:cNvPr>
            <p:cNvSpPr>
              <a:spLocks/>
            </p:cNvSpPr>
            <p:nvPr/>
          </p:nvSpPr>
          <p:spPr bwMode="auto">
            <a:xfrm>
              <a:off x="6078" y="465"/>
              <a:ext cx="142" cy="130"/>
            </a:xfrm>
            <a:custGeom>
              <a:avLst/>
              <a:gdLst>
                <a:gd name="T0" fmla="*/ 86 w 331"/>
                <a:gd name="T1" fmla="*/ 69 h 300"/>
                <a:gd name="T2" fmla="*/ 112 w 331"/>
                <a:gd name="T3" fmla="*/ 60 h 300"/>
                <a:gd name="T4" fmla="*/ 331 w 331"/>
                <a:gd name="T5" fmla="*/ 60 h 300"/>
                <a:gd name="T6" fmla="*/ 331 w 331"/>
                <a:gd name="T7" fmla="*/ 0 h 300"/>
                <a:gd name="T8" fmla="*/ 110 w 331"/>
                <a:gd name="T9" fmla="*/ 0 h 300"/>
                <a:gd name="T10" fmla="*/ 33 w 331"/>
                <a:gd name="T11" fmla="*/ 26 h 300"/>
                <a:gd name="T12" fmla="*/ 0 w 331"/>
                <a:gd name="T13" fmla="*/ 88 h 300"/>
                <a:gd name="T14" fmla="*/ 0 w 331"/>
                <a:gd name="T15" fmla="*/ 212 h 300"/>
                <a:gd name="T16" fmla="*/ 33 w 331"/>
                <a:gd name="T17" fmla="*/ 274 h 300"/>
                <a:gd name="T18" fmla="*/ 110 w 331"/>
                <a:gd name="T19" fmla="*/ 300 h 300"/>
                <a:gd name="T20" fmla="*/ 331 w 331"/>
                <a:gd name="T21" fmla="*/ 300 h 300"/>
                <a:gd name="T22" fmla="*/ 331 w 331"/>
                <a:gd name="T23" fmla="*/ 240 h 300"/>
                <a:gd name="T24" fmla="*/ 112 w 331"/>
                <a:gd name="T25" fmla="*/ 240 h 300"/>
                <a:gd name="T26" fmla="*/ 86 w 331"/>
                <a:gd name="T27" fmla="*/ 231 h 300"/>
                <a:gd name="T28" fmla="*/ 75 w 331"/>
                <a:gd name="T29" fmla="*/ 210 h 300"/>
                <a:gd name="T30" fmla="*/ 75 w 331"/>
                <a:gd name="T31" fmla="*/ 180 h 300"/>
                <a:gd name="T32" fmla="*/ 215 w 331"/>
                <a:gd name="T33" fmla="*/ 180 h 300"/>
                <a:gd name="T34" fmla="*/ 215 w 331"/>
                <a:gd name="T35" fmla="*/ 120 h 300"/>
                <a:gd name="T36" fmla="*/ 75 w 331"/>
                <a:gd name="T37" fmla="*/ 120 h 300"/>
                <a:gd name="T38" fmla="*/ 75 w 331"/>
                <a:gd name="T39" fmla="*/ 89 h 300"/>
                <a:gd name="T40" fmla="*/ 86 w 331"/>
                <a:gd name="T41" fmla="*/ 6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1" h="300">
                  <a:moveTo>
                    <a:pt x="86" y="69"/>
                  </a:moveTo>
                  <a:cubicBezTo>
                    <a:pt x="94" y="63"/>
                    <a:pt x="102" y="60"/>
                    <a:pt x="112" y="60"/>
                  </a:cubicBezTo>
                  <a:cubicBezTo>
                    <a:pt x="331" y="60"/>
                    <a:pt x="331" y="60"/>
                    <a:pt x="331" y="60"/>
                  </a:cubicBezTo>
                  <a:cubicBezTo>
                    <a:pt x="331" y="0"/>
                    <a:pt x="331" y="0"/>
                    <a:pt x="331" y="0"/>
                  </a:cubicBezTo>
                  <a:cubicBezTo>
                    <a:pt x="110" y="0"/>
                    <a:pt x="110" y="0"/>
                    <a:pt x="110" y="0"/>
                  </a:cubicBezTo>
                  <a:cubicBezTo>
                    <a:pt x="81" y="0"/>
                    <a:pt x="55" y="9"/>
                    <a:pt x="33" y="26"/>
                  </a:cubicBezTo>
                  <a:cubicBezTo>
                    <a:pt x="11" y="43"/>
                    <a:pt x="0" y="64"/>
                    <a:pt x="0" y="88"/>
                  </a:cubicBezTo>
                  <a:cubicBezTo>
                    <a:pt x="0" y="212"/>
                    <a:pt x="0" y="212"/>
                    <a:pt x="0" y="212"/>
                  </a:cubicBezTo>
                  <a:cubicBezTo>
                    <a:pt x="0" y="236"/>
                    <a:pt x="11" y="256"/>
                    <a:pt x="33" y="274"/>
                  </a:cubicBezTo>
                  <a:cubicBezTo>
                    <a:pt x="55" y="291"/>
                    <a:pt x="81" y="300"/>
                    <a:pt x="110" y="300"/>
                  </a:cubicBezTo>
                  <a:cubicBezTo>
                    <a:pt x="331" y="300"/>
                    <a:pt x="331" y="300"/>
                    <a:pt x="331" y="300"/>
                  </a:cubicBezTo>
                  <a:cubicBezTo>
                    <a:pt x="331" y="240"/>
                    <a:pt x="331" y="240"/>
                    <a:pt x="331" y="240"/>
                  </a:cubicBezTo>
                  <a:cubicBezTo>
                    <a:pt x="112" y="240"/>
                    <a:pt x="112" y="240"/>
                    <a:pt x="112" y="240"/>
                  </a:cubicBezTo>
                  <a:cubicBezTo>
                    <a:pt x="102" y="240"/>
                    <a:pt x="94" y="237"/>
                    <a:pt x="86" y="231"/>
                  </a:cubicBezTo>
                  <a:cubicBezTo>
                    <a:pt x="79" y="225"/>
                    <a:pt x="75" y="218"/>
                    <a:pt x="75" y="210"/>
                  </a:cubicBezTo>
                  <a:cubicBezTo>
                    <a:pt x="75" y="180"/>
                    <a:pt x="75" y="180"/>
                    <a:pt x="75" y="180"/>
                  </a:cubicBezTo>
                  <a:cubicBezTo>
                    <a:pt x="215" y="180"/>
                    <a:pt x="215" y="180"/>
                    <a:pt x="215" y="180"/>
                  </a:cubicBezTo>
                  <a:cubicBezTo>
                    <a:pt x="215" y="120"/>
                    <a:pt x="215" y="120"/>
                    <a:pt x="215" y="120"/>
                  </a:cubicBezTo>
                  <a:cubicBezTo>
                    <a:pt x="75" y="120"/>
                    <a:pt x="75" y="120"/>
                    <a:pt x="75" y="120"/>
                  </a:cubicBezTo>
                  <a:cubicBezTo>
                    <a:pt x="75" y="89"/>
                    <a:pt x="75" y="89"/>
                    <a:pt x="75" y="89"/>
                  </a:cubicBezTo>
                  <a:cubicBezTo>
                    <a:pt x="75" y="81"/>
                    <a:pt x="79" y="74"/>
                    <a:pt x="86" y="6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19" name="Freeform 13">
              <a:extLst>
                <a:ext uri="{FF2B5EF4-FFF2-40B4-BE49-F238E27FC236}">
                  <a16:creationId xmlns:a16="http://schemas.microsoft.com/office/drawing/2014/main" id="{A8D0CB07-7DB1-4930-BF59-291FD9E57FD6}"/>
                </a:ext>
              </a:extLst>
            </p:cNvPr>
            <p:cNvSpPr>
              <a:spLocks/>
            </p:cNvSpPr>
            <p:nvPr/>
          </p:nvSpPr>
          <p:spPr bwMode="auto">
            <a:xfrm>
              <a:off x="6260" y="465"/>
              <a:ext cx="156" cy="130"/>
            </a:xfrm>
            <a:custGeom>
              <a:avLst/>
              <a:gdLst>
                <a:gd name="T0" fmla="*/ 363 w 363"/>
                <a:gd name="T1" fmla="*/ 122 h 300"/>
                <a:gd name="T2" fmla="*/ 363 w 363"/>
                <a:gd name="T3" fmla="*/ 87 h 300"/>
                <a:gd name="T4" fmla="*/ 330 w 363"/>
                <a:gd name="T5" fmla="*/ 26 h 300"/>
                <a:gd name="T6" fmla="*/ 254 w 363"/>
                <a:gd name="T7" fmla="*/ 0 h 300"/>
                <a:gd name="T8" fmla="*/ 0 w 363"/>
                <a:gd name="T9" fmla="*/ 0 h 300"/>
                <a:gd name="T10" fmla="*/ 0 w 363"/>
                <a:gd name="T11" fmla="*/ 300 h 300"/>
                <a:gd name="T12" fmla="*/ 75 w 363"/>
                <a:gd name="T13" fmla="*/ 300 h 300"/>
                <a:gd name="T14" fmla="*/ 75 w 363"/>
                <a:gd name="T15" fmla="*/ 60 h 300"/>
                <a:gd name="T16" fmla="*/ 252 w 363"/>
                <a:gd name="T17" fmla="*/ 60 h 300"/>
                <a:gd name="T18" fmla="*/ 277 w 363"/>
                <a:gd name="T19" fmla="*/ 69 h 300"/>
                <a:gd name="T20" fmla="*/ 288 w 363"/>
                <a:gd name="T21" fmla="*/ 90 h 300"/>
                <a:gd name="T22" fmla="*/ 288 w 363"/>
                <a:gd name="T23" fmla="*/ 121 h 300"/>
                <a:gd name="T24" fmla="*/ 277 w 363"/>
                <a:gd name="T25" fmla="*/ 141 h 300"/>
                <a:gd name="T26" fmla="*/ 260 w 363"/>
                <a:gd name="T27" fmla="*/ 149 h 300"/>
                <a:gd name="T28" fmla="*/ 252 w 363"/>
                <a:gd name="T29" fmla="*/ 150 h 300"/>
                <a:gd name="T30" fmla="*/ 185 w 363"/>
                <a:gd name="T31" fmla="*/ 150 h 300"/>
                <a:gd name="T32" fmla="*/ 222 w 363"/>
                <a:gd name="T33" fmla="*/ 210 h 300"/>
                <a:gd name="T34" fmla="*/ 278 w 363"/>
                <a:gd name="T35" fmla="*/ 300 h 300"/>
                <a:gd name="T36" fmla="*/ 354 w 363"/>
                <a:gd name="T37" fmla="*/ 300 h 300"/>
                <a:gd name="T38" fmla="*/ 294 w 363"/>
                <a:gd name="T39" fmla="*/ 204 h 300"/>
                <a:gd name="T40" fmla="*/ 331 w 363"/>
                <a:gd name="T41" fmla="*/ 184 h 300"/>
                <a:gd name="T42" fmla="*/ 363 w 363"/>
                <a:gd name="T43" fmla="*/ 12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3" h="300">
                  <a:moveTo>
                    <a:pt x="363" y="122"/>
                  </a:moveTo>
                  <a:cubicBezTo>
                    <a:pt x="363" y="87"/>
                    <a:pt x="363" y="87"/>
                    <a:pt x="363" y="87"/>
                  </a:cubicBezTo>
                  <a:cubicBezTo>
                    <a:pt x="363" y="64"/>
                    <a:pt x="352" y="44"/>
                    <a:pt x="330" y="26"/>
                  </a:cubicBezTo>
                  <a:cubicBezTo>
                    <a:pt x="308" y="8"/>
                    <a:pt x="283" y="0"/>
                    <a:pt x="254" y="0"/>
                  </a:cubicBezTo>
                  <a:cubicBezTo>
                    <a:pt x="0" y="0"/>
                    <a:pt x="0" y="0"/>
                    <a:pt x="0" y="0"/>
                  </a:cubicBezTo>
                  <a:cubicBezTo>
                    <a:pt x="0" y="300"/>
                    <a:pt x="0" y="300"/>
                    <a:pt x="0" y="300"/>
                  </a:cubicBezTo>
                  <a:cubicBezTo>
                    <a:pt x="75" y="300"/>
                    <a:pt x="75" y="300"/>
                    <a:pt x="75" y="300"/>
                  </a:cubicBezTo>
                  <a:cubicBezTo>
                    <a:pt x="75" y="60"/>
                    <a:pt x="75" y="60"/>
                    <a:pt x="75" y="60"/>
                  </a:cubicBezTo>
                  <a:cubicBezTo>
                    <a:pt x="252" y="60"/>
                    <a:pt x="252" y="60"/>
                    <a:pt x="252" y="60"/>
                  </a:cubicBezTo>
                  <a:cubicBezTo>
                    <a:pt x="262" y="60"/>
                    <a:pt x="270" y="63"/>
                    <a:pt x="277" y="69"/>
                  </a:cubicBezTo>
                  <a:cubicBezTo>
                    <a:pt x="285" y="75"/>
                    <a:pt x="288" y="81"/>
                    <a:pt x="288" y="90"/>
                  </a:cubicBezTo>
                  <a:cubicBezTo>
                    <a:pt x="288" y="121"/>
                    <a:pt x="288" y="121"/>
                    <a:pt x="288" y="121"/>
                  </a:cubicBezTo>
                  <a:cubicBezTo>
                    <a:pt x="288" y="128"/>
                    <a:pt x="285" y="135"/>
                    <a:pt x="277" y="141"/>
                  </a:cubicBezTo>
                  <a:cubicBezTo>
                    <a:pt x="272" y="145"/>
                    <a:pt x="266" y="148"/>
                    <a:pt x="260" y="149"/>
                  </a:cubicBezTo>
                  <a:cubicBezTo>
                    <a:pt x="257" y="150"/>
                    <a:pt x="255" y="150"/>
                    <a:pt x="252" y="150"/>
                  </a:cubicBezTo>
                  <a:cubicBezTo>
                    <a:pt x="185" y="150"/>
                    <a:pt x="185" y="150"/>
                    <a:pt x="185" y="150"/>
                  </a:cubicBezTo>
                  <a:cubicBezTo>
                    <a:pt x="222" y="210"/>
                    <a:pt x="222" y="210"/>
                    <a:pt x="222" y="210"/>
                  </a:cubicBezTo>
                  <a:cubicBezTo>
                    <a:pt x="278" y="300"/>
                    <a:pt x="278" y="300"/>
                    <a:pt x="278" y="300"/>
                  </a:cubicBezTo>
                  <a:cubicBezTo>
                    <a:pt x="354" y="300"/>
                    <a:pt x="354" y="300"/>
                    <a:pt x="354" y="300"/>
                  </a:cubicBezTo>
                  <a:cubicBezTo>
                    <a:pt x="294" y="204"/>
                    <a:pt x="294" y="204"/>
                    <a:pt x="294" y="204"/>
                  </a:cubicBezTo>
                  <a:cubicBezTo>
                    <a:pt x="307" y="199"/>
                    <a:pt x="319" y="193"/>
                    <a:pt x="331" y="184"/>
                  </a:cubicBezTo>
                  <a:cubicBezTo>
                    <a:pt x="352" y="166"/>
                    <a:pt x="363" y="146"/>
                    <a:pt x="363" y="12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gr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785" r:id="rId1"/>
    <p:sldLayoutId id="2147483773" r:id="rId2"/>
    <p:sldLayoutId id="2147483730" r:id="rId3"/>
    <p:sldLayoutId id="2147483737" r:id="rId4"/>
    <p:sldLayoutId id="2147483732" r:id="rId5"/>
    <p:sldLayoutId id="2147483775" r:id="rId6"/>
    <p:sldLayoutId id="2147483776" r:id="rId7"/>
    <p:sldLayoutId id="2147483777" r:id="rId8"/>
    <p:sldLayoutId id="2147483779" r:id="rId9"/>
    <p:sldLayoutId id="2147483788" r:id="rId10"/>
    <p:sldLayoutId id="2147483778" r:id="rId11"/>
    <p:sldLayoutId id="2147483767" r:id="rId12"/>
    <p:sldLayoutId id="2147483781" r:id="rId13"/>
    <p:sldLayoutId id="2147483756" r:id="rId14"/>
    <p:sldLayoutId id="2147483789" r:id="rId15"/>
    <p:sldLayoutId id="2147483782" r:id="rId16"/>
    <p:sldLayoutId id="2147483783" r:id="rId17"/>
    <p:sldLayoutId id="2147483793" r:id="rId18"/>
    <p:sldLayoutId id="2147483794" r:id="rId19"/>
    <p:sldLayoutId id="2147483795" r:id="rId20"/>
    <p:sldLayoutId id="2147483755" r:id="rId21"/>
    <p:sldLayoutId id="2147483784" r:id="rId22"/>
    <p:sldLayoutId id="2147483743" r:id="rId23"/>
    <p:sldLayoutId id="2147483744" r:id="rId24"/>
    <p:sldLayoutId id="2147483731" r:id="rId25"/>
    <p:sldLayoutId id="2147483802" r:id="rId26"/>
    <p:sldLayoutId id="2147483796" r:id="rId27"/>
    <p:sldLayoutId id="2147483801" r:id="rId28"/>
    <p:sldLayoutId id="2147483797" r:id="rId29"/>
    <p:sldLayoutId id="2147483798" r:id="rId30"/>
    <p:sldLayoutId id="2147483799" r:id="rId31"/>
    <p:sldLayoutId id="2147483800" r:id="rId32"/>
    <p:sldLayoutId id="2147483803" r:id="rId33"/>
    <p:sldLayoutId id="2147483804" r:id="rId34"/>
    <p:sldLayoutId id="2147483805" r:id="rId35"/>
    <p:sldLayoutId id="2147483786" r:id="rId36"/>
    <p:sldLayoutId id="2147483787" r:id="rId37"/>
  </p:sldLayoutIdLst>
  <p:hf hdr="0" dt="0"/>
  <p:txStyles>
    <p:titleStyle>
      <a:lvl1pPr algn="l" defTabSz="914400" rtl="0" eaLnBrk="1" latinLnBrk="0" hangingPunct="1">
        <a:lnSpc>
          <a:spcPct val="83000"/>
        </a:lnSpc>
        <a:spcBef>
          <a:spcPct val="0"/>
        </a:spcBef>
        <a:buNone/>
        <a:defRPr sz="2400" b="1" kern="1200">
          <a:solidFill>
            <a:schemeClr val="accent1"/>
          </a:solidFill>
          <a:latin typeface="+mj-lt"/>
          <a:ea typeface="+mj-ea"/>
          <a:cs typeface="+mj-cs"/>
        </a:defRPr>
      </a:lvl1pPr>
    </p:titleStyle>
    <p:bodyStyle>
      <a:lvl1pPr marL="270000" indent="-270000" algn="l" defTabSz="914400" rtl="0" eaLnBrk="1" latinLnBrk="0" hangingPunct="1">
        <a:lnSpc>
          <a:spcPct val="100000"/>
        </a:lnSpc>
        <a:spcBef>
          <a:spcPts val="0"/>
        </a:spcBef>
        <a:spcAft>
          <a:spcPts val="600"/>
        </a:spcAft>
        <a:buClr>
          <a:schemeClr val="accent1"/>
        </a:buClr>
        <a:buFont typeface="Verdana" panose="020B0604030504040204" pitchFamily="34" charset="0"/>
        <a:buChar char="•"/>
        <a:defRPr sz="1800" kern="1200">
          <a:solidFill>
            <a:schemeClr val="tx1"/>
          </a:solidFill>
          <a:latin typeface="+mn-lt"/>
          <a:ea typeface="+mn-ea"/>
          <a:cs typeface="+mn-cs"/>
        </a:defRPr>
      </a:lvl1pPr>
      <a:lvl2pPr marL="540000" indent="-270000" algn="l" defTabSz="914400" rtl="0" eaLnBrk="1" latinLnBrk="0" hangingPunct="1">
        <a:lnSpc>
          <a:spcPct val="100000"/>
        </a:lnSpc>
        <a:spcBef>
          <a:spcPts val="0"/>
        </a:spcBef>
        <a:spcAft>
          <a:spcPts val="600"/>
        </a:spcAft>
        <a:buClr>
          <a:schemeClr val="accent1"/>
        </a:buClr>
        <a:buFont typeface="Verdana" panose="020B0604030504040204" pitchFamily="34" charset="0"/>
        <a:buChar char="‒"/>
        <a:defRPr sz="1600" kern="1200">
          <a:solidFill>
            <a:schemeClr val="tx1"/>
          </a:solidFill>
          <a:latin typeface="+mn-lt"/>
          <a:ea typeface="+mn-ea"/>
          <a:cs typeface="+mn-cs"/>
        </a:defRPr>
      </a:lvl2pPr>
      <a:lvl3pPr marL="810000" indent="-270000" algn="l" defTabSz="914400" rtl="0" eaLnBrk="1" latinLnBrk="0" hangingPunct="1">
        <a:lnSpc>
          <a:spcPct val="100000"/>
        </a:lnSpc>
        <a:spcBef>
          <a:spcPts val="0"/>
        </a:spcBef>
        <a:spcAft>
          <a:spcPts val="600"/>
        </a:spcAft>
        <a:buClr>
          <a:schemeClr val="accent1"/>
        </a:buClr>
        <a:buFont typeface="Verdana" panose="020B0604030504040204" pitchFamily="34" charset="0"/>
        <a:buChar char="•"/>
        <a:defRPr sz="1400" kern="1200">
          <a:solidFill>
            <a:schemeClr val="tx1"/>
          </a:solidFill>
          <a:latin typeface="+mn-lt"/>
          <a:ea typeface="+mn-ea"/>
          <a:cs typeface="+mn-cs"/>
        </a:defRPr>
      </a:lvl3pPr>
      <a:lvl4pPr marL="1080000" indent="-270000" algn="l" defTabSz="914400" rtl="0" eaLnBrk="1" latinLnBrk="0" hangingPunct="1">
        <a:lnSpc>
          <a:spcPct val="100000"/>
        </a:lnSpc>
        <a:spcBef>
          <a:spcPts val="0"/>
        </a:spcBef>
        <a:spcAft>
          <a:spcPts val="600"/>
        </a:spcAft>
        <a:buClr>
          <a:schemeClr val="accent1"/>
        </a:buClr>
        <a:buFont typeface="Verdana" panose="020B0604030504040204" pitchFamily="34" charset="0"/>
        <a:buChar char="‒"/>
        <a:defRPr sz="1200" b="0" kern="1200">
          <a:solidFill>
            <a:schemeClr val="tx1"/>
          </a:solidFill>
          <a:latin typeface="+mn-lt"/>
          <a:ea typeface="+mn-ea"/>
          <a:cs typeface="+mn-cs"/>
        </a:defRPr>
      </a:lvl4pPr>
      <a:lvl5pPr marL="1350000" indent="-270000" algn="l" defTabSz="914400" rtl="0" eaLnBrk="1" latinLnBrk="0" hangingPunct="1">
        <a:lnSpc>
          <a:spcPct val="100000"/>
        </a:lnSpc>
        <a:spcBef>
          <a:spcPts val="0"/>
        </a:spcBef>
        <a:spcAft>
          <a:spcPts val="1200"/>
        </a:spcAft>
        <a:buClr>
          <a:schemeClr val="accent1"/>
        </a:buClr>
        <a:buFont typeface="Verdana" panose="020B0604030504040204" pitchFamily="34" charset="0"/>
        <a:buChar char="•"/>
        <a:tabLst/>
        <a:defRPr sz="1100" b="0" kern="1200">
          <a:solidFill>
            <a:schemeClr val="tx1"/>
          </a:solidFill>
          <a:latin typeface="+mn-lt"/>
          <a:ea typeface="+mn-ea"/>
          <a:cs typeface="+mn-cs"/>
        </a:defRPr>
      </a:lvl5pPr>
      <a:lvl6pPr marL="0" indent="0" algn="l" defTabSz="914400" rtl="0" eaLnBrk="1" latinLnBrk="0" hangingPunct="1">
        <a:lnSpc>
          <a:spcPct val="120000"/>
        </a:lnSpc>
        <a:spcBef>
          <a:spcPts val="0"/>
        </a:spcBef>
        <a:spcAft>
          <a:spcPts val="600"/>
        </a:spcAft>
        <a:buClr>
          <a:schemeClr val="accent1"/>
        </a:buClr>
        <a:buFont typeface="Verdana" panose="020B0604030504040204" pitchFamily="34" charset="0"/>
        <a:buChar char="​"/>
        <a:defRPr sz="1800" b="1" kern="1200">
          <a:solidFill>
            <a:schemeClr val="tx1"/>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800" b="0" kern="1200" baseline="0">
          <a:solidFill>
            <a:schemeClr val="tx1"/>
          </a:solidFill>
          <a:latin typeface="+mn-lt"/>
          <a:ea typeface="+mn-ea"/>
          <a:cs typeface="+mn-cs"/>
        </a:defRPr>
      </a:lvl7pPr>
      <a:lvl8pPr marL="270000" indent="-270000" algn="l" defTabSz="914400" rtl="0" eaLnBrk="1" latinLnBrk="0" hangingPunct="1">
        <a:lnSpc>
          <a:spcPct val="120000"/>
        </a:lnSpc>
        <a:spcBef>
          <a:spcPts val="0"/>
        </a:spcBef>
        <a:spcAft>
          <a:spcPts val="600"/>
        </a:spcAft>
        <a:buClr>
          <a:schemeClr val="accent1"/>
        </a:buClr>
        <a:buFont typeface="Verdana" panose="020B0604030504040204" pitchFamily="34" charset="0"/>
        <a:buChar char="•"/>
        <a:defRPr sz="1200" kern="1200">
          <a:solidFill>
            <a:schemeClr val="tx1"/>
          </a:solidFill>
          <a:latin typeface="+mn-lt"/>
          <a:ea typeface="+mn-ea"/>
          <a:cs typeface="+mn-cs"/>
        </a:defRPr>
      </a:lvl8pPr>
      <a:lvl9pPr marL="0" indent="0" algn="l" defTabSz="914400" rtl="0" eaLnBrk="1" latinLnBrk="0" hangingPunct="1">
        <a:lnSpc>
          <a:spcPct val="83000"/>
        </a:lnSpc>
        <a:spcBef>
          <a:spcPts val="600"/>
        </a:spcBef>
        <a:spcAft>
          <a:spcPts val="0"/>
        </a:spcAft>
        <a:buFont typeface="Verdana" panose="020B0604030504040204" pitchFamily="34" charset="0"/>
        <a:buChar char="​"/>
        <a:defRPr sz="4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77" userDrawn="1">
          <p15:clr>
            <a:srgbClr val="F26B43"/>
          </p15:clr>
        </p15:guide>
        <p15:guide id="2" pos="936" userDrawn="1">
          <p15:clr>
            <a:srgbClr val="F26B43"/>
          </p15:clr>
        </p15:guide>
        <p15:guide id="3" orient="horz" pos="340" userDrawn="1">
          <p15:clr>
            <a:srgbClr val="F26B43"/>
          </p15:clr>
        </p15:guide>
        <p15:guide id="4" orient="horz" pos="3979" userDrawn="1">
          <p15:clr>
            <a:srgbClr val="F26B43"/>
          </p15:clr>
        </p15:guide>
        <p15:guide id="5" pos="1374" userDrawn="1">
          <p15:clr>
            <a:srgbClr val="F26B43"/>
          </p15:clr>
        </p15:guide>
        <p15:guide id="6" pos="1533" userDrawn="1">
          <p15:clr>
            <a:srgbClr val="F26B43"/>
          </p15:clr>
        </p15:guide>
        <p15:guide id="7" pos="1971" userDrawn="1">
          <p15:clr>
            <a:srgbClr val="F26B43"/>
          </p15:clr>
        </p15:guide>
        <p15:guide id="8" pos="2129" userDrawn="1">
          <p15:clr>
            <a:srgbClr val="F26B43"/>
          </p15:clr>
        </p15:guide>
        <p15:guide id="9" pos="2567" userDrawn="1">
          <p15:clr>
            <a:srgbClr val="F26B43"/>
          </p15:clr>
        </p15:guide>
        <p15:guide id="10" pos="2726" userDrawn="1">
          <p15:clr>
            <a:srgbClr val="F26B43"/>
          </p15:clr>
        </p15:guide>
        <p15:guide id="11" pos="3164" userDrawn="1">
          <p15:clr>
            <a:srgbClr val="F26B43"/>
          </p15:clr>
        </p15:guide>
        <p15:guide id="12" pos="3322" userDrawn="1">
          <p15:clr>
            <a:srgbClr val="F26B43"/>
          </p15:clr>
        </p15:guide>
        <p15:guide id="13" pos="3760" userDrawn="1">
          <p15:clr>
            <a:srgbClr val="F26B43"/>
          </p15:clr>
        </p15:guide>
        <p15:guide id="14" pos="3919" userDrawn="1">
          <p15:clr>
            <a:srgbClr val="F26B43"/>
          </p15:clr>
        </p15:guide>
        <p15:guide id="15" pos="4357" userDrawn="1">
          <p15:clr>
            <a:srgbClr val="F26B43"/>
          </p15:clr>
        </p15:guide>
        <p15:guide id="16" pos="4515" userDrawn="1">
          <p15:clr>
            <a:srgbClr val="F26B43"/>
          </p15:clr>
        </p15:guide>
        <p15:guide id="17" pos="4953" userDrawn="1">
          <p15:clr>
            <a:srgbClr val="F26B43"/>
          </p15:clr>
        </p15:guide>
        <p15:guide id="18" pos="5112" userDrawn="1">
          <p15:clr>
            <a:srgbClr val="F26B43"/>
          </p15:clr>
        </p15:guide>
        <p15:guide id="19" pos="5550" userDrawn="1">
          <p15:clr>
            <a:srgbClr val="F26B43"/>
          </p15:clr>
        </p15:guide>
        <p15:guide id="20" pos="5708" userDrawn="1">
          <p15:clr>
            <a:srgbClr val="F26B43"/>
          </p15:clr>
        </p15:guide>
        <p15:guide id="21" pos="6146" userDrawn="1">
          <p15:clr>
            <a:srgbClr val="F26B43"/>
          </p15:clr>
        </p15:guide>
        <p15:guide id="22" pos="6305" userDrawn="1">
          <p15:clr>
            <a:srgbClr val="F26B43"/>
          </p15:clr>
        </p15:guide>
        <p15:guide id="23" pos="6743" userDrawn="1">
          <p15:clr>
            <a:srgbClr val="F26B43"/>
          </p15:clr>
        </p15:guide>
        <p15:guide id="24" pos="6902" userDrawn="1">
          <p15:clr>
            <a:srgbClr val="F26B43"/>
          </p15:clr>
        </p15:guide>
        <p15:guide id="25" pos="340" userDrawn="1">
          <p15:clr>
            <a:srgbClr val="F26B43"/>
          </p15:clr>
        </p15:guide>
        <p15:guide id="26" pos="73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35.xml"/><Relationship Id="rId5" Type="http://schemas.openxmlformats.org/officeDocument/2006/relationships/image" Target="../media/image32.JPG"/><Relationship Id="rId4" Type="http://schemas.openxmlformats.org/officeDocument/2006/relationships/image" Target="../media/image3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2">
            <a:extLst>
              <a:ext uri="{FF2B5EF4-FFF2-40B4-BE49-F238E27FC236}">
                <a16:creationId xmlns:a16="http://schemas.microsoft.com/office/drawing/2014/main" id="{D202DA7D-5A95-4DDA-B2CA-665E24018F51}"/>
              </a:ext>
            </a:extLst>
          </p:cNvPr>
          <p:cNvSpPr>
            <a:spLocks noGrp="1"/>
          </p:cNvSpPr>
          <p:nvPr>
            <p:ph type="ctrTitle"/>
          </p:nvPr>
        </p:nvSpPr>
        <p:spPr/>
        <p:txBody>
          <a:bodyPr/>
          <a:lstStyle/>
          <a:p>
            <a:r>
              <a:rPr lang="da-DK" dirty="0"/>
              <a:t>Faldgruber og gode vaner i bogføring og regnskab </a:t>
            </a:r>
            <a:r>
              <a:rPr lang="da-DK" sz="2000" dirty="0"/>
              <a:t>v/Ulla Koed - Beierholm</a:t>
            </a:r>
            <a:endParaRPr lang="da-DK" dirty="0"/>
          </a:p>
        </p:txBody>
      </p:sp>
      <p:sp>
        <p:nvSpPr>
          <p:cNvPr id="14" name="Undertitel 13">
            <a:extLst>
              <a:ext uri="{FF2B5EF4-FFF2-40B4-BE49-F238E27FC236}">
                <a16:creationId xmlns:a16="http://schemas.microsoft.com/office/drawing/2014/main" id="{41BA29D2-6A32-410D-BD02-18F8F92505CB}"/>
              </a:ext>
            </a:extLst>
          </p:cNvPr>
          <p:cNvSpPr>
            <a:spLocks noGrp="1"/>
          </p:cNvSpPr>
          <p:nvPr>
            <p:ph type="subTitle" idx="1"/>
          </p:nvPr>
        </p:nvSpPr>
        <p:spPr/>
        <p:txBody>
          <a:bodyPr/>
          <a:lstStyle/>
          <a:p>
            <a:r>
              <a:rPr lang="da-DK" dirty="0" err="1"/>
              <a:t>KOMiT</a:t>
            </a:r>
            <a:r>
              <a:rPr lang="da-DK" dirty="0"/>
              <a:t> brugerkonference 2026</a:t>
            </a:r>
          </a:p>
        </p:txBody>
      </p:sp>
    </p:spTree>
    <p:extLst>
      <p:ext uri="{BB962C8B-B14F-4D97-AF65-F5344CB8AC3E}">
        <p14:creationId xmlns:p14="http://schemas.microsoft.com/office/powerpoint/2010/main" val="2898370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E0BB96B1-1B53-5578-C9D6-08947A2CCE75}"/>
              </a:ext>
            </a:extLst>
          </p:cNvPr>
          <p:cNvSpPr>
            <a:spLocks noGrp="1"/>
          </p:cNvSpPr>
          <p:nvPr>
            <p:ph type="body" sz="quarter" idx="31"/>
          </p:nvPr>
        </p:nvSpPr>
        <p:spPr/>
        <p:txBody>
          <a:bodyPr/>
          <a:lstStyle/>
          <a:p>
            <a:endParaRPr lang="da-DK" dirty="0"/>
          </a:p>
        </p:txBody>
      </p:sp>
      <p:sp>
        <p:nvSpPr>
          <p:cNvPr id="3" name="Titel 2">
            <a:extLst>
              <a:ext uri="{FF2B5EF4-FFF2-40B4-BE49-F238E27FC236}">
                <a16:creationId xmlns:a16="http://schemas.microsoft.com/office/drawing/2014/main" id="{5FA00F36-BF3A-38D1-2CFE-5885AF055B8B}"/>
              </a:ext>
            </a:extLst>
          </p:cNvPr>
          <p:cNvSpPr>
            <a:spLocks noGrp="1"/>
          </p:cNvSpPr>
          <p:nvPr>
            <p:ph type="ctrTitle"/>
          </p:nvPr>
        </p:nvSpPr>
        <p:spPr/>
        <p:txBody>
          <a:bodyPr/>
          <a:lstStyle/>
          <a:p>
            <a:r>
              <a:rPr lang="da-DK" dirty="0"/>
              <a:t>Faldgruber – bogføring af omkostninger</a:t>
            </a:r>
          </a:p>
        </p:txBody>
      </p:sp>
      <p:sp>
        <p:nvSpPr>
          <p:cNvPr id="4" name="Pladsholder til tekst 3">
            <a:extLst>
              <a:ext uri="{FF2B5EF4-FFF2-40B4-BE49-F238E27FC236}">
                <a16:creationId xmlns:a16="http://schemas.microsoft.com/office/drawing/2014/main" id="{41DDA5FD-58AD-75B3-30DF-C64E7258C1EE}"/>
              </a:ext>
            </a:extLst>
          </p:cNvPr>
          <p:cNvSpPr>
            <a:spLocks noGrp="1"/>
          </p:cNvSpPr>
          <p:nvPr>
            <p:ph type="body" sz="quarter" idx="20"/>
          </p:nvPr>
        </p:nvSpPr>
        <p:spPr/>
        <p:txBody>
          <a:bodyPr/>
          <a:lstStyle/>
          <a:p>
            <a:endParaRPr lang="da-DK"/>
          </a:p>
        </p:txBody>
      </p:sp>
      <p:sp>
        <p:nvSpPr>
          <p:cNvPr id="5" name="Pladsholder til tekst 4">
            <a:extLst>
              <a:ext uri="{FF2B5EF4-FFF2-40B4-BE49-F238E27FC236}">
                <a16:creationId xmlns:a16="http://schemas.microsoft.com/office/drawing/2014/main" id="{F20DC501-9002-C9C6-81DB-A9C4FC6D4C1F}"/>
              </a:ext>
            </a:extLst>
          </p:cNvPr>
          <p:cNvSpPr>
            <a:spLocks noGrp="1"/>
          </p:cNvSpPr>
          <p:nvPr>
            <p:ph type="body" sz="quarter" idx="25"/>
          </p:nvPr>
        </p:nvSpPr>
        <p:spPr/>
        <p:txBody>
          <a:bodyPr/>
          <a:lstStyle/>
          <a:p>
            <a:endParaRPr lang="da-DK"/>
          </a:p>
        </p:txBody>
      </p:sp>
      <p:sp>
        <p:nvSpPr>
          <p:cNvPr id="7" name="Pladsholder til sidefod 6">
            <a:extLst>
              <a:ext uri="{FF2B5EF4-FFF2-40B4-BE49-F238E27FC236}">
                <a16:creationId xmlns:a16="http://schemas.microsoft.com/office/drawing/2014/main" id="{9C64C25E-5F82-3FEA-69BD-C8A67A58FE5C}"/>
              </a:ext>
            </a:extLst>
          </p:cNvPr>
          <p:cNvSpPr>
            <a:spLocks noGrp="1"/>
          </p:cNvSpPr>
          <p:nvPr>
            <p:ph type="ftr" sz="quarter" idx="33"/>
          </p:nvPr>
        </p:nvSpPr>
        <p:spPr/>
        <p:txBody>
          <a:bodyPr/>
          <a:lstStyle/>
          <a:p>
            <a:r>
              <a:rPr lang="da-DK"/>
              <a:t>April  2026 | KOMiT Brugerkonference 2026</a:t>
            </a:r>
            <a:endParaRPr lang="da-DK" dirty="0"/>
          </a:p>
        </p:txBody>
      </p:sp>
      <p:sp>
        <p:nvSpPr>
          <p:cNvPr id="8" name="Pladsholder til slidenummer 7">
            <a:extLst>
              <a:ext uri="{FF2B5EF4-FFF2-40B4-BE49-F238E27FC236}">
                <a16:creationId xmlns:a16="http://schemas.microsoft.com/office/drawing/2014/main" id="{8871E1BA-9A47-EC13-CAD4-653349F8CB43}"/>
              </a:ext>
            </a:extLst>
          </p:cNvPr>
          <p:cNvSpPr>
            <a:spLocks noGrp="1"/>
          </p:cNvSpPr>
          <p:nvPr>
            <p:ph type="sldNum" sz="quarter" idx="34"/>
          </p:nvPr>
        </p:nvSpPr>
        <p:spPr/>
        <p:txBody>
          <a:bodyPr/>
          <a:lstStyle/>
          <a:p>
            <a:fld id="{23AA811B-2EBD-4900-905E-5BE206449611}" type="slidenum">
              <a:rPr lang="da-DK" smtClean="0"/>
              <a:pPr/>
              <a:t>10</a:t>
            </a:fld>
            <a:endParaRPr lang="da-DK" dirty="0"/>
          </a:p>
        </p:txBody>
      </p:sp>
    </p:spTree>
    <p:extLst>
      <p:ext uri="{BB962C8B-B14F-4D97-AF65-F5344CB8AC3E}">
        <p14:creationId xmlns:p14="http://schemas.microsoft.com/office/powerpoint/2010/main" val="2868140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5D20C-AC03-E0CD-B8BA-FF83CB1E438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FD2C5F4-30AD-80A1-08B5-7BB42C8A2FE4}"/>
              </a:ext>
            </a:extLst>
          </p:cNvPr>
          <p:cNvSpPr>
            <a:spLocks noGrp="1"/>
          </p:cNvSpPr>
          <p:nvPr>
            <p:ph type="title"/>
          </p:nvPr>
        </p:nvSpPr>
        <p:spPr/>
        <p:txBody>
          <a:bodyPr/>
          <a:lstStyle/>
          <a:p>
            <a:r>
              <a:rPr lang="da-DK" dirty="0"/>
              <a:t>Skæringsflader i forhold til placering i paradigmerne</a:t>
            </a:r>
          </a:p>
        </p:txBody>
      </p:sp>
      <p:sp>
        <p:nvSpPr>
          <p:cNvPr id="3" name="Pladsholder til indhold 2">
            <a:extLst>
              <a:ext uri="{FF2B5EF4-FFF2-40B4-BE49-F238E27FC236}">
                <a16:creationId xmlns:a16="http://schemas.microsoft.com/office/drawing/2014/main" id="{7A62222B-AEAB-B47C-C310-0822F217BE94}"/>
              </a:ext>
            </a:extLst>
          </p:cNvPr>
          <p:cNvSpPr>
            <a:spLocks noGrp="1"/>
          </p:cNvSpPr>
          <p:nvPr>
            <p:ph idx="1"/>
          </p:nvPr>
        </p:nvSpPr>
        <p:spPr>
          <a:xfrm>
            <a:off x="540000" y="1039906"/>
            <a:ext cx="11106487" cy="5276757"/>
          </a:xfrm>
        </p:spPr>
        <p:txBody>
          <a:bodyPr/>
          <a:lstStyle/>
          <a:p>
            <a:r>
              <a:rPr lang="da-DK" dirty="0"/>
              <a:t>Tjenesterejser (kørsel, diæter, tog, parkering etc.)</a:t>
            </a:r>
          </a:p>
          <a:p>
            <a:pPr lvl="1"/>
            <a:r>
              <a:rPr lang="da-DK" dirty="0"/>
              <a:t>Hvilken gruppe er den ansatte i?</a:t>
            </a:r>
          </a:p>
          <a:p>
            <a:pPr lvl="1"/>
            <a:r>
              <a:rPr lang="da-DK" dirty="0"/>
              <a:t>Diæter er ikke løn</a:t>
            </a:r>
          </a:p>
          <a:p>
            <a:pPr lvl="1"/>
            <a:r>
              <a:rPr lang="da-DK" dirty="0"/>
              <a:t>Opdel i</a:t>
            </a:r>
          </a:p>
          <a:p>
            <a:pPr lvl="2"/>
            <a:r>
              <a:rPr lang="da-DK" dirty="0"/>
              <a:t>Kørsel og diæter (skal stemme til SKAT)</a:t>
            </a:r>
          </a:p>
          <a:p>
            <a:pPr lvl="2"/>
            <a:r>
              <a:rPr lang="da-DK" dirty="0"/>
              <a:t>Rejseomkostninger</a:t>
            </a:r>
          </a:p>
          <a:p>
            <a:r>
              <a:rPr lang="da-DK" dirty="0"/>
              <a:t>IT</a:t>
            </a:r>
          </a:p>
          <a:p>
            <a:pPr lvl="1"/>
            <a:r>
              <a:rPr lang="da-DK" dirty="0"/>
              <a:t>Software / hardware / konsulenter</a:t>
            </a:r>
          </a:p>
          <a:p>
            <a:pPr lvl="1"/>
            <a:r>
              <a:rPr lang="da-DK" dirty="0"/>
              <a:t>Undervisning / pasningsordninger / administration</a:t>
            </a:r>
          </a:p>
          <a:p>
            <a:r>
              <a:rPr lang="da-DK" dirty="0"/>
              <a:t>Kopimaskine</a:t>
            </a:r>
          </a:p>
          <a:p>
            <a:pPr lvl="1"/>
            <a:r>
              <a:rPr lang="da-DK" dirty="0"/>
              <a:t>Hvad bruges den hovedsageligt til?</a:t>
            </a:r>
          </a:p>
          <a:p>
            <a:pPr lvl="1"/>
            <a:r>
              <a:rPr lang="da-DK" dirty="0"/>
              <a:t>Hovedsageligt til undervisning=&gt; undervisning </a:t>
            </a:r>
          </a:p>
          <a:p>
            <a:r>
              <a:rPr lang="da-DK" dirty="0"/>
              <a:t>Ejendom / kostafdeling</a:t>
            </a:r>
          </a:p>
          <a:p>
            <a:pPr lvl="1"/>
            <a:r>
              <a:rPr lang="da-DK" dirty="0"/>
              <a:t>Maling af værelser/istandsættelse af selve værelse = ejendom</a:t>
            </a:r>
          </a:p>
          <a:p>
            <a:pPr lvl="1"/>
            <a:r>
              <a:rPr lang="da-DK" dirty="0"/>
              <a:t>Nye møbler/istandsættelse af møbler på værelser = kost</a:t>
            </a:r>
          </a:p>
          <a:p>
            <a:r>
              <a:rPr lang="da-DK" dirty="0"/>
              <a:t>Undervisning / kostafdeling</a:t>
            </a:r>
          </a:p>
          <a:p>
            <a:pPr lvl="1"/>
            <a:r>
              <a:rPr lang="da-DK" dirty="0"/>
              <a:t>Weekendaktiviteter = kost</a:t>
            </a:r>
          </a:p>
        </p:txBody>
      </p:sp>
      <p:sp>
        <p:nvSpPr>
          <p:cNvPr id="5" name="Pladsholder til sidefod 4">
            <a:extLst>
              <a:ext uri="{FF2B5EF4-FFF2-40B4-BE49-F238E27FC236}">
                <a16:creationId xmlns:a16="http://schemas.microsoft.com/office/drawing/2014/main" id="{8F58484B-BB3F-1A8B-9B44-1C9575BF47E1}"/>
              </a:ext>
            </a:extLst>
          </p:cNvPr>
          <p:cNvSpPr>
            <a:spLocks noGrp="1"/>
          </p:cNvSpPr>
          <p:nvPr>
            <p:ph type="ftr" sz="quarter" idx="11"/>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698EBF26-4024-98EF-3050-10209C45F859}"/>
              </a:ext>
            </a:extLst>
          </p:cNvPr>
          <p:cNvSpPr>
            <a:spLocks noGrp="1"/>
          </p:cNvSpPr>
          <p:nvPr>
            <p:ph type="sldNum" sz="quarter" idx="12"/>
          </p:nvPr>
        </p:nvSpPr>
        <p:spPr/>
        <p:txBody>
          <a:bodyPr/>
          <a:lstStyle/>
          <a:p>
            <a:fld id="{23AA811B-2EBD-4900-905E-5BE206449611}" type="slidenum">
              <a:rPr lang="da-DK" smtClean="0"/>
              <a:pPr/>
              <a:t>11</a:t>
            </a:fld>
            <a:endParaRPr lang="da-DK" dirty="0"/>
          </a:p>
        </p:txBody>
      </p:sp>
    </p:spTree>
    <p:extLst>
      <p:ext uri="{BB962C8B-B14F-4D97-AF65-F5344CB8AC3E}">
        <p14:creationId xmlns:p14="http://schemas.microsoft.com/office/powerpoint/2010/main" val="2270940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1046C-41E0-A71E-5815-AD8ED3A1A11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2DD304B-33D2-8FD8-960F-F3D84052BDB9}"/>
              </a:ext>
            </a:extLst>
          </p:cNvPr>
          <p:cNvSpPr>
            <a:spLocks noGrp="1"/>
          </p:cNvSpPr>
          <p:nvPr>
            <p:ph type="title"/>
          </p:nvPr>
        </p:nvSpPr>
        <p:spPr/>
        <p:txBody>
          <a:bodyPr/>
          <a:lstStyle/>
          <a:p>
            <a:r>
              <a:rPr lang="da-DK" dirty="0"/>
              <a:t>Skæringsflader i forhold til placering i paradigmerne</a:t>
            </a:r>
          </a:p>
        </p:txBody>
      </p:sp>
      <p:sp>
        <p:nvSpPr>
          <p:cNvPr id="3" name="Pladsholder til indhold 2">
            <a:extLst>
              <a:ext uri="{FF2B5EF4-FFF2-40B4-BE49-F238E27FC236}">
                <a16:creationId xmlns:a16="http://schemas.microsoft.com/office/drawing/2014/main" id="{621E225B-F160-906F-2880-8201C5C717CB}"/>
              </a:ext>
            </a:extLst>
          </p:cNvPr>
          <p:cNvSpPr>
            <a:spLocks noGrp="1"/>
          </p:cNvSpPr>
          <p:nvPr>
            <p:ph idx="1"/>
          </p:nvPr>
        </p:nvSpPr>
        <p:spPr>
          <a:xfrm>
            <a:off x="540000" y="1039906"/>
            <a:ext cx="11106487" cy="5276757"/>
          </a:xfrm>
        </p:spPr>
        <p:txBody>
          <a:bodyPr/>
          <a:lstStyle/>
          <a:p>
            <a:r>
              <a:rPr lang="da-DK" dirty="0"/>
              <a:t>Småanskaffelser / forbrug / vedligeholdelse</a:t>
            </a:r>
          </a:p>
          <a:p>
            <a:pPr lvl="1"/>
            <a:r>
              <a:rPr lang="da-DK" dirty="0"/>
              <a:t>Undervisningsmaterialer / småanskaffelser</a:t>
            </a:r>
          </a:p>
          <a:p>
            <a:pPr lvl="1"/>
            <a:r>
              <a:rPr lang="da-DK" dirty="0"/>
              <a:t>Vedligeholdelse / småanskaffelser</a:t>
            </a:r>
          </a:p>
          <a:p>
            <a:r>
              <a:rPr lang="da-DK" dirty="0"/>
              <a:t>Lejemål / timelejemål (timelejemål / undervisningsudgifter)</a:t>
            </a:r>
          </a:p>
        </p:txBody>
      </p:sp>
      <p:sp>
        <p:nvSpPr>
          <p:cNvPr id="5" name="Pladsholder til sidefod 4">
            <a:extLst>
              <a:ext uri="{FF2B5EF4-FFF2-40B4-BE49-F238E27FC236}">
                <a16:creationId xmlns:a16="http://schemas.microsoft.com/office/drawing/2014/main" id="{A09F597D-C0E4-8F77-E75E-D252A61D9D4D}"/>
              </a:ext>
            </a:extLst>
          </p:cNvPr>
          <p:cNvSpPr>
            <a:spLocks noGrp="1"/>
          </p:cNvSpPr>
          <p:nvPr>
            <p:ph type="ftr" sz="quarter" idx="11"/>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C6681497-E475-9B62-27E3-4395A075297C}"/>
              </a:ext>
            </a:extLst>
          </p:cNvPr>
          <p:cNvSpPr>
            <a:spLocks noGrp="1"/>
          </p:cNvSpPr>
          <p:nvPr>
            <p:ph type="sldNum" sz="quarter" idx="12"/>
          </p:nvPr>
        </p:nvSpPr>
        <p:spPr/>
        <p:txBody>
          <a:bodyPr/>
          <a:lstStyle/>
          <a:p>
            <a:fld id="{23AA811B-2EBD-4900-905E-5BE206449611}" type="slidenum">
              <a:rPr lang="da-DK" smtClean="0"/>
              <a:pPr/>
              <a:t>12</a:t>
            </a:fld>
            <a:endParaRPr lang="da-DK" dirty="0"/>
          </a:p>
        </p:txBody>
      </p:sp>
    </p:spTree>
    <p:extLst>
      <p:ext uri="{BB962C8B-B14F-4D97-AF65-F5344CB8AC3E}">
        <p14:creationId xmlns:p14="http://schemas.microsoft.com/office/powerpoint/2010/main" val="228483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5B0E1-99F3-8D80-3B6D-2DF5A1411E8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5715269-A813-E9A1-E71E-AC38CEB80097}"/>
              </a:ext>
            </a:extLst>
          </p:cNvPr>
          <p:cNvSpPr>
            <a:spLocks noGrp="1"/>
          </p:cNvSpPr>
          <p:nvPr>
            <p:ph type="title"/>
          </p:nvPr>
        </p:nvSpPr>
        <p:spPr/>
        <p:txBody>
          <a:bodyPr/>
          <a:lstStyle/>
          <a:p>
            <a:r>
              <a:rPr lang="da-DK" dirty="0"/>
              <a:t>Skæringsflader i forhold til placering i paradigmerne</a:t>
            </a:r>
          </a:p>
        </p:txBody>
      </p:sp>
      <p:sp>
        <p:nvSpPr>
          <p:cNvPr id="3" name="Pladsholder til indhold 2">
            <a:extLst>
              <a:ext uri="{FF2B5EF4-FFF2-40B4-BE49-F238E27FC236}">
                <a16:creationId xmlns:a16="http://schemas.microsoft.com/office/drawing/2014/main" id="{E62DE2FF-4272-6972-8D51-6DBEFD28A903}"/>
              </a:ext>
            </a:extLst>
          </p:cNvPr>
          <p:cNvSpPr>
            <a:spLocks noGrp="1"/>
          </p:cNvSpPr>
          <p:nvPr>
            <p:ph idx="1"/>
          </p:nvPr>
        </p:nvSpPr>
        <p:spPr>
          <a:xfrm>
            <a:off x="540000" y="1039906"/>
            <a:ext cx="11106487" cy="5276757"/>
          </a:xfrm>
        </p:spPr>
        <p:txBody>
          <a:bodyPr/>
          <a:lstStyle/>
          <a:p>
            <a:r>
              <a:rPr lang="da-DK" dirty="0"/>
              <a:t>Kurser og efteruddannelse</a:t>
            </a:r>
          </a:p>
          <a:p>
            <a:pPr lvl="1">
              <a:spcAft>
                <a:spcPts val="300"/>
              </a:spcAft>
            </a:pPr>
            <a:r>
              <a:rPr lang="da-DK" dirty="0"/>
              <a:t>Pædagogiske kurser /efteruddannelse = undervisning/pasningsordninger</a:t>
            </a:r>
          </a:p>
          <a:p>
            <a:pPr lvl="1">
              <a:spcAft>
                <a:spcPts val="300"/>
              </a:spcAft>
            </a:pPr>
            <a:r>
              <a:rPr lang="da-DK" dirty="0"/>
              <a:t>Ikke pædagogiske kurser/efteruddannelse</a:t>
            </a:r>
          </a:p>
          <a:p>
            <a:pPr lvl="2">
              <a:spcAft>
                <a:spcPts val="300"/>
              </a:spcAft>
            </a:pPr>
            <a:r>
              <a:rPr lang="da-DK" dirty="0"/>
              <a:t>Ansatte i undervisning / pasningsordninger = administration</a:t>
            </a:r>
          </a:p>
          <a:p>
            <a:pPr lvl="2">
              <a:spcAft>
                <a:spcPts val="300"/>
              </a:spcAft>
            </a:pPr>
            <a:r>
              <a:rPr lang="da-DK" dirty="0"/>
              <a:t>Ansatte i ejendom = ejendom</a:t>
            </a:r>
          </a:p>
          <a:p>
            <a:pPr lvl="2">
              <a:spcAft>
                <a:spcPts val="300"/>
              </a:spcAft>
            </a:pPr>
            <a:r>
              <a:rPr lang="da-DK" dirty="0"/>
              <a:t>Ansatte i køkken = kost</a:t>
            </a:r>
          </a:p>
          <a:p>
            <a:pPr lvl="2">
              <a:spcAft>
                <a:spcPts val="300"/>
              </a:spcAft>
            </a:pPr>
            <a:r>
              <a:rPr lang="da-DK" dirty="0"/>
              <a:t>Ansatte i administration = administration</a:t>
            </a:r>
            <a:endParaRPr lang="da-DK" sz="2000" dirty="0"/>
          </a:p>
          <a:p>
            <a:pPr>
              <a:spcAft>
                <a:spcPts val="300"/>
              </a:spcAft>
            </a:pPr>
            <a:r>
              <a:rPr lang="da-DK" dirty="0"/>
              <a:t>Kontingenter</a:t>
            </a:r>
          </a:p>
          <a:p>
            <a:pPr lvl="1">
              <a:spcAft>
                <a:spcPts val="300"/>
              </a:spcAft>
            </a:pPr>
            <a:r>
              <a:rPr lang="da-DK" dirty="0"/>
              <a:t>Skoleforening (egen linje under administration)</a:t>
            </a:r>
          </a:p>
          <a:p>
            <a:pPr lvl="1">
              <a:spcAft>
                <a:spcPts val="300"/>
              </a:spcAft>
            </a:pPr>
            <a:r>
              <a:rPr lang="da-DK" dirty="0"/>
              <a:t>Vikarkassen (egen linje under administration) (kun frie grundskoler og private gymnasier)</a:t>
            </a:r>
          </a:p>
          <a:p>
            <a:pPr lvl="1">
              <a:spcAft>
                <a:spcPts val="300"/>
              </a:spcAft>
            </a:pPr>
            <a:r>
              <a:rPr lang="da-DK" dirty="0"/>
              <a:t>Andre kontingenter</a:t>
            </a:r>
          </a:p>
          <a:p>
            <a:pPr lvl="2">
              <a:spcAft>
                <a:spcPts val="300"/>
              </a:spcAft>
            </a:pPr>
            <a:r>
              <a:rPr lang="da-DK" dirty="0"/>
              <a:t>Undervisning (undervisningsmaterialer / øvrige omkostninger, undervisning)</a:t>
            </a:r>
          </a:p>
          <a:p>
            <a:pPr lvl="2">
              <a:spcAft>
                <a:spcPts val="300"/>
              </a:spcAft>
            </a:pPr>
            <a:r>
              <a:rPr lang="da-DK" dirty="0"/>
              <a:t>Ejendom (øvrige omkostninger, ejendom)</a:t>
            </a:r>
          </a:p>
          <a:p>
            <a:pPr lvl="2">
              <a:spcAft>
                <a:spcPts val="300"/>
              </a:spcAft>
            </a:pPr>
            <a:r>
              <a:rPr lang="da-DK" dirty="0"/>
              <a:t>Administration (øvrige omkostninger administration)</a:t>
            </a:r>
            <a:endParaRPr lang="da-DK" sz="1600" dirty="0"/>
          </a:p>
          <a:p>
            <a:pPr>
              <a:spcAft>
                <a:spcPts val="300"/>
              </a:spcAft>
            </a:pPr>
            <a:r>
              <a:rPr lang="da-DK" dirty="0"/>
              <a:t>Regnskabsmæssig assistance </a:t>
            </a:r>
          </a:p>
          <a:p>
            <a:pPr lvl="1">
              <a:spcAft>
                <a:spcPts val="300"/>
              </a:spcAft>
            </a:pPr>
            <a:r>
              <a:rPr lang="da-DK" dirty="0"/>
              <a:t>Revisors assistance udover revision</a:t>
            </a:r>
          </a:p>
          <a:p>
            <a:pPr>
              <a:spcAft>
                <a:spcPts val="300"/>
              </a:spcAft>
            </a:pPr>
            <a:r>
              <a:rPr lang="da-DK" dirty="0"/>
              <a:t>Konsulent</a:t>
            </a:r>
          </a:p>
          <a:p>
            <a:pPr lvl="1">
              <a:spcAft>
                <a:spcPts val="300"/>
              </a:spcAft>
            </a:pPr>
            <a:r>
              <a:rPr lang="da-DK" dirty="0"/>
              <a:t>Regnskabsmæssig assistance fra andre end revisor</a:t>
            </a:r>
          </a:p>
          <a:p>
            <a:pPr lvl="1">
              <a:spcAft>
                <a:spcPts val="300"/>
              </a:spcAft>
            </a:pPr>
            <a:r>
              <a:rPr lang="da-DK" dirty="0"/>
              <a:t>Advokat</a:t>
            </a:r>
          </a:p>
          <a:p>
            <a:endParaRPr lang="da-DK" sz="2000" dirty="0"/>
          </a:p>
        </p:txBody>
      </p:sp>
      <p:sp>
        <p:nvSpPr>
          <p:cNvPr id="5" name="Pladsholder til sidefod 4">
            <a:extLst>
              <a:ext uri="{FF2B5EF4-FFF2-40B4-BE49-F238E27FC236}">
                <a16:creationId xmlns:a16="http://schemas.microsoft.com/office/drawing/2014/main" id="{A67A503E-DE49-7B18-A411-1A5F227D12B1}"/>
              </a:ext>
            </a:extLst>
          </p:cNvPr>
          <p:cNvSpPr>
            <a:spLocks noGrp="1"/>
          </p:cNvSpPr>
          <p:nvPr>
            <p:ph type="ftr" sz="quarter" idx="11"/>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B0B90C46-0A57-7C7C-5D7B-424077493298}"/>
              </a:ext>
            </a:extLst>
          </p:cNvPr>
          <p:cNvSpPr>
            <a:spLocks noGrp="1"/>
          </p:cNvSpPr>
          <p:nvPr>
            <p:ph type="sldNum" sz="quarter" idx="12"/>
          </p:nvPr>
        </p:nvSpPr>
        <p:spPr/>
        <p:txBody>
          <a:bodyPr/>
          <a:lstStyle/>
          <a:p>
            <a:fld id="{23AA811B-2EBD-4900-905E-5BE206449611}" type="slidenum">
              <a:rPr lang="da-DK" smtClean="0"/>
              <a:pPr/>
              <a:t>13</a:t>
            </a:fld>
            <a:endParaRPr lang="da-DK" dirty="0"/>
          </a:p>
        </p:txBody>
      </p:sp>
    </p:spTree>
    <p:extLst>
      <p:ext uri="{BB962C8B-B14F-4D97-AF65-F5344CB8AC3E}">
        <p14:creationId xmlns:p14="http://schemas.microsoft.com/office/powerpoint/2010/main" val="2572265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C83E3-44EF-6AA2-EA38-4B3898E0350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E44695B-4CD9-FC01-AD58-3A827CCFE1D8}"/>
              </a:ext>
            </a:extLst>
          </p:cNvPr>
          <p:cNvSpPr>
            <a:spLocks noGrp="1"/>
          </p:cNvSpPr>
          <p:nvPr>
            <p:ph type="title"/>
          </p:nvPr>
        </p:nvSpPr>
        <p:spPr>
          <a:xfrm>
            <a:off x="540000" y="540000"/>
            <a:ext cx="11110663" cy="676241"/>
          </a:xfrm>
        </p:spPr>
        <p:txBody>
          <a:bodyPr/>
          <a:lstStyle/>
          <a:p>
            <a:r>
              <a:rPr lang="da-DK" dirty="0"/>
              <a:t>Skæringsflader i forhold til placering i paradigmerne</a:t>
            </a:r>
          </a:p>
        </p:txBody>
      </p:sp>
      <p:sp>
        <p:nvSpPr>
          <p:cNvPr id="3" name="Pladsholder til indhold 2">
            <a:extLst>
              <a:ext uri="{FF2B5EF4-FFF2-40B4-BE49-F238E27FC236}">
                <a16:creationId xmlns:a16="http://schemas.microsoft.com/office/drawing/2014/main" id="{A3DBD088-BB8A-557D-0865-5AA414EC818C}"/>
              </a:ext>
            </a:extLst>
          </p:cNvPr>
          <p:cNvSpPr>
            <a:spLocks noGrp="1"/>
          </p:cNvSpPr>
          <p:nvPr>
            <p:ph idx="1"/>
          </p:nvPr>
        </p:nvSpPr>
        <p:spPr>
          <a:xfrm>
            <a:off x="540000" y="1057836"/>
            <a:ext cx="11106487" cy="5258828"/>
          </a:xfrm>
        </p:spPr>
        <p:txBody>
          <a:bodyPr/>
          <a:lstStyle/>
          <a:p>
            <a:r>
              <a:rPr lang="da-DK" dirty="0"/>
              <a:t>Personaleomkostninger / bestyrelsesomkostninger / repræsentation / elevomkostninger</a:t>
            </a:r>
          </a:p>
          <a:p>
            <a:pPr lvl="1">
              <a:lnSpc>
                <a:spcPct val="120000"/>
              </a:lnSpc>
              <a:spcAft>
                <a:spcPts val="0"/>
              </a:spcAft>
            </a:pPr>
            <a:r>
              <a:rPr lang="da-DK" sz="1800" dirty="0"/>
              <a:t>Er der foretaget korrekt opdeling mellem personaleomkostninger / bestyrelsesomkostninger / repræsentation / elevomkostninger?</a:t>
            </a:r>
          </a:p>
          <a:p>
            <a:pPr lvl="2">
              <a:lnSpc>
                <a:spcPct val="120000"/>
              </a:lnSpc>
              <a:spcAft>
                <a:spcPts val="0"/>
              </a:spcAft>
            </a:pPr>
            <a:r>
              <a:rPr lang="da-DK" sz="1600" dirty="0"/>
              <a:t>Bespisning</a:t>
            </a:r>
          </a:p>
          <a:p>
            <a:pPr lvl="3">
              <a:lnSpc>
                <a:spcPct val="120000"/>
              </a:lnSpc>
              <a:spcAft>
                <a:spcPts val="0"/>
              </a:spcAft>
            </a:pPr>
            <a:r>
              <a:rPr lang="da-DK" sz="1600" dirty="0"/>
              <a:t>Bespisning af elever med fast madordning = kost</a:t>
            </a:r>
          </a:p>
          <a:p>
            <a:pPr lvl="3">
              <a:lnSpc>
                <a:spcPct val="120000"/>
              </a:lnSpc>
              <a:spcAft>
                <a:spcPts val="0"/>
              </a:spcAft>
            </a:pPr>
            <a:r>
              <a:rPr lang="da-DK" sz="1600" dirty="0"/>
              <a:t>Bespisning af elever ved særlige lejligheder eller på ture = lejrskole/ekskursioner/øvrige omkostninger undervisning (arrangementer)</a:t>
            </a:r>
          </a:p>
          <a:p>
            <a:pPr lvl="3">
              <a:lnSpc>
                <a:spcPct val="120000"/>
              </a:lnSpc>
              <a:spcAft>
                <a:spcPts val="0"/>
              </a:spcAft>
            </a:pPr>
            <a:r>
              <a:rPr lang="da-DK" sz="1600" dirty="0"/>
              <a:t>Bespisning af børn - SFO og dagtilbud – egne konti under gruppen</a:t>
            </a:r>
          </a:p>
          <a:p>
            <a:pPr lvl="3">
              <a:lnSpc>
                <a:spcPct val="120000"/>
              </a:lnSpc>
              <a:spcAft>
                <a:spcPts val="0"/>
              </a:spcAft>
            </a:pPr>
            <a:r>
              <a:rPr lang="da-DK" sz="1600" dirty="0"/>
              <a:t>Bespisning af bestyrelse - bestyrelsesudgift</a:t>
            </a:r>
          </a:p>
          <a:p>
            <a:pPr lvl="3">
              <a:lnSpc>
                <a:spcPct val="120000"/>
              </a:lnSpc>
              <a:spcAft>
                <a:spcPts val="0"/>
              </a:spcAft>
            </a:pPr>
            <a:r>
              <a:rPr lang="da-DK" sz="1600" dirty="0"/>
              <a:t>Bespisning af ansatte </a:t>
            </a:r>
          </a:p>
          <a:p>
            <a:pPr lvl="4">
              <a:lnSpc>
                <a:spcPct val="120000"/>
              </a:lnSpc>
              <a:spcAft>
                <a:spcPts val="0"/>
              </a:spcAft>
            </a:pPr>
            <a:r>
              <a:rPr lang="da-DK" sz="1600" dirty="0"/>
              <a:t>Fast ordning = kost</a:t>
            </a:r>
          </a:p>
          <a:p>
            <a:pPr lvl="4">
              <a:lnSpc>
                <a:spcPct val="120000"/>
              </a:lnSpc>
              <a:spcAft>
                <a:spcPts val="0"/>
              </a:spcAft>
            </a:pPr>
            <a:r>
              <a:rPr lang="da-DK" sz="1600" dirty="0"/>
              <a:t>En gang imellem = personaleudgift</a:t>
            </a:r>
          </a:p>
          <a:p>
            <a:pPr lvl="2">
              <a:lnSpc>
                <a:spcPct val="120000"/>
              </a:lnSpc>
              <a:spcAft>
                <a:spcPts val="0"/>
              </a:spcAft>
            </a:pPr>
            <a:r>
              <a:rPr lang="da-DK" sz="1600" dirty="0"/>
              <a:t>Gaver – OBS – det at give gaver er udenfor skolens formål jf. STUK!</a:t>
            </a:r>
          </a:p>
          <a:p>
            <a:pPr lvl="3">
              <a:lnSpc>
                <a:spcPct val="120000"/>
              </a:lnSpc>
              <a:spcAft>
                <a:spcPts val="0"/>
              </a:spcAft>
            </a:pPr>
            <a:r>
              <a:rPr lang="da-DK" sz="1600" dirty="0"/>
              <a:t>Gaver til elever = øvrige omkostninger under undervisning</a:t>
            </a:r>
          </a:p>
          <a:p>
            <a:pPr lvl="3">
              <a:lnSpc>
                <a:spcPct val="120000"/>
              </a:lnSpc>
              <a:spcAft>
                <a:spcPts val="0"/>
              </a:spcAft>
            </a:pPr>
            <a:r>
              <a:rPr lang="da-DK" sz="1600" dirty="0"/>
              <a:t>Gaver til ansatte = personaleomkostninger</a:t>
            </a:r>
          </a:p>
          <a:p>
            <a:pPr lvl="3">
              <a:lnSpc>
                <a:spcPct val="120000"/>
              </a:lnSpc>
              <a:spcAft>
                <a:spcPts val="0"/>
              </a:spcAft>
            </a:pPr>
            <a:r>
              <a:rPr lang="da-DK" sz="1600" dirty="0"/>
              <a:t>Gaver til bestyrelsen = bestyrelsesomkostninger</a:t>
            </a:r>
          </a:p>
          <a:p>
            <a:pPr lvl="3">
              <a:lnSpc>
                <a:spcPct val="120000"/>
              </a:lnSpc>
              <a:spcAft>
                <a:spcPts val="0"/>
              </a:spcAft>
            </a:pPr>
            <a:r>
              <a:rPr lang="da-DK" sz="1600" dirty="0"/>
              <a:t>Gaver til eksterne = repræsentationsomkostninger</a:t>
            </a:r>
          </a:p>
          <a:p>
            <a:pPr lvl="1"/>
            <a:endParaRPr lang="da-DK" dirty="0"/>
          </a:p>
          <a:p>
            <a:endParaRPr lang="da-DK" dirty="0"/>
          </a:p>
        </p:txBody>
      </p:sp>
      <p:sp>
        <p:nvSpPr>
          <p:cNvPr id="5" name="Pladsholder til sidefod 4">
            <a:extLst>
              <a:ext uri="{FF2B5EF4-FFF2-40B4-BE49-F238E27FC236}">
                <a16:creationId xmlns:a16="http://schemas.microsoft.com/office/drawing/2014/main" id="{F9EB0A55-70D8-8308-B133-ACFE4798DBD7}"/>
              </a:ext>
            </a:extLst>
          </p:cNvPr>
          <p:cNvSpPr>
            <a:spLocks noGrp="1"/>
          </p:cNvSpPr>
          <p:nvPr>
            <p:ph type="ftr" sz="quarter" idx="11"/>
          </p:nvPr>
        </p:nvSpPr>
        <p:spPr/>
        <p:txBody>
          <a:bodyPr/>
          <a:lstStyle/>
          <a:p>
            <a:r>
              <a:rPr lang="da-DK"/>
              <a:t>April  2026 | KOMiT Brugerkonference 2026</a:t>
            </a:r>
            <a:endParaRPr lang="da-DK" dirty="0"/>
          </a:p>
        </p:txBody>
      </p:sp>
      <p:sp>
        <p:nvSpPr>
          <p:cNvPr id="4" name="Pladsholder til slidenummer 3">
            <a:extLst>
              <a:ext uri="{FF2B5EF4-FFF2-40B4-BE49-F238E27FC236}">
                <a16:creationId xmlns:a16="http://schemas.microsoft.com/office/drawing/2014/main" id="{9B061092-BB3F-6735-17E3-566A4BC2ACA5}"/>
              </a:ext>
            </a:extLst>
          </p:cNvPr>
          <p:cNvSpPr>
            <a:spLocks noGrp="1"/>
          </p:cNvSpPr>
          <p:nvPr>
            <p:ph type="sldNum" sz="quarter" idx="12"/>
          </p:nvPr>
        </p:nvSpPr>
        <p:spPr/>
        <p:txBody>
          <a:bodyPr/>
          <a:lstStyle/>
          <a:p>
            <a:fld id="{23AA811B-2EBD-4900-905E-5BE206449611}" type="slidenum">
              <a:rPr lang="da-DK" smtClean="0"/>
              <a:pPr/>
              <a:t>14</a:t>
            </a:fld>
            <a:endParaRPr lang="da-DK" dirty="0"/>
          </a:p>
        </p:txBody>
      </p:sp>
    </p:spTree>
    <p:extLst>
      <p:ext uri="{BB962C8B-B14F-4D97-AF65-F5344CB8AC3E}">
        <p14:creationId xmlns:p14="http://schemas.microsoft.com/office/powerpoint/2010/main" val="1937244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61DB2FB9-F37F-F790-22D3-15ADEF47565B}"/>
              </a:ext>
            </a:extLst>
          </p:cNvPr>
          <p:cNvSpPr>
            <a:spLocks noGrp="1"/>
          </p:cNvSpPr>
          <p:nvPr>
            <p:ph type="body" sz="quarter" idx="31"/>
          </p:nvPr>
        </p:nvSpPr>
        <p:spPr/>
        <p:txBody>
          <a:bodyPr/>
          <a:lstStyle/>
          <a:p>
            <a:endParaRPr lang="da-DK" dirty="0"/>
          </a:p>
        </p:txBody>
      </p:sp>
      <p:sp>
        <p:nvSpPr>
          <p:cNvPr id="3" name="Titel 2">
            <a:extLst>
              <a:ext uri="{FF2B5EF4-FFF2-40B4-BE49-F238E27FC236}">
                <a16:creationId xmlns:a16="http://schemas.microsoft.com/office/drawing/2014/main" id="{A8A819C7-67DC-9CFF-0117-517D003A239D}"/>
              </a:ext>
            </a:extLst>
          </p:cNvPr>
          <p:cNvSpPr>
            <a:spLocks noGrp="1"/>
          </p:cNvSpPr>
          <p:nvPr>
            <p:ph type="ctrTitle"/>
          </p:nvPr>
        </p:nvSpPr>
        <p:spPr/>
        <p:txBody>
          <a:bodyPr/>
          <a:lstStyle/>
          <a:p>
            <a:r>
              <a:rPr lang="da-DK" dirty="0"/>
              <a:t>Faldgruber - lønrefusioner</a:t>
            </a:r>
          </a:p>
        </p:txBody>
      </p:sp>
      <p:sp>
        <p:nvSpPr>
          <p:cNvPr id="4" name="Pladsholder til tekst 3">
            <a:extLst>
              <a:ext uri="{FF2B5EF4-FFF2-40B4-BE49-F238E27FC236}">
                <a16:creationId xmlns:a16="http://schemas.microsoft.com/office/drawing/2014/main" id="{403D2CEB-60AC-2326-83C4-D1B82A0DEE02}"/>
              </a:ext>
            </a:extLst>
          </p:cNvPr>
          <p:cNvSpPr>
            <a:spLocks noGrp="1"/>
          </p:cNvSpPr>
          <p:nvPr>
            <p:ph type="body" sz="quarter" idx="20"/>
          </p:nvPr>
        </p:nvSpPr>
        <p:spPr/>
        <p:txBody>
          <a:bodyPr/>
          <a:lstStyle/>
          <a:p>
            <a:endParaRPr lang="da-DK"/>
          </a:p>
        </p:txBody>
      </p:sp>
      <p:sp>
        <p:nvSpPr>
          <p:cNvPr id="5" name="Pladsholder til tekst 4">
            <a:extLst>
              <a:ext uri="{FF2B5EF4-FFF2-40B4-BE49-F238E27FC236}">
                <a16:creationId xmlns:a16="http://schemas.microsoft.com/office/drawing/2014/main" id="{80270EFC-291D-1965-44DD-45CB04277D07}"/>
              </a:ext>
            </a:extLst>
          </p:cNvPr>
          <p:cNvSpPr>
            <a:spLocks noGrp="1"/>
          </p:cNvSpPr>
          <p:nvPr>
            <p:ph type="body" sz="quarter" idx="25"/>
          </p:nvPr>
        </p:nvSpPr>
        <p:spPr/>
        <p:txBody>
          <a:bodyPr/>
          <a:lstStyle/>
          <a:p>
            <a:endParaRPr lang="da-DK"/>
          </a:p>
        </p:txBody>
      </p:sp>
      <p:sp>
        <p:nvSpPr>
          <p:cNvPr id="7" name="Pladsholder til sidefod 6">
            <a:extLst>
              <a:ext uri="{FF2B5EF4-FFF2-40B4-BE49-F238E27FC236}">
                <a16:creationId xmlns:a16="http://schemas.microsoft.com/office/drawing/2014/main" id="{C8518317-82D8-A065-8A8C-7456E76213A7}"/>
              </a:ext>
            </a:extLst>
          </p:cNvPr>
          <p:cNvSpPr>
            <a:spLocks noGrp="1"/>
          </p:cNvSpPr>
          <p:nvPr>
            <p:ph type="ftr" sz="quarter" idx="33"/>
          </p:nvPr>
        </p:nvSpPr>
        <p:spPr/>
        <p:txBody>
          <a:bodyPr/>
          <a:lstStyle/>
          <a:p>
            <a:r>
              <a:rPr lang="da-DK"/>
              <a:t>April  2026 | KOMiT Brugerkonference 2026</a:t>
            </a:r>
            <a:endParaRPr lang="da-DK" dirty="0"/>
          </a:p>
        </p:txBody>
      </p:sp>
      <p:sp>
        <p:nvSpPr>
          <p:cNvPr id="8" name="Pladsholder til slidenummer 7">
            <a:extLst>
              <a:ext uri="{FF2B5EF4-FFF2-40B4-BE49-F238E27FC236}">
                <a16:creationId xmlns:a16="http://schemas.microsoft.com/office/drawing/2014/main" id="{F7BAFC04-3FE1-F794-8952-2A6B24CA6035}"/>
              </a:ext>
            </a:extLst>
          </p:cNvPr>
          <p:cNvSpPr>
            <a:spLocks noGrp="1"/>
          </p:cNvSpPr>
          <p:nvPr>
            <p:ph type="sldNum" sz="quarter" idx="34"/>
          </p:nvPr>
        </p:nvSpPr>
        <p:spPr/>
        <p:txBody>
          <a:bodyPr/>
          <a:lstStyle/>
          <a:p>
            <a:fld id="{23AA811B-2EBD-4900-905E-5BE206449611}" type="slidenum">
              <a:rPr lang="da-DK" smtClean="0"/>
              <a:pPr/>
              <a:t>15</a:t>
            </a:fld>
            <a:endParaRPr lang="da-DK" dirty="0"/>
          </a:p>
        </p:txBody>
      </p:sp>
    </p:spTree>
    <p:extLst>
      <p:ext uri="{BB962C8B-B14F-4D97-AF65-F5344CB8AC3E}">
        <p14:creationId xmlns:p14="http://schemas.microsoft.com/office/powerpoint/2010/main" val="1552233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B30AD1-B3CD-4BCB-A49F-1170759E866D}"/>
              </a:ext>
            </a:extLst>
          </p:cNvPr>
          <p:cNvSpPr>
            <a:spLocks noGrp="1"/>
          </p:cNvSpPr>
          <p:nvPr>
            <p:ph type="title"/>
          </p:nvPr>
        </p:nvSpPr>
        <p:spPr/>
        <p:txBody>
          <a:bodyPr/>
          <a:lstStyle/>
          <a:p>
            <a:r>
              <a:rPr lang="da-DK" dirty="0"/>
              <a:t>Lønrefusioner</a:t>
            </a:r>
          </a:p>
        </p:txBody>
      </p:sp>
      <p:sp>
        <p:nvSpPr>
          <p:cNvPr id="3" name="Pladsholder til indhold 2">
            <a:extLst>
              <a:ext uri="{FF2B5EF4-FFF2-40B4-BE49-F238E27FC236}">
                <a16:creationId xmlns:a16="http://schemas.microsoft.com/office/drawing/2014/main" id="{B3661BE4-A5BF-4302-986C-6C58EC9542E4}"/>
              </a:ext>
            </a:extLst>
          </p:cNvPr>
          <p:cNvSpPr>
            <a:spLocks noGrp="1"/>
          </p:cNvSpPr>
          <p:nvPr>
            <p:ph idx="1"/>
          </p:nvPr>
        </p:nvSpPr>
        <p:spPr>
          <a:xfrm>
            <a:off x="540000" y="1165412"/>
            <a:ext cx="11106487" cy="5151252"/>
          </a:xfrm>
        </p:spPr>
        <p:txBody>
          <a:bodyPr>
            <a:normAutofit fontScale="92500" lnSpcReduction="10000"/>
          </a:bodyPr>
          <a:lstStyle/>
          <a:p>
            <a:r>
              <a:rPr lang="da-DK" sz="1900" dirty="0"/>
              <a:t>Skal medtages i den korrekte gruppe (ellers giver regnskabet ikke det korrekte billede)</a:t>
            </a:r>
          </a:p>
          <a:p>
            <a:pPr lvl="1"/>
            <a:r>
              <a:rPr lang="da-DK" sz="1700" dirty="0"/>
              <a:t>Undervisning</a:t>
            </a:r>
          </a:p>
          <a:p>
            <a:pPr lvl="1"/>
            <a:r>
              <a:rPr lang="da-DK" sz="1700" dirty="0"/>
              <a:t>SFO</a:t>
            </a:r>
          </a:p>
          <a:p>
            <a:pPr lvl="1"/>
            <a:r>
              <a:rPr lang="da-DK" sz="1700" dirty="0"/>
              <a:t>Dagtilbud</a:t>
            </a:r>
          </a:p>
          <a:p>
            <a:pPr lvl="1"/>
            <a:r>
              <a:rPr lang="da-DK" sz="1700" dirty="0"/>
              <a:t>Heltidsskolefritidsordning</a:t>
            </a:r>
          </a:p>
          <a:p>
            <a:pPr lvl="1"/>
            <a:r>
              <a:rPr lang="da-DK" sz="1700" dirty="0"/>
              <a:t>Chauffør (undervisningsomkostninger)</a:t>
            </a:r>
          </a:p>
          <a:p>
            <a:pPr lvl="1"/>
            <a:r>
              <a:rPr lang="da-DK" sz="1700" dirty="0"/>
              <a:t>Ejendom</a:t>
            </a:r>
          </a:p>
          <a:p>
            <a:pPr lvl="1"/>
            <a:r>
              <a:rPr lang="da-DK" sz="1700" dirty="0"/>
              <a:t>Kostafdeling</a:t>
            </a:r>
          </a:p>
          <a:p>
            <a:pPr lvl="1"/>
            <a:r>
              <a:rPr lang="da-DK" sz="1700" dirty="0"/>
              <a:t>Administration</a:t>
            </a:r>
          </a:p>
          <a:p>
            <a:pPr>
              <a:spcBef>
                <a:spcPts val="1200"/>
              </a:spcBef>
            </a:pPr>
            <a:r>
              <a:rPr lang="da-DK" sz="1900" b="1" dirty="0">
                <a:solidFill>
                  <a:schemeClr val="accent1"/>
                </a:solidFill>
              </a:rPr>
              <a:t>Opdeles i</a:t>
            </a:r>
          </a:p>
          <a:p>
            <a:pPr lvl="1"/>
            <a:r>
              <a:rPr lang="da-DK" sz="1700" dirty="0"/>
              <a:t>Lønrefusioner</a:t>
            </a:r>
          </a:p>
          <a:p>
            <a:pPr lvl="2"/>
            <a:r>
              <a:rPr lang="da-DK" sz="1500" dirty="0"/>
              <a:t>Flekstilskud fra stat og kommune (inkl. alle tilskud til den fleksjobansatte – inkl. barselsrefusioner og sygedagpenge)</a:t>
            </a:r>
          </a:p>
          <a:p>
            <a:pPr lvl="2"/>
            <a:r>
              <a:rPr lang="da-DK" sz="1500" dirty="0"/>
              <a:t>Dagpenge ved sygdom og barsel</a:t>
            </a:r>
          </a:p>
          <a:p>
            <a:pPr lvl="2"/>
            <a:r>
              <a:rPr lang="da-DK" sz="1500" dirty="0"/>
              <a:t>Andre refusioner</a:t>
            </a:r>
          </a:p>
          <a:p>
            <a:pPr lvl="1"/>
            <a:r>
              <a:rPr lang="da-DK" sz="1700" dirty="0"/>
              <a:t>Statens barselsfond (barsel.dk til ansatte i dagtilbud og heltidsskolefritidsordning)</a:t>
            </a:r>
          </a:p>
          <a:p>
            <a:pPr lvl="1"/>
            <a:r>
              <a:rPr lang="da-DK" sz="1700" dirty="0"/>
              <a:t>Refusion fra vikarkassen – kun frie grundskoler og private gymnasier</a:t>
            </a:r>
          </a:p>
          <a:p>
            <a:endParaRPr lang="da-DK" dirty="0"/>
          </a:p>
          <a:p>
            <a:endParaRPr lang="da-DK" dirty="0"/>
          </a:p>
        </p:txBody>
      </p:sp>
      <p:sp>
        <p:nvSpPr>
          <p:cNvPr id="4" name="Pladsholder til sidefod 3">
            <a:extLst>
              <a:ext uri="{FF2B5EF4-FFF2-40B4-BE49-F238E27FC236}">
                <a16:creationId xmlns:a16="http://schemas.microsoft.com/office/drawing/2014/main" id="{CEADC9F4-8C87-45A2-9C56-8383C8E61441}"/>
              </a:ext>
            </a:extLst>
          </p:cNvPr>
          <p:cNvSpPr>
            <a:spLocks noGrp="1"/>
          </p:cNvSpPr>
          <p:nvPr>
            <p:ph type="ftr" sz="quarter" idx="11"/>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ACDCD3E4-E36C-4F14-921F-37065DB196FA}"/>
              </a:ext>
            </a:extLst>
          </p:cNvPr>
          <p:cNvSpPr>
            <a:spLocks noGrp="1"/>
          </p:cNvSpPr>
          <p:nvPr>
            <p:ph type="sldNum" sz="quarter" idx="12"/>
          </p:nvPr>
        </p:nvSpPr>
        <p:spPr/>
        <p:txBody>
          <a:bodyPr/>
          <a:lstStyle/>
          <a:p>
            <a:fld id="{23AA811B-2EBD-4900-905E-5BE206449611}" type="slidenum">
              <a:rPr lang="da-DK" smtClean="0"/>
              <a:pPr/>
              <a:t>16</a:t>
            </a:fld>
            <a:endParaRPr lang="da-DK" dirty="0"/>
          </a:p>
        </p:txBody>
      </p:sp>
    </p:spTree>
    <p:extLst>
      <p:ext uri="{BB962C8B-B14F-4D97-AF65-F5344CB8AC3E}">
        <p14:creationId xmlns:p14="http://schemas.microsoft.com/office/powerpoint/2010/main" val="1406385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85847-53A6-36DA-9AEB-EAE7FBC5119E}"/>
            </a:ext>
          </a:extLst>
        </p:cNvPr>
        <p:cNvGrpSpPr/>
        <p:nvPr/>
      </p:nvGrpSpPr>
      <p:grpSpPr>
        <a:xfrm>
          <a:off x="0" y="0"/>
          <a:ext cx="0" cy="0"/>
          <a:chOff x="0" y="0"/>
          <a:chExt cx="0" cy="0"/>
        </a:xfrm>
      </p:grpSpPr>
      <p:sp>
        <p:nvSpPr>
          <p:cNvPr id="9" name="Pladsholder til tekst 8">
            <a:extLst>
              <a:ext uri="{FF2B5EF4-FFF2-40B4-BE49-F238E27FC236}">
                <a16:creationId xmlns:a16="http://schemas.microsoft.com/office/drawing/2014/main" id="{1358CCB0-F433-75E9-6AFD-028556A5EFD4}"/>
              </a:ext>
            </a:extLst>
          </p:cNvPr>
          <p:cNvSpPr>
            <a:spLocks noGrp="1"/>
          </p:cNvSpPr>
          <p:nvPr>
            <p:ph type="body" sz="quarter" idx="31"/>
          </p:nvPr>
        </p:nvSpPr>
        <p:spPr/>
        <p:txBody>
          <a:bodyPr/>
          <a:lstStyle/>
          <a:p>
            <a:endParaRPr lang="da-DK" dirty="0"/>
          </a:p>
        </p:txBody>
      </p:sp>
      <p:sp>
        <p:nvSpPr>
          <p:cNvPr id="6" name="Titel 5">
            <a:extLst>
              <a:ext uri="{FF2B5EF4-FFF2-40B4-BE49-F238E27FC236}">
                <a16:creationId xmlns:a16="http://schemas.microsoft.com/office/drawing/2014/main" id="{81DA532E-9A1D-D307-56D4-17ED41D574B0}"/>
              </a:ext>
            </a:extLst>
          </p:cNvPr>
          <p:cNvSpPr>
            <a:spLocks noGrp="1"/>
          </p:cNvSpPr>
          <p:nvPr>
            <p:ph type="ctrTitle"/>
          </p:nvPr>
        </p:nvSpPr>
        <p:spPr/>
        <p:txBody>
          <a:bodyPr/>
          <a:lstStyle/>
          <a:p>
            <a:r>
              <a:rPr lang="da-DK" sz="2800" dirty="0"/>
              <a:t>Faldgruber – anlægsaktiver og afskrivninger</a:t>
            </a:r>
            <a:br>
              <a:rPr lang="da-DK" sz="1600" b="1" dirty="0"/>
            </a:br>
            <a:endParaRPr lang="da-DK" dirty="0"/>
          </a:p>
        </p:txBody>
      </p:sp>
      <p:sp>
        <p:nvSpPr>
          <p:cNvPr id="7" name="Pladsholder til tekst 6">
            <a:extLst>
              <a:ext uri="{FF2B5EF4-FFF2-40B4-BE49-F238E27FC236}">
                <a16:creationId xmlns:a16="http://schemas.microsoft.com/office/drawing/2014/main" id="{90878C39-13C3-F7C2-4520-95F55ADC350E}"/>
              </a:ext>
            </a:extLst>
          </p:cNvPr>
          <p:cNvSpPr>
            <a:spLocks noGrp="1"/>
          </p:cNvSpPr>
          <p:nvPr>
            <p:ph type="body" sz="quarter" idx="20"/>
          </p:nvPr>
        </p:nvSpPr>
        <p:spPr/>
        <p:txBody>
          <a:bodyPr/>
          <a:lstStyle/>
          <a:p>
            <a:endParaRPr lang="da-DK"/>
          </a:p>
        </p:txBody>
      </p:sp>
      <p:sp>
        <p:nvSpPr>
          <p:cNvPr id="8" name="Pladsholder til tekst 7">
            <a:extLst>
              <a:ext uri="{FF2B5EF4-FFF2-40B4-BE49-F238E27FC236}">
                <a16:creationId xmlns:a16="http://schemas.microsoft.com/office/drawing/2014/main" id="{A1FEB4E6-30B5-5D70-40C2-62223C64C1C8}"/>
              </a:ext>
            </a:extLst>
          </p:cNvPr>
          <p:cNvSpPr>
            <a:spLocks noGrp="1"/>
          </p:cNvSpPr>
          <p:nvPr>
            <p:ph type="body" sz="quarter" idx="25"/>
          </p:nvPr>
        </p:nvSpPr>
        <p:spPr/>
        <p:txBody>
          <a:bodyPr/>
          <a:lstStyle/>
          <a:p>
            <a:endParaRPr lang="da-DK"/>
          </a:p>
        </p:txBody>
      </p:sp>
      <p:sp>
        <p:nvSpPr>
          <p:cNvPr id="4" name="Pladsholder til sidefod 3">
            <a:extLst>
              <a:ext uri="{FF2B5EF4-FFF2-40B4-BE49-F238E27FC236}">
                <a16:creationId xmlns:a16="http://schemas.microsoft.com/office/drawing/2014/main" id="{42548F5B-E1E7-7694-B99E-1BA2B8F2653E}"/>
              </a:ext>
            </a:extLst>
          </p:cNvPr>
          <p:cNvSpPr>
            <a:spLocks noGrp="1"/>
          </p:cNvSpPr>
          <p:nvPr>
            <p:ph type="ftr" sz="quarter" idx="33"/>
          </p:nvPr>
        </p:nvSpPr>
        <p:spPr/>
        <p:txBody>
          <a:bodyPr/>
          <a:lstStyle/>
          <a:p>
            <a:r>
              <a:rPr lang="da-DK"/>
              <a:t>April  2026 | KOMiT Brugerkonference 2026</a:t>
            </a:r>
          </a:p>
        </p:txBody>
      </p:sp>
      <p:sp>
        <p:nvSpPr>
          <p:cNvPr id="5" name="Pladsholder til slidenummer 4">
            <a:extLst>
              <a:ext uri="{FF2B5EF4-FFF2-40B4-BE49-F238E27FC236}">
                <a16:creationId xmlns:a16="http://schemas.microsoft.com/office/drawing/2014/main" id="{C442F53E-D2AA-E766-7455-061BC661D10C}"/>
              </a:ext>
            </a:extLst>
          </p:cNvPr>
          <p:cNvSpPr>
            <a:spLocks noGrp="1"/>
          </p:cNvSpPr>
          <p:nvPr>
            <p:ph type="sldNum" sz="quarter" idx="34"/>
          </p:nvPr>
        </p:nvSpPr>
        <p:spPr/>
        <p:txBody>
          <a:bodyPr/>
          <a:lstStyle/>
          <a:p>
            <a:fld id="{6957AAC8-73CF-4A83-8C52-C1286B230FF5}" type="slidenum">
              <a:rPr lang="da-DK" smtClean="0"/>
              <a:t>17</a:t>
            </a:fld>
            <a:endParaRPr lang="da-DK"/>
          </a:p>
        </p:txBody>
      </p:sp>
    </p:spTree>
    <p:extLst>
      <p:ext uri="{BB962C8B-B14F-4D97-AF65-F5344CB8AC3E}">
        <p14:creationId xmlns:p14="http://schemas.microsoft.com/office/powerpoint/2010/main" val="3816356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B822E-A2D4-8BE2-C4F9-FE919091FEF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0127F3E-89F6-D3C8-5A9C-93AC40D284DE}"/>
              </a:ext>
            </a:extLst>
          </p:cNvPr>
          <p:cNvSpPr>
            <a:spLocks noGrp="1"/>
          </p:cNvSpPr>
          <p:nvPr>
            <p:ph type="title"/>
          </p:nvPr>
        </p:nvSpPr>
        <p:spPr/>
        <p:txBody>
          <a:bodyPr/>
          <a:lstStyle/>
          <a:p>
            <a:r>
              <a:rPr lang="da-DK" dirty="0"/>
              <a:t>Anlægsaktiver og afskrivninger</a:t>
            </a:r>
          </a:p>
        </p:txBody>
      </p:sp>
      <p:sp>
        <p:nvSpPr>
          <p:cNvPr id="3" name="Pladsholder til indhold 2">
            <a:extLst>
              <a:ext uri="{FF2B5EF4-FFF2-40B4-BE49-F238E27FC236}">
                <a16:creationId xmlns:a16="http://schemas.microsoft.com/office/drawing/2014/main" id="{A0DE5BF5-F239-B6A6-1E86-243C73271E48}"/>
              </a:ext>
            </a:extLst>
          </p:cNvPr>
          <p:cNvSpPr>
            <a:spLocks noGrp="1"/>
          </p:cNvSpPr>
          <p:nvPr>
            <p:ph idx="1"/>
          </p:nvPr>
        </p:nvSpPr>
        <p:spPr>
          <a:xfrm>
            <a:off x="540000" y="1255059"/>
            <a:ext cx="11106487" cy="5061604"/>
          </a:xfrm>
        </p:spPr>
        <p:txBody>
          <a:bodyPr/>
          <a:lstStyle/>
          <a:p>
            <a:r>
              <a:rPr lang="da-DK" sz="2000" b="1" dirty="0"/>
              <a:t>Note i balancen – afskrivning under formål</a:t>
            </a:r>
          </a:p>
          <a:p>
            <a:pPr lvl="1"/>
            <a:r>
              <a:rPr lang="da-DK" sz="1800" dirty="0"/>
              <a:t>Ejendom, bygninger, installationer</a:t>
            </a:r>
          </a:p>
          <a:p>
            <a:pPr lvl="2"/>
            <a:r>
              <a:rPr lang="da-DK" sz="1600" dirty="0"/>
              <a:t>Afskrivning medtages under ejendomsudgifter</a:t>
            </a:r>
          </a:p>
          <a:p>
            <a:pPr lvl="1"/>
            <a:r>
              <a:rPr lang="da-DK" sz="1800" dirty="0"/>
              <a:t>Inventar</a:t>
            </a:r>
          </a:p>
          <a:p>
            <a:pPr lvl="2"/>
            <a:r>
              <a:rPr lang="da-DK" sz="1600" dirty="0"/>
              <a:t>Inventar, undervisning  =&gt;  afskrivning medtages under undervisning</a:t>
            </a:r>
          </a:p>
          <a:p>
            <a:pPr lvl="2"/>
            <a:r>
              <a:rPr lang="da-DK" sz="1600" dirty="0"/>
              <a:t>Inventar, pasningsordninger  =&gt;  afskrivning medtages under den relevante pasningsordning</a:t>
            </a:r>
          </a:p>
          <a:p>
            <a:pPr lvl="2"/>
            <a:r>
              <a:rPr lang="da-DK" sz="1600" dirty="0"/>
              <a:t>Inventar, ejendom  =&gt;  afskrivning medtages under ejendomsudgifter</a:t>
            </a:r>
          </a:p>
          <a:p>
            <a:pPr lvl="2"/>
            <a:r>
              <a:rPr lang="da-DK" sz="1600" dirty="0"/>
              <a:t>Inventar, kost  =&gt;  afskrivning medtages under ejendomsudgifter</a:t>
            </a:r>
          </a:p>
          <a:p>
            <a:pPr lvl="2"/>
            <a:r>
              <a:rPr lang="da-DK" sz="1600" dirty="0"/>
              <a:t>Inventar, administration  =&gt;  afskrivning medtages under administration</a:t>
            </a:r>
          </a:p>
          <a:p>
            <a:pPr lvl="1"/>
            <a:r>
              <a:rPr lang="da-DK" sz="1800" dirty="0"/>
              <a:t>Køretøjer</a:t>
            </a:r>
          </a:p>
          <a:p>
            <a:pPr lvl="2"/>
            <a:r>
              <a:rPr lang="da-DK" sz="1600" dirty="0"/>
              <a:t>Busser og anden befordring af elever =&gt; afskrivning under undervisning</a:t>
            </a:r>
          </a:p>
          <a:p>
            <a:pPr lvl="2"/>
            <a:r>
              <a:rPr lang="da-DK" sz="1600" dirty="0"/>
              <a:t>Traktorer og lignende  =&gt;  afskrivning under ejendom</a:t>
            </a:r>
          </a:p>
          <a:p>
            <a:pPr lvl="1"/>
            <a:endParaRPr lang="da-DK" dirty="0"/>
          </a:p>
          <a:p>
            <a:endParaRPr lang="da-DK" dirty="0"/>
          </a:p>
        </p:txBody>
      </p:sp>
      <p:sp>
        <p:nvSpPr>
          <p:cNvPr id="5" name="Pladsholder til sidefod 4">
            <a:extLst>
              <a:ext uri="{FF2B5EF4-FFF2-40B4-BE49-F238E27FC236}">
                <a16:creationId xmlns:a16="http://schemas.microsoft.com/office/drawing/2014/main" id="{D0B05B57-3951-52F0-B502-A29BB22B7213}"/>
              </a:ext>
            </a:extLst>
          </p:cNvPr>
          <p:cNvSpPr>
            <a:spLocks noGrp="1"/>
          </p:cNvSpPr>
          <p:nvPr>
            <p:ph type="ftr" sz="quarter" idx="11"/>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1C64E641-205E-6208-FE5D-9BD5BCBA6B92}"/>
              </a:ext>
            </a:extLst>
          </p:cNvPr>
          <p:cNvSpPr>
            <a:spLocks noGrp="1"/>
          </p:cNvSpPr>
          <p:nvPr>
            <p:ph type="sldNum" sz="quarter" idx="12"/>
          </p:nvPr>
        </p:nvSpPr>
        <p:spPr/>
        <p:txBody>
          <a:bodyPr/>
          <a:lstStyle/>
          <a:p>
            <a:fld id="{23AA811B-2EBD-4900-905E-5BE206449611}" type="slidenum">
              <a:rPr lang="da-DK" smtClean="0"/>
              <a:pPr/>
              <a:t>18</a:t>
            </a:fld>
            <a:endParaRPr lang="da-DK" dirty="0"/>
          </a:p>
        </p:txBody>
      </p:sp>
    </p:spTree>
    <p:extLst>
      <p:ext uri="{BB962C8B-B14F-4D97-AF65-F5344CB8AC3E}">
        <p14:creationId xmlns:p14="http://schemas.microsoft.com/office/powerpoint/2010/main" val="434029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07805C9-28DA-496B-91D9-A02E09066459}"/>
              </a:ext>
            </a:extLst>
          </p:cNvPr>
          <p:cNvSpPr>
            <a:spLocks noGrp="1"/>
          </p:cNvSpPr>
          <p:nvPr>
            <p:ph type="title"/>
          </p:nvPr>
        </p:nvSpPr>
        <p:spPr/>
        <p:txBody>
          <a:bodyPr/>
          <a:lstStyle/>
          <a:p>
            <a:r>
              <a:rPr lang="da-DK" dirty="0"/>
              <a:t>Anlægsaktiver	</a:t>
            </a:r>
          </a:p>
        </p:txBody>
      </p:sp>
      <p:sp>
        <p:nvSpPr>
          <p:cNvPr id="2" name="Pladsholder til indhold 1">
            <a:extLst>
              <a:ext uri="{FF2B5EF4-FFF2-40B4-BE49-F238E27FC236}">
                <a16:creationId xmlns:a16="http://schemas.microsoft.com/office/drawing/2014/main" id="{BDF3AAE4-6011-4637-B88E-2345E59EB57F}"/>
              </a:ext>
            </a:extLst>
          </p:cNvPr>
          <p:cNvSpPr>
            <a:spLocks noGrp="1"/>
          </p:cNvSpPr>
          <p:nvPr>
            <p:ph idx="1"/>
          </p:nvPr>
        </p:nvSpPr>
        <p:spPr>
          <a:xfrm>
            <a:off x="540000" y="1028700"/>
            <a:ext cx="10808287" cy="5441347"/>
          </a:xfrm>
        </p:spPr>
        <p:txBody>
          <a:bodyPr>
            <a:normAutofit fontScale="92500" lnSpcReduction="10000"/>
          </a:bodyPr>
          <a:lstStyle/>
          <a:p>
            <a:r>
              <a:rPr lang="da-DK" b="1" dirty="0">
                <a:solidFill>
                  <a:schemeClr val="accent1"/>
                </a:solidFill>
              </a:rPr>
              <a:t>PAS PÅ</a:t>
            </a:r>
          </a:p>
          <a:p>
            <a:pPr lvl="1"/>
            <a:r>
              <a:rPr lang="da-DK" sz="2000" b="1" dirty="0">
                <a:solidFill>
                  <a:schemeClr val="accent1"/>
                </a:solidFill>
              </a:rPr>
              <a:t>Overholdes regnskabsbekendtgørelsens levetider mm.</a:t>
            </a:r>
          </a:p>
          <a:p>
            <a:pPr lvl="1"/>
            <a:r>
              <a:rPr lang="da-DK" sz="2000" b="1" dirty="0">
                <a:solidFill>
                  <a:schemeClr val="accent1"/>
                </a:solidFill>
              </a:rPr>
              <a:t>For lange afskrivningsperioder</a:t>
            </a:r>
          </a:p>
          <a:p>
            <a:pPr lvl="2"/>
            <a:r>
              <a:rPr lang="da-DK" sz="1800" dirty="0"/>
              <a:t>Eksempelvis nyt gulv i gymnastiksal</a:t>
            </a:r>
          </a:p>
          <a:p>
            <a:pPr lvl="3"/>
            <a:r>
              <a:rPr lang="da-DK" sz="1600" dirty="0"/>
              <a:t>Indkøbt 2011 til tDKK 1.000 – afskrives over 50 år (alt på skolen blev afskrevet over 50 år)</a:t>
            </a:r>
          </a:p>
          <a:p>
            <a:pPr lvl="4">
              <a:spcAft>
                <a:spcPts val="600"/>
              </a:spcAft>
            </a:pPr>
            <a:r>
              <a:rPr lang="da-DK" sz="1400" dirty="0"/>
              <a:t>Afskrevet 2011 – 2022 i 12 år i alt tDKK 220</a:t>
            </a:r>
          </a:p>
          <a:p>
            <a:pPr lvl="3"/>
            <a:r>
              <a:rPr lang="da-DK" sz="1600" dirty="0"/>
              <a:t>Nyt gulv i samme hal til tDKK 1.250</a:t>
            </a:r>
          </a:p>
          <a:p>
            <a:pPr lvl="4">
              <a:spcAft>
                <a:spcPts val="600"/>
              </a:spcAft>
            </a:pPr>
            <a:r>
              <a:rPr lang="da-DK" sz="1400" dirty="0"/>
              <a:t>Det gamle gulv udtages af anlægskartoteket og restafskrives = udgift 2023 = tDKK 780</a:t>
            </a:r>
          </a:p>
          <a:p>
            <a:pPr lvl="1"/>
            <a:r>
              <a:rPr lang="da-DK" sz="1900" b="1" dirty="0">
                <a:solidFill>
                  <a:schemeClr val="accent1"/>
                </a:solidFill>
              </a:rPr>
              <a:t>Anlægskartotek</a:t>
            </a:r>
          </a:p>
          <a:p>
            <a:pPr lvl="2"/>
            <a:r>
              <a:rPr lang="da-DK" sz="1700" dirty="0"/>
              <a:t>Årlig afskrivningsprocent eller </a:t>
            </a:r>
          </a:p>
          <a:p>
            <a:pPr lvl="2"/>
            <a:r>
              <a:rPr lang="da-DK" sz="1700" dirty="0"/>
              <a:t>Antal år</a:t>
            </a:r>
          </a:p>
          <a:p>
            <a:pPr lvl="1"/>
            <a:r>
              <a:rPr lang="da-DK" sz="1900" b="1" dirty="0">
                <a:solidFill>
                  <a:schemeClr val="accent1"/>
                </a:solidFill>
              </a:rPr>
              <a:t>Fejl i anlægskartoteket</a:t>
            </a:r>
          </a:p>
          <a:p>
            <a:pPr lvl="2"/>
            <a:r>
              <a:rPr lang="da-DK" sz="1700" dirty="0"/>
              <a:t>Afskrivninger vender forkert</a:t>
            </a:r>
          </a:p>
          <a:p>
            <a:pPr lvl="2"/>
            <a:r>
              <a:rPr lang="da-DK" sz="1700" dirty="0"/>
              <a:t>Der afskrives på allerede færdigafskrevne anlægsaktiver (bogført værdi bliver negativ)</a:t>
            </a:r>
          </a:p>
          <a:p>
            <a:pPr lvl="2"/>
            <a:r>
              <a:rPr lang="da-DK" sz="1700" dirty="0"/>
              <a:t>Der afskrives udover scrapværdien</a:t>
            </a:r>
          </a:p>
          <a:p>
            <a:pPr lvl="2"/>
            <a:r>
              <a:rPr lang="da-DK" sz="1700" dirty="0"/>
              <a:t>Regnefejl, hvor levetiden ender på 89 år for at få afskrivningerne til at stemme</a:t>
            </a:r>
          </a:p>
          <a:p>
            <a:pPr lvl="1"/>
            <a:r>
              <a:rPr lang="da-DK" sz="1900" b="1" dirty="0">
                <a:solidFill>
                  <a:schemeClr val="accent1"/>
                </a:solidFill>
              </a:rPr>
              <a:t>Donationer i anlægskartoteket</a:t>
            </a:r>
          </a:p>
          <a:p>
            <a:pPr lvl="2"/>
            <a:endParaRPr lang="da-DK" sz="1700" dirty="0"/>
          </a:p>
          <a:p>
            <a:pPr lvl="1"/>
            <a:endParaRPr lang="da-DK" sz="1900" dirty="0"/>
          </a:p>
          <a:p>
            <a:endParaRPr lang="da-DK" sz="2400" dirty="0"/>
          </a:p>
          <a:p>
            <a:pPr lvl="3"/>
            <a:endParaRPr lang="da-DK" dirty="0"/>
          </a:p>
        </p:txBody>
      </p:sp>
      <p:sp>
        <p:nvSpPr>
          <p:cNvPr id="8" name="Pladsholder til sidefod 7">
            <a:extLst>
              <a:ext uri="{FF2B5EF4-FFF2-40B4-BE49-F238E27FC236}">
                <a16:creationId xmlns:a16="http://schemas.microsoft.com/office/drawing/2014/main" id="{E0B348EE-F852-4E1F-90B2-801D173CB453}"/>
              </a:ext>
            </a:extLst>
          </p:cNvPr>
          <p:cNvSpPr>
            <a:spLocks noGrp="1"/>
          </p:cNvSpPr>
          <p:nvPr>
            <p:ph type="ftr" sz="quarter" idx="11"/>
          </p:nvPr>
        </p:nvSpPr>
        <p:spPr/>
        <p:txBody>
          <a:bodyPr/>
          <a:lstStyle/>
          <a:p>
            <a:r>
              <a:rPr lang="da-DK" noProof="0"/>
              <a:t>April  2026 | KOMiT Brugerkonference 2026</a:t>
            </a:r>
            <a:endParaRPr lang="da-DK" noProof="0" dirty="0"/>
          </a:p>
        </p:txBody>
      </p:sp>
      <p:sp>
        <p:nvSpPr>
          <p:cNvPr id="9" name="Pladsholder til slidenummer 8">
            <a:extLst>
              <a:ext uri="{FF2B5EF4-FFF2-40B4-BE49-F238E27FC236}">
                <a16:creationId xmlns:a16="http://schemas.microsoft.com/office/drawing/2014/main" id="{A24405A3-EFF3-4443-9D58-1101942C1AA2}"/>
              </a:ext>
            </a:extLst>
          </p:cNvPr>
          <p:cNvSpPr>
            <a:spLocks noGrp="1"/>
          </p:cNvSpPr>
          <p:nvPr>
            <p:ph type="sldNum" sz="quarter" idx="12"/>
          </p:nvPr>
        </p:nvSpPr>
        <p:spPr/>
        <p:txBody>
          <a:bodyPr/>
          <a:lstStyle/>
          <a:p>
            <a:fld id="{F8E36CD1-C27C-4872-A91D-3439FBDA9CEF}" type="slidenum">
              <a:rPr lang="da-DK" smtClean="0"/>
              <a:t>19</a:t>
            </a:fld>
            <a:endParaRPr lang="da-DK"/>
          </a:p>
        </p:txBody>
      </p:sp>
    </p:spTree>
    <p:extLst>
      <p:ext uri="{BB962C8B-B14F-4D97-AF65-F5344CB8AC3E}">
        <p14:creationId xmlns:p14="http://schemas.microsoft.com/office/powerpoint/2010/main" val="1276111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E8E6FD-4DE9-4598-8A51-CA26A8C48E2F}"/>
              </a:ext>
            </a:extLst>
          </p:cNvPr>
          <p:cNvSpPr>
            <a:spLocks noGrp="1"/>
          </p:cNvSpPr>
          <p:nvPr>
            <p:ph type="title"/>
          </p:nvPr>
        </p:nvSpPr>
        <p:spPr>
          <a:xfrm>
            <a:off x="535824" y="541336"/>
            <a:ext cx="11110663" cy="1090160"/>
          </a:xfrm>
        </p:spPr>
        <p:txBody>
          <a:bodyPr/>
          <a:lstStyle/>
          <a:p>
            <a:r>
              <a:rPr lang="da-DK" dirty="0"/>
              <a:t>Dagens emner</a:t>
            </a:r>
          </a:p>
        </p:txBody>
      </p:sp>
      <p:sp>
        <p:nvSpPr>
          <p:cNvPr id="3" name="Pladsholder til indhold 2">
            <a:extLst>
              <a:ext uri="{FF2B5EF4-FFF2-40B4-BE49-F238E27FC236}">
                <a16:creationId xmlns:a16="http://schemas.microsoft.com/office/drawing/2014/main" id="{0E5F97A1-4909-4755-BACB-173EDB7396C5}"/>
              </a:ext>
            </a:extLst>
          </p:cNvPr>
          <p:cNvSpPr>
            <a:spLocks noGrp="1"/>
          </p:cNvSpPr>
          <p:nvPr>
            <p:ph idx="1"/>
          </p:nvPr>
        </p:nvSpPr>
        <p:spPr>
          <a:xfrm>
            <a:off x="540000" y="967410"/>
            <a:ext cx="11106487" cy="5349254"/>
          </a:xfrm>
        </p:spPr>
        <p:txBody>
          <a:bodyPr/>
          <a:lstStyle/>
          <a:p>
            <a:pPr marL="342900" indent="-342900">
              <a:spcAft>
                <a:spcPts val="300"/>
              </a:spcAft>
              <a:buFont typeface="+mj-lt"/>
              <a:buAutoNum type="arabicPeriod"/>
            </a:pPr>
            <a:r>
              <a:rPr lang="da-DK" sz="1600" dirty="0"/>
              <a:t>Den ”nye” bogføringslov</a:t>
            </a:r>
          </a:p>
          <a:p>
            <a:pPr marL="342900" indent="-342900">
              <a:spcAft>
                <a:spcPts val="300"/>
              </a:spcAft>
              <a:buFont typeface="+mj-lt"/>
              <a:buAutoNum type="arabicPeriod"/>
            </a:pPr>
            <a:r>
              <a:rPr lang="da-DK" sz="1600" dirty="0"/>
              <a:t>Regnskabsparadigmer</a:t>
            </a:r>
          </a:p>
          <a:p>
            <a:pPr marL="342900" indent="-342900">
              <a:spcAft>
                <a:spcPts val="300"/>
              </a:spcAft>
              <a:buFont typeface="+mj-lt"/>
              <a:buAutoNum type="arabicPeriod"/>
            </a:pPr>
            <a:r>
              <a:rPr lang="da-DK" sz="1600" dirty="0"/>
              <a:t>Faldgruber og gode vaner</a:t>
            </a:r>
          </a:p>
          <a:p>
            <a:pPr marL="612900" lvl="1" indent="-342900">
              <a:spcAft>
                <a:spcPts val="300"/>
              </a:spcAft>
              <a:buFont typeface="+mj-lt"/>
              <a:buAutoNum type="arabicPeriod"/>
            </a:pPr>
            <a:r>
              <a:rPr lang="da-DK" sz="1400" dirty="0"/>
              <a:t>Faldgruber – bogføring af omkostninger</a:t>
            </a:r>
          </a:p>
          <a:p>
            <a:pPr marL="612900" lvl="1" indent="-342900">
              <a:spcAft>
                <a:spcPts val="300"/>
              </a:spcAft>
              <a:buFont typeface="+mj-lt"/>
              <a:buAutoNum type="arabicPeriod"/>
            </a:pPr>
            <a:r>
              <a:rPr lang="da-DK" sz="1400" dirty="0"/>
              <a:t>Faldgruber – lønrefusioner</a:t>
            </a:r>
          </a:p>
          <a:p>
            <a:pPr marL="612900" lvl="1" indent="-342900">
              <a:spcAft>
                <a:spcPts val="300"/>
              </a:spcAft>
              <a:buFont typeface="+mj-lt"/>
              <a:buAutoNum type="arabicPeriod"/>
            </a:pPr>
            <a:r>
              <a:rPr lang="da-DK" sz="1400" dirty="0"/>
              <a:t>Faldgruber – anlægsaktiver og afskrivninger</a:t>
            </a:r>
          </a:p>
          <a:p>
            <a:pPr marL="612900" lvl="1" indent="-342900">
              <a:spcAft>
                <a:spcPts val="300"/>
              </a:spcAft>
              <a:buFont typeface="+mj-lt"/>
              <a:buAutoNum type="arabicPeriod"/>
            </a:pPr>
            <a:r>
              <a:rPr lang="da-DK" sz="1400" dirty="0"/>
              <a:t>Faldgruber – andre balanceposter</a:t>
            </a:r>
          </a:p>
          <a:p>
            <a:pPr marL="612900" lvl="1" indent="-342900">
              <a:spcAft>
                <a:spcPts val="300"/>
              </a:spcAft>
              <a:buFont typeface="+mj-lt"/>
              <a:buAutoNum type="arabicPeriod"/>
            </a:pPr>
            <a:r>
              <a:rPr lang="da-DK" sz="1400" dirty="0"/>
              <a:t>Faldgruber – donationer</a:t>
            </a:r>
          </a:p>
          <a:p>
            <a:pPr marL="612900" lvl="1" indent="-342900">
              <a:spcAft>
                <a:spcPts val="300"/>
              </a:spcAft>
              <a:buFont typeface="+mj-lt"/>
              <a:buAutoNum type="arabicPeriod"/>
            </a:pPr>
            <a:r>
              <a:rPr lang="da-DK" sz="1400" dirty="0"/>
              <a:t>Faldgruber - opgørelse af antal ansatte</a:t>
            </a:r>
          </a:p>
          <a:p>
            <a:pPr marL="612900" lvl="1" indent="-342900">
              <a:spcAft>
                <a:spcPts val="300"/>
              </a:spcAft>
              <a:buFont typeface="+mj-lt"/>
              <a:buAutoNum type="arabicPeriod"/>
            </a:pPr>
            <a:r>
              <a:rPr lang="da-DK" sz="1400" dirty="0"/>
              <a:t>Gode vaner</a:t>
            </a:r>
          </a:p>
          <a:p>
            <a:pPr marL="342900" indent="-342900">
              <a:spcAft>
                <a:spcPts val="300"/>
              </a:spcAft>
              <a:buFont typeface="+mj-lt"/>
              <a:buAutoNum type="arabicPeriod"/>
            </a:pPr>
            <a:r>
              <a:rPr lang="da-DK" sz="1600" dirty="0"/>
              <a:t>Hvordan kan man sikre sig, at lønnen er beregnet korrekt</a:t>
            </a:r>
          </a:p>
          <a:p>
            <a:pPr marL="612900" lvl="1" indent="-342900">
              <a:spcAft>
                <a:spcPts val="300"/>
              </a:spcAft>
              <a:buFont typeface="+mj-lt"/>
              <a:buAutoNum type="arabicPeriod"/>
            </a:pPr>
            <a:r>
              <a:rPr lang="da-DK" sz="1400" dirty="0"/>
              <a:t>Den månedlige løn</a:t>
            </a:r>
          </a:p>
          <a:p>
            <a:pPr marL="612900" lvl="1" indent="-342900">
              <a:spcAft>
                <a:spcPts val="300"/>
              </a:spcAft>
              <a:buFont typeface="+mj-lt"/>
              <a:buAutoNum type="arabicPeriod"/>
            </a:pPr>
            <a:r>
              <a:rPr lang="da-DK" sz="1400" dirty="0"/>
              <a:t>Ferieafregning ved fratrædelse</a:t>
            </a:r>
          </a:p>
          <a:p>
            <a:pPr marL="612900" lvl="1" indent="-342900">
              <a:spcAft>
                <a:spcPts val="300"/>
              </a:spcAft>
              <a:buFont typeface="+mj-lt"/>
              <a:buAutoNum type="arabicPeriod"/>
            </a:pPr>
            <a:r>
              <a:rPr lang="da-DK" sz="1400" dirty="0"/>
              <a:t>Ferieforpligtelse</a:t>
            </a:r>
          </a:p>
          <a:p>
            <a:pPr marL="342900" indent="-342900">
              <a:spcAft>
                <a:spcPts val="300"/>
              </a:spcAft>
              <a:buFont typeface="+mj-lt"/>
              <a:buAutoNum type="arabicPeriod"/>
            </a:pPr>
            <a:r>
              <a:rPr lang="da-DK" sz="1600" dirty="0"/>
              <a:t>Andet (bonus)</a:t>
            </a:r>
          </a:p>
          <a:p>
            <a:pPr marL="612900" lvl="1" indent="-342900">
              <a:spcAft>
                <a:spcPts val="300"/>
              </a:spcAft>
              <a:buFont typeface="+mj-lt"/>
              <a:buAutoNum type="arabicPeriod"/>
            </a:pPr>
            <a:r>
              <a:rPr lang="da-DK" sz="1400" dirty="0"/>
              <a:t>SFO og klub</a:t>
            </a:r>
          </a:p>
          <a:p>
            <a:pPr marL="612900" lvl="1" indent="-342900">
              <a:spcAft>
                <a:spcPts val="300"/>
              </a:spcAft>
              <a:buFont typeface="+mj-lt"/>
              <a:buAutoNum type="arabicPeriod"/>
            </a:pPr>
            <a:r>
              <a:rPr lang="da-DK" sz="1400" dirty="0"/>
              <a:t>Forsøgsordning med mad</a:t>
            </a:r>
          </a:p>
          <a:p>
            <a:pPr marL="612900" lvl="1" indent="-342900">
              <a:spcAft>
                <a:spcPts val="300"/>
              </a:spcAft>
              <a:buFont typeface="+mj-lt"/>
              <a:buAutoNum type="arabicPeriod"/>
            </a:pPr>
            <a:r>
              <a:rPr lang="da-DK" sz="1400" dirty="0"/>
              <a:t>Restancer og Gældsstyrelsen</a:t>
            </a:r>
          </a:p>
          <a:p>
            <a:pPr marL="612900" lvl="1" indent="-342900">
              <a:spcAft>
                <a:spcPts val="300"/>
              </a:spcAft>
              <a:buFont typeface="+mj-lt"/>
              <a:buAutoNum type="arabicPeriod"/>
            </a:pPr>
            <a:r>
              <a:rPr lang="da-DK" sz="1400" dirty="0"/>
              <a:t>Kompenserende kontroller</a:t>
            </a:r>
          </a:p>
          <a:p>
            <a:pPr marL="342900" indent="-342900">
              <a:spcAft>
                <a:spcPts val="300"/>
              </a:spcAft>
              <a:buFont typeface="+mj-lt"/>
              <a:buAutoNum type="arabicPeriod"/>
            </a:pPr>
            <a:r>
              <a:rPr lang="da-DK" sz="1600" dirty="0"/>
              <a:t>Beierholm</a:t>
            </a:r>
          </a:p>
        </p:txBody>
      </p:sp>
      <p:sp>
        <p:nvSpPr>
          <p:cNvPr id="5" name="Pladsholder til sidefod 4">
            <a:extLst>
              <a:ext uri="{FF2B5EF4-FFF2-40B4-BE49-F238E27FC236}">
                <a16:creationId xmlns:a16="http://schemas.microsoft.com/office/drawing/2014/main" id="{82557884-299B-4CFD-A75C-04BF4AF0613B}"/>
              </a:ext>
            </a:extLst>
          </p:cNvPr>
          <p:cNvSpPr>
            <a:spLocks noGrp="1"/>
          </p:cNvSpPr>
          <p:nvPr>
            <p:ph type="ftr" sz="quarter" idx="11"/>
          </p:nvPr>
        </p:nvSpPr>
        <p:spPr/>
        <p:txBody>
          <a:bodyPr/>
          <a:lstStyle/>
          <a:p>
            <a:r>
              <a:rPr lang="da-DK"/>
              <a:t>April  2026 | KOMiT Brugerkonference 2026</a:t>
            </a:r>
            <a:endParaRPr lang="da-DK" dirty="0"/>
          </a:p>
        </p:txBody>
      </p:sp>
      <p:sp>
        <p:nvSpPr>
          <p:cNvPr id="4" name="Pladsholder til slidenummer 3">
            <a:extLst>
              <a:ext uri="{FF2B5EF4-FFF2-40B4-BE49-F238E27FC236}">
                <a16:creationId xmlns:a16="http://schemas.microsoft.com/office/drawing/2014/main" id="{FA4BE5A8-AC1F-4AAF-A210-9DBBF0EAA068}"/>
              </a:ext>
            </a:extLst>
          </p:cNvPr>
          <p:cNvSpPr>
            <a:spLocks noGrp="1"/>
          </p:cNvSpPr>
          <p:nvPr>
            <p:ph type="sldNum" sz="quarter" idx="12"/>
          </p:nvPr>
        </p:nvSpPr>
        <p:spPr/>
        <p:txBody>
          <a:bodyPr/>
          <a:lstStyle/>
          <a:p>
            <a:fld id="{23AA811B-2EBD-4900-905E-5BE206449611}" type="slidenum">
              <a:rPr lang="da-DK" smtClean="0"/>
              <a:pPr/>
              <a:t>2</a:t>
            </a:fld>
            <a:endParaRPr lang="da-DK" dirty="0"/>
          </a:p>
        </p:txBody>
      </p:sp>
    </p:spTree>
    <p:extLst>
      <p:ext uri="{BB962C8B-B14F-4D97-AF65-F5344CB8AC3E}">
        <p14:creationId xmlns:p14="http://schemas.microsoft.com/office/powerpoint/2010/main" val="2214877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07805C9-28DA-496B-91D9-A02E09066459}"/>
              </a:ext>
            </a:extLst>
          </p:cNvPr>
          <p:cNvSpPr>
            <a:spLocks noGrp="1"/>
          </p:cNvSpPr>
          <p:nvPr>
            <p:ph type="title"/>
          </p:nvPr>
        </p:nvSpPr>
        <p:spPr/>
        <p:txBody>
          <a:bodyPr/>
          <a:lstStyle/>
          <a:p>
            <a:r>
              <a:rPr lang="da-DK" dirty="0"/>
              <a:t>Anlægsaktiver	</a:t>
            </a:r>
          </a:p>
        </p:txBody>
      </p:sp>
      <p:sp>
        <p:nvSpPr>
          <p:cNvPr id="2" name="Pladsholder til indhold 1">
            <a:extLst>
              <a:ext uri="{FF2B5EF4-FFF2-40B4-BE49-F238E27FC236}">
                <a16:creationId xmlns:a16="http://schemas.microsoft.com/office/drawing/2014/main" id="{BDF3AAE4-6011-4637-B88E-2345E59EB57F}"/>
              </a:ext>
            </a:extLst>
          </p:cNvPr>
          <p:cNvSpPr>
            <a:spLocks noGrp="1"/>
          </p:cNvSpPr>
          <p:nvPr>
            <p:ph idx="1"/>
          </p:nvPr>
        </p:nvSpPr>
        <p:spPr>
          <a:xfrm>
            <a:off x="540000" y="1085850"/>
            <a:ext cx="10714670" cy="5372550"/>
          </a:xfrm>
        </p:spPr>
        <p:txBody>
          <a:bodyPr>
            <a:normAutofit/>
          </a:bodyPr>
          <a:lstStyle/>
          <a:p>
            <a:pPr marL="0" indent="0">
              <a:buNone/>
            </a:pPr>
            <a:r>
              <a:rPr lang="da-DK" sz="2000" b="1" dirty="0">
                <a:solidFill>
                  <a:schemeClr val="accent1"/>
                </a:solidFill>
              </a:rPr>
              <a:t>Regnskabsbekendtgørelse</a:t>
            </a:r>
          </a:p>
          <a:p>
            <a:r>
              <a:rPr lang="da-DK" b="1" dirty="0"/>
              <a:t>Materielle anlægsaktiver</a:t>
            </a:r>
          </a:p>
          <a:p>
            <a:pPr lvl="1"/>
            <a:r>
              <a:rPr lang="da-DK" b="1" dirty="0"/>
              <a:t>Generelt</a:t>
            </a:r>
          </a:p>
          <a:p>
            <a:pPr lvl="2"/>
            <a:r>
              <a:rPr lang="da-DK" dirty="0"/>
              <a:t>Skolen skal have et </a:t>
            </a:r>
            <a:r>
              <a:rPr lang="da-DK" b="1" dirty="0">
                <a:solidFill>
                  <a:schemeClr val="accent1"/>
                </a:solidFill>
              </a:rPr>
              <a:t>anlægskartotek</a:t>
            </a:r>
            <a:r>
              <a:rPr lang="da-DK" dirty="0"/>
              <a:t> med aktiver over DKK 25.000 + moms (=DKK 31.250 inkl. moms)</a:t>
            </a:r>
          </a:p>
          <a:p>
            <a:pPr lvl="2"/>
            <a:r>
              <a:rPr lang="da-DK" dirty="0"/>
              <a:t>Under grænsen skal aktiver omkostningsføres</a:t>
            </a:r>
          </a:p>
          <a:p>
            <a:pPr lvl="2"/>
            <a:r>
              <a:rPr lang="da-DK" dirty="0"/>
              <a:t>Kartotek over udstyr mv. der er stillet til rådighed vederlagsfrit for skolen</a:t>
            </a:r>
          </a:p>
          <a:p>
            <a:pPr lvl="2"/>
            <a:r>
              <a:rPr lang="da-DK" dirty="0"/>
              <a:t>Kostprisen skal reduceres med lineære afskrivninger over aktivets forventede brugstid under hensyntagen til forventet scrapværdi</a:t>
            </a:r>
          </a:p>
          <a:p>
            <a:pPr lvl="3"/>
            <a:r>
              <a:rPr lang="da-DK" dirty="0"/>
              <a:t>Eksempel</a:t>
            </a:r>
          </a:p>
          <a:p>
            <a:pPr lvl="4">
              <a:spcAft>
                <a:spcPts val="600"/>
              </a:spcAft>
            </a:pPr>
            <a:r>
              <a:rPr lang="da-DK" dirty="0"/>
              <a:t>1/7 2023 Køb af ny bus tDKK 500</a:t>
            </a:r>
          </a:p>
          <a:p>
            <a:pPr lvl="4">
              <a:spcAft>
                <a:spcPts val="600"/>
              </a:spcAft>
            </a:pPr>
            <a:r>
              <a:rPr lang="da-DK" dirty="0"/>
              <a:t>Forventet salgsværdi 1/7 2028 tDKK 100</a:t>
            </a:r>
          </a:p>
          <a:p>
            <a:pPr lvl="4">
              <a:spcAft>
                <a:spcPts val="600"/>
              </a:spcAft>
            </a:pPr>
            <a:r>
              <a:rPr lang="da-DK" dirty="0"/>
              <a:t>Forventet brugstid 5 år = 60 måneder</a:t>
            </a:r>
          </a:p>
          <a:p>
            <a:pPr lvl="4">
              <a:spcAft>
                <a:spcPts val="600"/>
              </a:spcAft>
            </a:pPr>
            <a:r>
              <a:rPr lang="da-DK" dirty="0"/>
              <a:t>Beregnet afskrivning tDKK (500 – 100) / 60 = månedlig afskrivning tDKK 6,67</a:t>
            </a:r>
          </a:p>
          <a:p>
            <a:pPr lvl="4">
              <a:spcAft>
                <a:spcPts val="600"/>
              </a:spcAft>
            </a:pPr>
            <a:endParaRPr lang="da-DK" dirty="0"/>
          </a:p>
          <a:p>
            <a:pPr lvl="1"/>
            <a:r>
              <a:rPr lang="da-DK" b="1" dirty="0"/>
              <a:t>Bemærkninger</a:t>
            </a:r>
          </a:p>
          <a:p>
            <a:pPr lvl="2"/>
            <a:r>
              <a:rPr lang="da-DK" dirty="0"/>
              <a:t>Tilgang ejendom -  ingen beløbsgrænse, da det er tilføjelse til ejendommen, der (oftest) har en oprindelig anskaffelsesværdi på mere end DKK 25.000 + moms</a:t>
            </a:r>
          </a:p>
          <a:p>
            <a:pPr lvl="2"/>
            <a:r>
              <a:rPr lang="da-DK" dirty="0"/>
              <a:t>Vurder altid levetiden så realistisk som muligt</a:t>
            </a:r>
          </a:p>
        </p:txBody>
      </p:sp>
      <p:sp>
        <p:nvSpPr>
          <p:cNvPr id="8" name="Pladsholder til sidefod 7">
            <a:extLst>
              <a:ext uri="{FF2B5EF4-FFF2-40B4-BE49-F238E27FC236}">
                <a16:creationId xmlns:a16="http://schemas.microsoft.com/office/drawing/2014/main" id="{1A8BCA44-1557-4AD7-8912-77E6861ECD8A}"/>
              </a:ext>
            </a:extLst>
          </p:cNvPr>
          <p:cNvSpPr>
            <a:spLocks noGrp="1"/>
          </p:cNvSpPr>
          <p:nvPr>
            <p:ph type="ftr" sz="quarter" idx="11"/>
          </p:nvPr>
        </p:nvSpPr>
        <p:spPr/>
        <p:txBody>
          <a:bodyPr/>
          <a:lstStyle/>
          <a:p>
            <a:r>
              <a:rPr lang="da-DK" noProof="0"/>
              <a:t>April  2026 | KOMiT Brugerkonference 2026</a:t>
            </a:r>
            <a:endParaRPr lang="da-DK" noProof="0" dirty="0"/>
          </a:p>
        </p:txBody>
      </p:sp>
      <p:sp>
        <p:nvSpPr>
          <p:cNvPr id="9" name="Pladsholder til slidenummer 8">
            <a:extLst>
              <a:ext uri="{FF2B5EF4-FFF2-40B4-BE49-F238E27FC236}">
                <a16:creationId xmlns:a16="http://schemas.microsoft.com/office/drawing/2014/main" id="{1323146F-C76D-4A60-8E72-CFF4877A2719}"/>
              </a:ext>
            </a:extLst>
          </p:cNvPr>
          <p:cNvSpPr>
            <a:spLocks noGrp="1"/>
          </p:cNvSpPr>
          <p:nvPr>
            <p:ph type="sldNum" sz="quarter" idx="12"/>
          </p:nvPr>
        </p:nvSpPr>
        <p:spPr/>
        <p:txBody>
          <a:bodyPr/>
          <a:lstStyle/>
          <a:p>
            <a:fld id="{F8E36CD1-C27C-4872-A91D-3439FBDA9CEF}" type="slidenum">
              <a:rPr lang="da-DK" smtClean="0"/>
              <a:t>20</a:t>
            </a:fld>
            <a:endParaRPr lang="da-DK"/>
          </a:p>
        </p:txBody>
      </p:sp>
    </p:spTree>
    <p:extLst>
      <p:ext uri="{BB962C8B-B14F-4D97-AF65-F5344CB8AC3E}">
        <p14:creationId xmlns:p14="http://schemas.microsoft.com/office/powerpoint/2010/main" val="3226201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07805C9-28DA-496B-91D9-A02E09066459}"/>
              </a:ext>
            </a:extLst>
          </p:cNvPr>
          <p:cNvSpPr>
            <a:spLocks noGrp="1"/>
          </p:cNvSpPr>
          <p:nvPr>
            <p:ph type="title"/>
          </p:nvPr>
        </p:nvSpPr>
        <p:spPr/>
        <p:txBody>
          <a:bodyPr/>
          <a:lstStyle/>
          <a:p>
            <a:r>
              <a:rPr lang="da-DK" dirty="0"/>
              <a:t>Anlægsaktiver	</a:t>
            </a:r>
          </a:p>
        </p:txBody>
      </p:sp>
      <p:sp>
        <p:nvSpPr>
          <p:cNvPr id="2" name="Pladsholder til indhold 1">
            <a:extLst>
              <a:ext uri="{FF2B5EF4-FFF2-40B4-BE49-F238E27FC236}">
                <a16:creationId xmlns:a16="http://schemas.microsoft.com/office/drawing/2014/main" id="{BDF3AAE4-6011-4637-B88E-2345E59EB57F}"/>
              </a:ext>
            </a:extLst>
          </p:cNvPr>
          <p:cNvSpPr>
            <a:spLocks noGrp="1"/>
          </p:cNvSpPr>
          <p:nvPr>
            <p:ph idx="1"/>
          </p:nvPr>
        </p:nvSpPr>
        <p:spPr>
          <a:xfrm>
            <a:off x="539999" y="1158332"/>
            <a:ext cx="10989391" cy="5159668"/>
          </a:xfrm>
        </p:spPr>
        <p:txBody>
          <a:bodyPr>
            <a:normAutofit/>
          </a:bodyPr>
          <a:lstStyle/>
          <a:p>
            <a:r>
              <a:rPr lang="da-DK" b="1" dirty="0">
                <a:solidFill>
                  <a:schemeClr val="accent1"/>
                </a:solidFill>
              </a:rPr>
              <a:t>Ejendomme</a:t>
            </a:r>
          </a:p>
          <a:p>
            <a:pPr lvl="1"/>
            <a:r>
              <a:rPr lang="da-DK" sz="1800" dirty="0"/>
              <a:t>Brugstid og scrapværdi</a:t>
            </a:r>
          </a:p>
          <a:p>
            <a:pPr lvl="2"/>
            <a:r>
              <a:rPr lang="da-DK" sz="1600" dirty="0"/>
              <a:t>Fastsættes ud fra</a:t>
            </a:r>
          </a:p>
          <a:p>
            <a:pPr lvl="3"/>
            <a:r>
              <a:rPr lang="da-DK" sz="1400" dirty="0"/>
              <a:t>Vedligeholdelsesstand</a:t>
            </a:r>
          </a:p>
          <a:p>
            <a:pPr lvl="3"/>
            <a:r>
              <a:rPr lang="da-DK" sz="1400" dirty="0"/>
              <a:t>Konstruktion</a:t>
            </a:r>
          </a:p>
          <a:p>
            <a:pPr lvl="3"/>
            <a:r>
              <a:rPr lang="da-DK" sz="1400" dirty="0"/>
              <a:t>Anvendelsesformål</a:t>
            </a:r>
          </a:p>
          <a:p>
            <a:pPr lvl="2"/>
            <a:r>
              <a:rPr lang="da-DK" sz="1600" dirty="0"/>
              <a:t>Brugstid </a:t>
            </a:r>
            <a:r>
              <a:rPr lang="da-DK" sz="1600" dirty="0" err="1"/>
              <a:t>maks</a:t>
            </a:r>
            <a:r>
              <a:rPr lang="da-DK" sz="1600" dirty="0"/>
              <a:t> 60 år</a:t>
            </a:r>
          </a:p>
          <a:p>
            <a:pPr lvl="2"/>
            <a:r>
              <a:rPr lang="da-DK" sz="1600" dirty="0"/>
              <a:t>Scrapværdi </a:t>
            </a:r>
            <a:r>
              <a:rPr lang="da-DK" sz="1600" dirty="0" err="1"/>
              <a:t>maks</a:t>
            </a:r>
            <a:r>
              <a:rPr lang="da-DK" sz="1600" dirty="0"/>
              <a:t> 50% - afhænger af geografisk beliggenhed, alternative anvendelsesmuligheder og ejendommens kvalitet</a:t>
            </a:r>
          </a:p>
          <a:p>
            <a:pPr lvl="1"/>
            <a:r>
              <a:rPr lang="da-DK" sz="1800" dirty="0"/>
              <a:t>Installationer</a:t>
            </a:r>
          </a:p>
          <a:p>
            <a:pPr lvl="2"/>
            <a:r>
              <a:rPr lang="da-DK" sz="1600" dirty="0"/>
              <a:t>Brugstid 10 – 30 år</a:t>
            </a:r>
          </a:p>
          <a:p>
            <a:pPr lvl="1"/>
            <a:r>
              <a:rPr lang="da-DK" sz="1800" dirty="0"/>
              <a:t>Indretning af lejede lokaler</a:t>
            </a:r>
          </a:p>
          <a:p>
            <a:pPr lvl="2"/>
            <a:r>
              <a:rPr lang="da-DK" sz="1600" dirty="0"/>
              <a:t>Brugstid </a:t>
            </a:r>
          </a:p>
          <a:p>
            <a:pPr lvl="3"/>
            <a:r>
              <a:rPr lang="da-DK" sz="1400" dirty="0"/>
              <a:t>Maks den resterende lejeperiode</a:t>
            </a:r>
          </a:p>
          <a:p>
            <a:pPr lvl="3"/>
            <a:r>
              <a:rPr lang="da-DK" sz="1400" dirty="0"/>
              <a:t>Eller maks. 5 år</a:t>
            </a:r>
          </a:p>
          <a:p>
            <a:pPr lvl="1"/>
            <a:r>
              <a:rPr lang="da-DK" sz="1800" dirty="0"/>
              <a:t>Forbedringer / nyt</a:t>
            </a:r>
          </a:p>
          <a:p>
            <a:pPr lvl="3"/>
            <a:endParaRPr lang="da-DK" dirty="0"/>
          </a:p>
        </p:txBody>
      </p:sp>
      <p:sp>
        <p:nvSpPr>
          <p:cNvPr id="8" name="Pladsholder til sidefod 7">
            <a:extLst>
              <a:ext uri="{FF2B5EF4-FFF2-40B4-BE49-F238E27FC236}">
                <a16:creationId xmlns:a16="http://schemas.microsoft.com/office/drawing/2014/main" id="{DED92189-1769-43C5-9827-C063F81ABA3E}"/>
              </a:ext>
            </a:extLst>
          </p:cNvPr>
          <p:cNvSpPr>
            <a:spLocks noGrp="1"/>
          </p:cNvSpPr>
          <p:nvPr>
            <p:ph type="ftr" sz="quarter" idx="11"/>
          </p:nvPr>
        </p:nvSpPr>
        <p:spPr/>
        <p:txBody>
          <a:bodyPr/>
          <a:lstStyle/>
          <a:p>
            <a:r>
              <a:rPr lang="da-DK" noProof="0"/>
              <a:t>April  2026 | KOMiT Brugerkonference 2026</a:t>
            </a:r>
            <a:endParaRPr lang="da-DK" noProof="0" dirty="0"/>
          </a:p>
        </p:txBody>
      </p:sp>
      <p:sp>
        <p:nvSpPr>
          <p:cNvPr id="9" name="Pladsholder til slidenummer 8">
            <a:extLst>
              <a:ext uri="{FF2B5EF4-FFF2-40B4-BE49-F238E27FC236}">
                <a16:creationId xmlns:a16="http://schemas.microsoft.com/office/drawing/2014/main" id="{88AADADA-A8BC-4ED6-B059-DE80EE1C6D49}"/>
              </a:ext>
            </a:extLst>
          </p:cNvPr>
          <p:cNvSpPr>
            <a:spLocks noGrp="1"/>
          </p:cNvSpPr>
          <p:nvPr>
            <p:ph type="sldNum" sz="quarter" idx="12"/>
          </p:nvPr>
        </p:nvSpPr>
        <p:spPr/>
        <p:txBody>
          <a:bodyPr/>
          <a:lstStyle/>
          <a:p>
            <a:fld id="{F8E36CD1-C27C-4872-A91D-3439FBDA9CEF}" type="slidenum">
              <a:rPr lang="da-DK" smtClean="0"/>
              <a:t>21</a:t>
            </a:fld>
            <a:endParaRPr lang="da-DK"/>
          </a:p>
        </p:txBody>
      </p:sp>
    </p:spTree>
    <p:extLst>
      <p:ext uri="{BB962C8B-B14F-4D97-AF65-F5344CB8AC3E}">
        <p14:creationId xmlns:p14="http://schemas.microsoft.com/office/powerpoint/2010/main" val="1811340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3E5B5-A089-475A-B4CF-D4BD1235D2DB}"/>
              </a:ext>
            </a:extLst>
          </p:cNvPr>
          <p:cNvSpPr>
            <a:spLocks noGrp="1"/>
          </p:cNvSpPr>
          <p:nvPr>
            <p:ph type="title"/>
          </p:nvPr>
        </p:nvSpPr>
        <p:spPr/>
        <p:txBody>
          <a:bodyPr>
            <a:normAutofit/>
          </a:bodyPr>
          <a:lstStyle/>
          <a:p>
            <a:r>
              <a:rPr lang="da-DK" dirty="0"/>
              <a:t>Anlægsaktiver</a:t>
            </a:r>
          </a:p>
        </p:txBody>
      </p:sp>
      <p:sp>
        <p:nvSpPr>
          <p:cNvPr id="5" name="Undertitel 4">
            <a:extLst>
              <a:ext uri="{FF2B5EF4-FFF2-40B4-BE49-F238E27FC236}">
                <a16:creationId xmlns:a16="http://schemas.microsoft.com/office/drawing/2014/main" id="{F16F01FE-9F4E-4233-B720-EABECB194E8F}"/>
              </a:ext>
            </a:extLst>
          </p:cNvPr>
          <p:cNvSpPr>
            <a:spLocks noGrp="1"/>
          </p:cNvSpPr>
          <p:nvPr>
            <p:ph type="subTitle" idx="14"/>
          </p:nvPr>
        </p:nvSpPr>
        <p:spPr/>
        <p:txBody>
          <a:bodyPr>
            <a:normAutofit/>
          </a:bodyPr>
          <a:lstStyle/>
          <a:p>
            <a:endParaRPr lang="da-DK" dirty="0"/>
          </a:p>
        </p:txBody>
      </p:sp>
      <p:sp>
        <p:nvSpPr>
          <p:cNvPr id="3" name="Content Placeholder 2">
            <a:extLst>
              <a:ext uri="{FF2B5EF4-FFF2-40B4-BE49-F238E27FC236}">
                <a16:creationId xmlns:a16="http://schemas.microsoft.com/office/drawing/2014/main" id="{B08CABAC-0195-439F-90A7-266A0073E63C}"/>
              </a:ext>
            </a:extLst>
          </p:cNvPr>
          <p:cNvSpPr>
            <a:spLocks noGrp="1"/>
          </p:cNvSpPr>
          <p:nvPr>
            <p:ph idx="1"/>
          </p:nvPr>
        </p:nvSpPr>
        <p:spPr>
          <a:xfrm>
            <a:off x="540000" y="1534188"/>
            <a:ext cx="10718074" cy="4661672"/>
          </a:xfrm>
        </p:spPr>
        <p:txBody>
          <a:bodyPr/>
          <a:lstStyle/>
          <a:p>
            <a:r>
              <a:rPr lang="da-DK" b="1" dirty="0">
                <a:solidFill>
                  <a:schemeClr val="accent1"/>
                </a:solidFill>
              </a:rPr>
              <a:t>Regnskabsparadigme</a:t>
            </a:r>
          </a:p>
          <a:p>
            <a:pPr lvl="1"/>
            <a:r>
              <a:rPr lang="da-DK" dirty="0"/>
              <a:t>Investering i idrætsanlæg/multibaner og legepladser anføres under Grunde og bygninger eller Indretning af lejede lokaler.</a:t>
            </a:r>
          </a:p>
          <a:p>
            <a:pPr lvl="1"/>
            <a:r>
              <a:rPr lang="da-DK" dirty="0"/>
              <a:t>Udstyr og inventar skal i bogføringen opdeles i undervisning, SFO, Dagtilbud, heltidsskolefritidsordning, ejendomsdrift, kostafdeling og administration</a:t>
            </a:r>
          </a:p>
          <a:p>
            <a:pPr lvl="1"/>
            <a:endParaRPr lang="da-DK" dirty="0"/>
          </a:p>
          <a:p>
            <a:pPr lvl="1"/>
            <a:endParaRPr lang="da-DK" dirty="0"/>
          </a:p>
          <a:p>
            <a:r>
              <a:rPr lang="da-DK" dirty="0"/>
              <a:t>Fremgår ikke af paradigmet</a:t>
            </a:r>
          </a:p>
          <a:p>
            <a:pPr lvl="1"/>
            <a:r>
              <a:rPr lang="da-DK" dirty="0"/>
              <a:t>Køretøjer til kørsel af elever (busser) =&gt; undervisning</a:t>
            </a:r>
          </a:p>
          <a:p>
            <a:pPr lvl="1"/>
            <a:r>
              <a:rPr lang="da-DK" dirty="0"/>
              <a:t>Traktorer og biler anvendt af ansatte i ejendommen =&gt; ejendom</a:t>
            </a:r>
          </a:p>
          <a:p>
            <a:pPr lvl="1"/>
            <a:endParaRPr lang="da-DK" dirty="0"/>
          </a:p>
        </p:txBody>
      </p:sp>
      <p:sp>
        <p:nvSpPr>
          <p:cNvPr id="4" name="Slide Number Placeholder 3">
            <a:extLst>
              <a:ext uri="{FF2B5EF4-FFF2-40B4-BE49-F238E27FC236}">
                <a16:creationId xmlns:a16="http://schemas.microsoft.com/office/drawing/2014/main" id="{8A6F30DD-3FF6-4CB9-B308-F81546521B44}"/>
              </a:ext>
            </a:extLst>
          </p:cNvPr>
          <p:cNvSpPr>
            <a:spLocks noGrp="1"/>
          </p:cNvSpPr>
          <p:nvPr>
            <p:ph type="sldNum" sz="quarter" idx="12"/>
          </p:nvPr>
        </p:nvSpPr>
        <p:spPr/>
        <p:txBody>
          <a:bodyPr/>
          <a:lstStyle/>
          <a:p>
            <a:fld id="{23AA811B-2EBD-4900-905E-5BE206449611}" type="slidenum">
              <a:rPr lang="da-DK" smtClean="0"/>
              <a:pPr/>
              <a:t>22</a:t>
            </a:fld>
            <a:endParaRPr lang="da-DK" dirty="0"/>
          </a:p>
        </p:txBody>
      </p:sp>
      <p:sp>
        <p:nvSpPr>
          <p:cNvPr id="6" name="Pladsholder til sidefod 5">
            <a:extLst>
              <a:ext uri="{FF2B5EF4-FFF2-40B4-BE49-F238E27FC236}">
                <a16:creationId xmlns:a16="http://schemas.microsoft.com/office/drawing/2014/main" id="{A4B2FC39-10EA-433E-95F4-51E431B05B3D}"/>
              </a:ext>
            </a:extLst>
          </p:cNvPr>
          <p:cNvSpPr>
            <a:spLocks noGrp="1"/>
          </p:cNvSpPr>
          <p:nvPr>
            <p:ph type="ftr" sz="quarter" idx="11"/>
          </p:nvPr>
        </p:nvSpPr>
        <p:spPr/>
        <p:txBody>
          <a:bodyPr/>
          <a:lstStyle/>
          <a:p>
            <a:r>
              <a:rPr lang="da-DK"/>
              <a:t>April  2026 | KOMiT Brugerkonference 2026</a:t>
            </a:r>
            <a:endParaRPr lang="da-DK" dirty="0"/>
          </a:p>
        </p:txBody>
      </p:sp>
    </p:spTree>
    <p:extLst>
      <p:ext uri="{BB962C8B-B14F-4D97-AF65-F5344CB8AC3E}">
        <p14:creationId xmlns:p14="http://schemas.microsoft.com/office/powerpoint/2010/main" val="528207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78558F7-70C3-4E3F-8E4B-B3D0D988F1B1}"/>
              </a:ext>
            </a:extLst>
          </p:cNvPr>
          <p:cNvSpPr>
            <a:spLocks noGrp="1"/>
          </p:cNvSpPr>
          <p:nvPr>
            <p:ph type="title"/>
          </p:nvPr>
        </p:nvSpPr>
        <p:spPr/>
        <p:txBody>
          <a:bodyPr>
            <a:normAutofit/>
          </a:bodyPr>
          <a:lstStyle/>
          <a:p>
            <a:r>
              <a:rPr lang="da-DK" dirty="0"/>
              <a:t>Anlægsaktiver</a:t>
            </a:r>
          </a:p>
        </p:txBody>
      </p:sp>
      <p:sp>
        <p:nvSpPr>
          <p:cNvPr id="2" name="Pladsholder til indhold 1">
            <a:extLst>
              <a:ext uri="{FF2B5EF4-FFF2-40B4-BE49-F238E27FC236}">
                <a16:creationId xmlns:a16="http://schemas.microsoft.com/office/drawing/2014/main" id="{5C828AAF-C7C6-4B2E-B65E-0AC90C52679E}"/>
              </a:ext>
            </a:extLst>
          </p:cNvPr>
          <p:cNvSpPr>
            <a:spLocks noGrp="1"/>
          </p:cNvSpPr>
          <p:nvPr>
            <p:ph idx="1"/>
          </p:nvPr>
        </p:nvSpPr>
        <p:spPr>
          <a:xfrm>
            <a:off x="610828" y="1480457"/>
            <a:ext cx="10742972" cy="4696506"/>
          </a:xfrm>
        </p:spPr>
        <p:txBody>
          <a:bodyPr/>
          <a:lstStyle/>
          <a:p>
            <a:r>
              <a:rPr lang="da-DK" b="1" dirty="0">
                <a:solidFill>
                  <a:schemeClr val="accent1"/>
                </a:solidFill>
              </a:rPr>
              <a:t>Donationer</a:t>
            </a:r>
            <a:r>
              <a:rPr lang="da-DK" dirty="0">
                <a:solidFill>
                  <a:schemeClr val="accent1"/>
                </a:solidFill>
              </a:rPr>
              <a:t> må ikke modregnes i anlægsaktivet men skal medtages som periodiseret anlægstilskud under langfristet gæld</a:t>
            </a:r>
          </a:p>
          <a:p>
            <a:endParaRPr lang="da-DK" dirty="0"/>
          </a:p>
          <a:p>
            <a:endParaRPr lang="da-DK" dirty="0"/>
          </a:p>
          <a:p>
            <a:endParaRPr lang="da-DK" dirty="0"/>
          </a:p>
          <a:p>
            <a:endParaRPr lang="da-DK" dirty="0"/>
          </a:p>
          <a:p>
            <a:endParaRPr lang="da-DK" dirty="0"/>
          </a:p>
          <a:p>
            <a:endParaRPr lang="da-DK" dirty="0"/>
          </a:p>
          <a:p>
            <a:endParaRPr lang="da-DK" dirty="0"/>
          </a:p>
          <a:p>
            <a:endParaRPr lang="da-DK" sz="2000" dirty="0"/>
          </a:p>
        </p:txBody>
      </p:sp>
      <p:sp>
        <p:nvSpPr>
          <p:cNvPr id="6" name="Pladsholder til sidefod 5">
            <a:extLst>
              <a:ext uri="{FF2B5EF4-FFF2-40B4-BE49-F238E27FC236}">
                <a16:creationId xmlns:a16="http://schemas.microsoft.com/office/drawing/2014/main" id="{1694EA1E-31D5-479C-8BEF-CB903FAD0F12}"/>
              </a:ext>
            </a:extLst>
          </p:cNvPr>
          <p:cNvSpPr>
            <a:spLocks noGrp="1"/>
          </p:cNvSpPr>
          <p:nvPr>
            <p:ph type="ftr" sz="quarter" idx="11"/>
          </p:nvPr>
        </p:nvSpPr>
        <p:spPr/>
        <p:txBody>
          <a:bodyPr/>
          <a:lstStyle/>
          <a:p>
            <a:r>
              <a:rPr lang="da-DK"/>
              <a:t>April  2026 | KOMiT Brugerkonference 2026</a:t>
            </a:r>
            <a:endParaRPr lang="da-DK" noProof="0" dirty="0"/>
          </a:p>
        </p:txBody>
      </p:sp>
      <p:sp>
        <p:nvSpPr>
          <p:cNvPr id="3" name="Pladsholder til slidenummer 2">
            <a:extLst>
              <a:ext uri="{FF2B5EF4-FFF2-40B4-BE49-F238E27FC236}">
                <a16:creationId xmlns:a16="http://schemas.microsoft.com/office/drawing/2014/main" id="{81240319-4EC4-46C7-AAF3-27670BF6017E}"/>
              </a:ext>
            </a:extLst>
          </p:cNvPr>
          <p:cNvSpPr>
            <a:spLocks noGrp="1"/>
          </p:cNvSpPr>
          <p:nvPr>
            <p:ph type="sldNum" sz="quarter" idx="12"/>
          </p:nvPr>
        </p:nvSpPr>
        <p:spPr/>
        <p:txBody>
          <a:bodyPr/>
          <a:lstStyle/>
          <a:p>
            <a:fld id="{23AA811B-2EBD-4900-905E-5BE206449611}" type="slidenum">
              <a:rPr lang="da-DK" smtClean="0"/>
              <a:pPr/>
              <a:t>23</a:t>
            </a:fld>
            <a:endParaRPr lang="da-DK" dirty="0"/>
          </a:p>
        </p:txBody>
      </p:sp>
      <p:pic>
        <p:nvPicPr>
          <p:cNvPr id="7" name="Billede 6">
            <a:extLst>
              <a:ext uri="{FF2B5EF4-FFF2-40B4-BE49-F238E27FC236}">
                <a16:creationId xmlns:a16="http://schemas.microsoft.com/office/drawing/2014/main" id="{19898344-D767-43ED-A0BC-11E4EA2FFB1D}"/>
              </a:ext>
            </a:extLst>
          </p:cNvPr>
          <p:cNvPicPr>
            <a:picLocks noChangeAspect="1"/>
          </p:cNvPicPr>
          <p:nvPr/>
        </p:nvPicPr>
        <p:blipFill rotWithShape="1">
          <a:blip r:embed="rId2"/>
          <a:srcRect r="31217"/>
          <a:stretch/>
        </p:blipFill>
        <p:spPr>
          <a:xfrm>
            <a:off x="610828" y="2337170"/>
            <a:ext cx="6985275" cy="3272481"/>
          </a:xfrm>
          <a:prstGeom prst="rect">
            <a:avLst/>
          </a:prstGeom>
        </p:spPr>
      </p:pic>
      <p:sp>
        <p:nvSpPr>
          <p:cNvPr id="9" name="Undertitel 8">
            <a:extLst>
              <a:ext uri="{FF2B5EF4-FFF2-40B4-BE49-F238E27FC236}">
                <a16:creationId xmlns:a16="http://schemas.microsoft.com/office/drawing/2014/main" id="{EAB5CEB9-2011-4DB0-A4D2-16BCC4FF26BA}"/>
              </a:ext>
            </a:extLst>
          </p:cNvPr>
          <p:cNvSpPr>
            <a:spLocks noGrp="1"/>
          </p:cNvSpPr>
          <p:nvPr>
            <p:ph type="subTitle" idx="14"/>
          </p:nvPr>
        </p:nvSpPr>
        <p:spPr>
          <a:xfrm>
            <a:off x="536887" y="912926"/>
            <a:ext cx="11109600" cy="288000"/>
          </a:xfrm>
        </p:spPr>
        <p:txBody>
          <a:bodyPr>
            <a:normAutofit/>
          </a:bodyPr>
          <a:lstStyle/>
          <a:p>
            <a:pPr>
              <a:buNone/>
            </a:pPr>
            <a:r>
              <a:rPr lang="da-DK" dirty="0"/>
              <a:t>Periodiseret anlægstilskud – langfristet gældsforpligtelse</a:t>
            </a:r>
          </a:p>
        </p:txBody>
      </p:sp>
    </p:spTree>
    <p:extLst>
      <p:ext uri="{BB962C8B-B14F-4D97-AF65-F5344CB8AC3E}">
        <p14:creationId xmlns:p14="http://schemas.microsoft.com/office/powerpoint/2010/main" val="455407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CD9A9-0BF1-82E5-1E57-7027CF7D4D15}"/>
            </a:ext>
          </a:extLst>
        </p:cNvPr>
        <p:cNvGrpSpPr/>
        <p:nvPr/>
      </p:nvGrpSpPr>
      <p:grpSpPr>
        <a:xfrm>
          <a:off x="0" y="0"/>
          <a:ext cx="0" cy="0"/>
          <a:chOff x="0" y="0"/>
          <a:chExt cx="0" cy="0"/>
        </a:xfrm>
      </p:grpSpPr>
      <p:sp>
        <p:nvSpPr>
          <p:cNvPr id="9" name="Pladsholder til tekst 8">
            <a:extLst>
              <a:ext uri="{FF2B5EF4-FFF2-40B4-BE49-F238E27FC236}">
                <a16:creationId xmlns:a16="http://schemas.microsoft.com/office/drawing/2014/main" id="{5CA8648F-5303-8F2C-7623-10EC0537C5EC}"/>
              </a:ext>
            </a:extLst>
          </p:cNvPr>
          <p:cNvSpPr>
            <a:spLocks noGrp="1"/>
          </p:cNvSpPr>
          <p:nvPr>
            <p:ph type="body" sz="quarter" idx="31"/>
          </p:nvPr>
        </p:nvSpPr>
        <p:spPr/>
        <p:txBody>
          <a:bodyPr/>
          <a:lstStyle/>
          <a:p>
            <a:endParaRPr lang="da-DK" dirty="0"/>
          </a:p>
        </p:txBody>
      </p:sp>
      <p:sp>
        <p:nvSpPr>
          <p:cNvPr id="6" name="Titel 5">
            <a:extLst>
              <a:ext uri="{FF2B5EF4-FFF2-40B4-BE49-F238E27FC236}">
                <a16:creationId xmlns:a16="http://schemas.microsoft.com/office/drawing/2014/main" id="{7BA61BAD-72A5-362D-586E-700DA559B45A}"/>
              </a:ext>
            </a:extLst>
          </p:cNvPr>
          <p:cNvSpPr>
            <a:spLocks noGrp="1"/>
          </p:cNvSpPr>
          <p:nvPr>
            <p:ph type="ctrTitle"/>
          </p:nvPr>
        </p:nvSpPr>
        <p:spPr/>
        <p:txBody>
          <a:bodyPr/>
          <a:lstStyle/>
          <a:p>
            <a:r>
              <a:rPr lang="da-DK" sz="2800" dirty="0"/>
              <a:t>Faldgruber – balanceposter</a:t>
            </a:r>
            <a:br>
              <a:rPr lang="da-DK" sz="1600" b="1" dirty="0"/>
            </a:br>
            <a:endParaRPr lang="da-DK" dirty="0"/>
          </a:p>
        </p:txBody>
      </p:sp>
      <p:sp>
        <p:nvSpPr>
          <p:cNvPr id="7" name="Pladsholder til tekst 6">
            <a:extLst>
              <a:ext uri="{FF2B5EF4-FFF2-40B4-BE49-F238E27FC236}">
                <a16:creationId xmlns:a16="http://schemas.microsoft.com/office/drawing/2014/main" id="{9E9E4D48-76B3-B148-35BD-10D238F45ED4}"/>
              </a:ext>
            </a:extLst>
          </p:cNvPr>
          <p:cNvSpPr>
            <a:spLocks noGrp="1"/>
          </p:cNvSpPr>
          <p:nvPr>
            <p:ph type="body" sz="quarter" idx="20"/>
          </p:nvPr>
        </p:nvSpPr>
        <p:spPr/>
        <p:txBody>
          <a:bodyPr/>
          <a:lstStyle/>
          <a:p>
            <a:endParaRPr lang="da-DK"/>
          </a:p>
        </p:txBody>
      </p:sp>
      <p:sp>
        <p:nvSpPr>
          <p:cNvPr id="8" name="Pladsholder til tekst 7">
            <a:extLst>
              <a:ext uri="{FF2B5EF4-FFF2-40B4-BE49-F238E27FC236}">
                <a16:creationId xmlns:a16="http://schemas.microsoft.com/office/drawing/2014/main" id="{7679EE4F-FD59-52A5-4200-2ADE3770EA36}"/>
              </a:ext>
            </a:extLst>
          </p:cNvPr>
          <p:cNvSpPr>
            <a:spLocks noGrp="1"/>
          </p:cNvSpPr>
          <p:nvPr>
            <p:ph type="body" sz="quarter" idx="25"/>
          </p:nvPr>
        </p:nvSpPr>
        <p:spPr/>
        <p:txBody>
          <a:bodyPr/>
          <a:lstStyle/>
          <a:p>
            <a:endParaRPr lang="da-DK"/>
          </a:p>
        </p:txBody>
      </p:sp>
      <p:sp>
        <p:nvSpPr>
          <p:cNvPr id="4" name="Pladsholder til sidefod 3">
            <a:extLst>
              <a:ext uri="{FF2B5EF4-FFF2-40B4-BE49-F238E27FC236}">
                <a16:creationId xmlns:a16="http://schemas.microsoft.com/office/drawing/2014/main" id="{709295F3-844C-CF38-C32B-4477387F84FA}"/>
              </a:ext>
            </a:extLst>
          </p:cNvPr>
          <p:cNvSpPr>
            <a:spLocks noGrp="1"/>
          </p:cNvSpPr>
          <p:nvPr>
            <p:ph type="ftr" sz="quarter" idx="33"/>
          </p:nvPr>
        </p:nvSpPr>
        <p:spPr/>
        <p:txBody>
          <a:bodyPr/>
          <a:lstStyle/>
          <a:p>
            <a:r>
              <a:rPr lang="da-DK"/>
              <a:t>April  2026 | KOMiT Brugerkonference 2026</a:t>
            </a:r>
          </a:p>
        </p:txBody>
      </p:sp>
      <p:sp>
        <p:nvSpPr>
          <p:cNvPr id="5" name="Pladsholder til slidenummer 4">
            <a:extLst>
              <a:ext uri="{FF2B5EF4-FFF2-40B4-BE49-F238E27FC236}">
                <a16:creationId xmlns:a16="http://schemas.microsoft.com/office/drawing/2014/main" id="{36578BD8-2201-D8F1-47C1-D97D3B36D99E}"/>
              </a:ext>
            </a:extLst>
          </p:cNvPr>
          <p:cNvSpPr>
            <a:spLocks noGrp="1"/>
          </p:cNvSpPr>
          <p:nvPr>
            <p:ph type="sldNum" sz="quarter" idx="34"/>
          </p:nvPr>
        </p:nvSpPr>
        <p:spPr/>
        <p:txBody>
          <a:bodyPr/>
          <a:lstStyle/>
          <a:p>
            <a:fld id="{6957AAC8-73CF-4A83-8C52-C1286B230FF5}" type="slidenum">
              <a:rPr lang="da-DK" smtClean="0"/>
              <a:t>24</a:t>
            </a:fld>
            <a:endParaRPr lang="da-DK"/>
          </a:p>
        </p:txBody>
      </p:sp>
    </p:spTree>
    <p:extLst>
      <p:ext uri="{BB962C8B-B14F-4D97-AF65-F5344CB8AC3E}">
        <p14:creationId xmlns:p14="http://schemas.microsoft.com/office/powerpoint/2010/main" val="3351144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3410A-461A-824A-DF2C-6AFCCEFD6D3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629DCD4-D0B6-FD3E-1521-BB37796E22E8}"/>
              </a:ext>
            </a:extLst>
          </p:cNvPr>
          <p:cNvSpPr>
            <a:spLocks noGrp="1"/>
          </p:cNvSpPr>
          <p:nvPr>
            <p:ph type="title"/>
          </p:nvPr>
        </p:nvSpPr>
        <p:spPr/>
        <p:txBody>
          <a:bodyPr/>
          <a:lstStyle/>
          <a:p>
            <a:r>
              <a:rPr lang="da-DK" dirty="0"/>
              <a:t>Periodiseringer</a:t>
            </a:r>
          </a:p>
        </p:txBody>
      </p:sp>
      <p:sp>
        <p:nvSpPr>
          <p:cNvPr id="3" name="Pladsholder til indhold 2">
            <a:extLst>
              <a:ext uri="{FF2B5EF4-FFF2-40B4-BE49-F238E27FC236}">
                <a16:creationId xmlns:a16="http://schemas.microsoft.com/office/drawing/2014/main" id="{ED8BA353-D00C-630F-A951-A16D222DE073}"/>
              </a:ext>
            </a:extLst>
          </p:cNvPr>
          <p:cNvSpPr>
            <a:spLocks noGrp="1"/>
          </p:cNvSpPr>
          <p:nvPr>
            <p:ph idx="1"/>
          </p:nvPr>
        </p:nvSpPr>
        <p:spPr>
          <a:xfrm>
            <a:off x="540000" y="1255059"/>
            <a:ext cx="11106487" cy="5061604"/>
          </a:xfrm>
        </p:spPr>
        <p:txBody>
          <a:bodyPr/>
          <a:lstStyle/>
          <a:p>
            <a:r>
              <a:rPr lang="da-DK" sz="2000" b="1" dirty="0"/>
              <a:t>Indtægt vedrører 2026 men indbetaling kommer i 2027</a:t>
            </a:r>
          </a:p>
          <a:p>
            <a:pPr lvl="1"/>
            <a:r>
              <a:rPr lang="da-DK" sz="1800" dirty="0"/>
              <a:t>Tilgodehavende (eksempelvis lønrefusioner for 2026 modtaget 2027)</a:t>
            </a:r>
          </a:p>
          <a:p>
            <a:pPr lvl="1"/>
            <a:r>
              <a:rPr lang="da-DK" sz="1800" dirty="0"/>
              <a:t>Debitorer – faktura er dateret i 2026</a:t>
            </a:r>
          </a:p>
          <a:p>
            <a:r>
              <a:rPr lang="da-DK" sz="2000" b="1" dirty="0"/>
              <a:t>Udgift vedrører 2026 men betaling foretages i 2027</a:t>
            </a:r>
          </a:p>
          <a:p>
            <a:pPr lvl="1"/>
            <a:r>
              <a:rPr lang="da-DK" sz="1800" dirty="0"/>
              <a:t>Skyldige poster (eksempelvis afsat årsopgørelse på el)</a:t>
            </a:r>
          </a:p>
          <a:p>
            <a:pPr lvl="1"/>
            <a:r>
              <a:rPr lang="da-DK" sz="1800" dirty="0"/>
              <a:t>Kreditorer – faktura er dateret i 2026</a:t>
            </a:r>
          </a:p>
          <a:p>
            <a:r>
              <a:rPr lang="da-DK" sz="2000" b="1" dirty="0"/>
              <a:t>Indbetaling kommer i 2026 men vedrører 2027</a:t>
            </a:r>
          </a:p>
          <a:p>
            <a:pPr lvl="1"/>
            <a:r>
              <a:rPr lang="da-DK" sz="1800" dirty="0"/>
              <a:t>Forudmodtagne indtægter (eksempelvis statstilskud januar 2027)</a:t>
            </a:r>
          </a:p>
          <a:p>
            <a:r>
              <a:rPr lang="da-DK" sz="2000" b="1" dirty="0"/>
              <a:t>Betaling foretages i 2026 men vedrører 2027</a:t>
            </a:r>
          </a:p>
          <a:p>
            <a:pPr lvl="1"/>
            <a:r>
              <a:rPr lang="da-DK" sz="1800" dirty="0"/>
              <a:t>Forudbetalte omkostninger (eksempelvis forsikringer – betalt for 1/8 26 – 31/7 27 – heraf er 1/1 27 – 31/7 27 forudbetalt)</a:t>
            </a:r>
          </a:p>
          <a:p>
            <a:pPr lvl="1"/>
            <a:endParaRPr lang="da-DK" sz="1800" dirty="0"/>
          </a:p>
          <a:p>
            <a:pPr lvl="1"/>
            <a:endParaRPr lang="da-DK" sz="1400" dirty="0"/>
          </a:p>
          <a:p>
            <a:pPr lvl="1"/>
            <a:endParaRPr lang="da-DK" dirty="0"/>
          </a:p>
          <a:p>
            <a:endParaRPr lang="da-DK" dirty="0"/>
          </a:p>
        </p:txBody>
      </p:sp>
      <p:sp>
        <p:nvSpPr>
          <p:cNvPr id="5" name="Pladsholder til sidefod 4">
            <a:extLst>
              <a:ext uri="{FF2B5EF4-FFF2-40B4-BE49-F238E27FC236}">
                <a16:creationId xmlns:a16="http://schemas.microsoft.com/office/drawing/2014/main" id="{50713842-79B2-2EE8-D4C8-F3215285BC68}"/>
              </a:ext>
            </a:extLst>
          </p:cNvPr>
          <p:cNvSpPr>
            <a:spLocks noGrp="1"/>
          </p:cNvSpPr>
          <p:nvPr>
            <p:ph type="ftr" sz="quarter" idx="11"/>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465B88EF-F8DA-A2E7-0508-82BADCE492C4}"/>
              </a:ext>
            </a:extLst>
          </p:cNvPr>
          <p:cNvSpPr>
            <a:spLocks noGrp="1"/>
          </p:cNvSpPr>
          <p:nvPr>
            <p:ph type="sldNum" sz="quarter" idx="12"/>
          </p:nvPr>
        </p:nvSpPr>
        <p:spPr/>
        <p:txBody>
          <a:bodyPr/>
          <a:lstStyle/>
          <a:p>
            <a:fld id="{23AA811B-2EBD-4900-905E-5BE206449611}" type="slidenum">
              <a:rPr lang="da-DK" smtClean="0"/>
              <a:pPr/>
              <a:t>25</a:t>
            </a:fld>
            <a:endParaRPr lang="da-DK" dirty="0"/>
          </a:p>
        </p:txBody>
      </p:sp>
    </p:spTree>
    <p:extLst>
      <p:ext uri="{BB962C8B-B14F-4D97-AF65-F5344CB8AC3E}">
        <p14:creationId xmlns:p14="http://schemas.microsoft.com/office/powerpoint/2010/main" val="28830365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493E3-8C0C-A4E9-5CA8-36DF5269500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1B2EF15-27C2-B927-2601-42EB826430B5}"/>
              </a:ext>
            </a:extLst>
          </p:cNvPr>
          <p:cNvSpPr>
            <a:spLocks noGrp="1"/>
          </p:cNvSpPr>
          <p:nvPr>
            <p:ph type="title"/>
          </p:nvPr>
        </p:nvSpPr>
        <p:spPr/>
        <p:txBody>
          <a:bodyPr/>
          <a:lstStyle/>
          <a:p>
            <a:r>
              <a:rPr lang="da-DK" dirty="0"/>
              <a:t>Balancen</a:t>
            </a:r>
          </a:p>
        </p:txBody>
      </p:sp>
      <p:sp>
        <p:nvSpPr>
          <p:cNvPr id="3" name="Pladsholder til indhold 2">
            <a:extLst>
              <a:ext uri="{FF2B5EF4-FFF2-40B4-BE49-F238E27FC236}">
                <a16:creationId xmlns:a16="http://schemas.microsoft.com/office/drawing/2014/main" id="{8B68AEF1-6CF6-5CDB-959E-AF04F38FE8BF}"/>
              </a:ext>
            </a:extLst>
          </p:cNvPr>
          <p:cNvSpPr>
            <a:spLocks noGrp="1"/>
          </p:cNvSpPr>
          <p:nvPr>
            <p:ph idx="1"/>
          </p:nvPr>
        </p:nvSpPr>
        <p:spPr>
          <a:xfrm>
            <a:off x="540000" y="1255059"/>
            <a:ext cx="11106487" cy="5061604"/>
          </a:xfrm>
        </p:spPr>
        <p:txBody>
          <a:bodyPr/>
          <a:lstStyle/>
          <a:p>
            <a:r>
              <a:rPr lang="da-DK" sz="2000" b="1" dirty="0"/>
              <a:t>Er lister skrevet ud på det korrekte tidspunkt?</a:t>
            </a:r>
          </a:p>
          <a:p>
            <a:pPr lvl="1"/>
            <a:r>
              <a:rPr lang="da-DK" sz="1800" dirty="0"/>
              <a:t>Debitorlister stemmer ikke til finans</a:t>
            </a:r>
          </a:p>
          <a:p>
            <a:pPr lvl="1"/>
            <a:r>
              <a:rPr lang="da-DK" sz="1800" dirty="0"/>
              <a:t>Kreditorliste stemmer ikke til finans</a:t>
            </a:r>
          </a:p>
          <a:p>
            <a:pPr lvl="1"/>
            <a:r>
              <a:rPr lang="da-DK" sz="1800" dirty="0" err="1"/>
              <a:t>Depositaliste</a:t>
            </a:r>
            <a:r>
              <a:rPr lang="da-DK" sz="1800" dirty="0"/>
              <a:t> stemmer ikke til finans</a:t>
            </a:r>
          </a:p>
          <a:p>
            <a:pPr lvl="1"/>
            <a:endParaRPr lang="da-DK" sz="1800" dirty="0"/>
          </a:p>
          <a:p>
            <a:r>
              <a:rPr lang="da-DK" sz="2000" b="1" dirty="0"/>
              <a:t>Er gæld til leverandører af varer og tjenesteydelser adskilt fra anden gæld, øvrig</a:t>
            </a:r>
            <a:r>
              <a:rPr lang="da-DK" sz="2000" dirty="0"/>
              <a:t>?</a:t>
            </a:r>
          </a:p>
          <a:p>
            <a:pPr lvl="1"/>
            <a:r>
              <a:rPr lang="da-DK" sz="1800" dirty="0"/>
              <a:t>Mellemregning med medarbejdere</a:t>
            </a:r>
          </a:p>
          <a:p>
            <a:pPr lvl="1"/>
            <a:r>
              <a:rPr lang="da-DK" sz="1800" dirty="0" err="1"/>
              <a:t>Mastercard</a:t>
            </a:r>
            <a:endParaRPr lang="da-DK" sz="1800" dirty="0"/>
          </a:p>
          <a:p>
            <a:pPr lvl="1"/>
            <a:r>
              <a:rPr lang="da-DK" sz="1800" dirty="0"/>
              <a:t>Skyldige lønposter</a:t>
            </a:r>
          </a:p>
          <a:p>
            <a:pPr lvl="1"/>
            <a:r>
              <a:rPr lang="da-DK" sz="1800" dirty="0"/>
              <a:t>Refusioner</a:t>
            </a:r>
          </a:p>
          <a:p>
            <a:pPr lvl="1"/>
            <a:endParaRPr lang="da-DK" sz="1400" dirty="0"/>
          </a:p>
          <a:p>
            <a:pPr lvl="1"/>
            <a:endParaRPr lang="da-DK" dirty="0"/>
          </a:p>
          <a:p>
            <a:endParaRPr lang="da-DK" dirty="0"/>
          </a:p>
        </p:txBody>
      </p:sp>
      <p:sp>
        <p:nvSpPr>
          <p:cNvPr id="5" name="Pladsholder til sidefod 4">
            <a:extLst>
              <a:ext uri="{FF2B5EF4-FFF2-40B4-BE49-F238E27FC236}">
                <a16:creationId xmlns:a16="http://schemas.microsoft.com/office/drawing/2014/main" id="{89C55D4D-F11E-7FE2-EC5E-3C5E75519B20}"/>
              </a:ext>
            </a:extLst>
          </p:cNvPr>
          <p:cNvSpPr>
            <a:spLocks noGrp="1"/>
          </p:cNvSpPr>
          <p:nvPr>
            <p:ph type="ftr" sz="quarter" idx="11"/>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056B4041-04DA-8AA6-7ECF-DFEB576EFA3A}"/>
              </a:ext>
            </a:extLst>
          </p:cNvPr>
          <p:cNvSpPr>
            <a:spLocks noGrp="1"/>
          </p:cNvSpPr>
          <p:nvPr>
            <p:ph type="sldNum" sz="quarter" idx="12"/>
          </p:nvPr>
        </p:nvSpPr>
        <p:spPr/>
        <p:txBody>
          <a:bodyPr/>
          <a:lstStyle/>
          <a:p>
            <a:fld id="{23AA811B-2EBD-4900-905E-5BE206449611}" type="slidenum">
              <a:rPr lang="da-DK" smtClean="0"/>
              <a:pPr/>
              <a:t>26</a:t>
            </a:fld>
            <a:endParaRPr lang="da-DK" dirty="0"/>
          </a:p>
        </p:txBody>
      </p:sp>
    </p:spTree>
    <p:extLst>
      <p:ext uri="{BB962C8B-B14F-4D97-AF65-F5344CB8AC3E}">
        <p14:creationId xmlns:p14="http://schemas.microsoft.com/office/powerpoint/2010/main" val="24721222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dsholder til tekst 12">
            <a:extLst>
              <a:ext uri="{FF2B5EF4-FFF2-40B4-BE49-F238E27FC236}">
                <a16:creationId xmlns:a16="http://schemas.microsoft.com/office/drawing/2014/main" id="{DBAC4BDE-67BF-427B-6ED7-A6ACC4F541FC}"/>
              </a:ext>
            </a:extLst>
          </p:cNvPr>
          <p:cNvSpPr>
            <a:spLocks noGrp="1"/>
          </p:cNvSpPr>
          <p:nvPr>
            <p:ph type="body" sz="quarter" idx="31"/>
          </p:nvPr>
        </p:nvSpPr>
        <p:spPr/>
        <p:txBody>
          <a:bodyPr/>
          <a:lstStyle/>
          <a:p>
            <a:endParaRPr lang="da-DK" dirty="0"/>
          </a:p>
        </p:txBody>
      </p:sp>
      <p:sp>
        <p:nvSpPr>
          <p:cNvPr id="10" name="Titel 9">
            <a:extLst>
              <a:ext uri="{FF2B5EF4-FFF2-40B4-BE49-F238E27FC236}">
                <a16:creationId xmlns:a16="http://schemas.microsoft.com/office/drawing/2014/main" id="{99698860-35ED-F557-9B80-4C6F0454D916}"/>
              </a:ext>
            </a:extLst>
          </p:cNvPr>
          <p:cNvSpPr>
            <a:spLocks noGrp="1"/>
          </p:cNvSpPr>
          <p:nvPr>
            <p:ph type="ctrTitle"/>
          </p:nvPr>
        </p:nvSpPr>
        <p:spPr/>
        <p:txBody>
          <a:bodyPr/>
          <a:lstStyle/>
          <a:p>
            <a:r>
              <a:rPr lang="da-DK" dirty="0"/>
              <a:t>Faldgruber - donationer – hvordan skal de opdeles</a:t>
            </a:r>
          </a:p>
        </p:txBody>
      </p:sp>
      <p:sp>
        <p:nvSpPr>
          <p:cNvPr id="11" name="Pladsholder til tekst 10">
            <a:extLst>
              <a:ext uri="{FF2B5EF4-FFF2-40B4-BE49-F238E27FC236}">
                <a16:creationId xmlns:a16="http://schemas.microsoft.com/office/drawing/2014/main" id="{A3BFA569-9260-00D0-EF9A-920A96993119}"/>
              </a:ext>
            </a:extLst>
          </p:cNvPr>
          <p:cNvSpPr>
            <a:spLocks noGrp="1"/>
          </p:cNvSpPr>
          <p:nvPr>
            <p:ph type="body" sz="quarter" idx="20"/>
          </p:nvPr>
        </p:nvSpPr>
        <p:spPr/>
        <p:txBody>
          <a:bodyPr/>
          <a:lstStyle/>
          <a:p>
            <a:endParaRPr lang="da-DK"/>
          </a:p>
        </p:txBody>
      </p:sp>
      <p:sp>
        <p:nvSpPr>
          <p:cNvPr id="12" name="Pladsholder til tekst 11">
            <a:extLst>
              <a:ext uri="{FF2B5EF4-FFF2-40B4-BE49-F238E27FC236}">
                <a16:creationId xmlns:a16="http://schemas.microsoft.com/office/drawing/2014/main" id="{C008F172-181B-5417-809A-5DEDD9A860D0}"/>
              </a:ext>
            </a:extLst>
          </p:cNvPr>
          <p:cNvSpPr>
            <a:spLocks noGrp="1"/>
          </p:cNvSpPr>
          <p:nvPr>
            <p:ph type="body" sz="quarter" idx="25"/>
          </p:nvPr>
        </p:nvSpPr>
        <p:spPr/>
        <p:txBody>
          <a:bodyPr/>
          <a:lstStyle/>
          <a:p>
            <a:endParaRPr lang="da-DK"/>
          </a:p>
        </p:txBody>
      </p:sp>
      <p:sp>
        <p:nvSpPr>
          <p:cNvPr id="8" name="Pladsholder til sidefod 7">
            <a:extLst>
              <a:ext uri="{FF2B5EF4-FFF2-40B4-BE49-F238E27FC236}">
                <a16:creationId xmlns:a16="http://schemas.microsoft.com/office/drawing/2014/main" id="{C453CE59-0E8C-94E7-185E-CF640D319412}"/>
              </a:ext>
            </a:extLst>
          </p:cNvPr>
          <p:cNvSpPr>
            <a:spLocks noGrp="1"/>
          </p:cNvSpPr>
          <p:nvPr>
            <p:ph type="ftr" sz="quarter" idx="33"/>
          </p:nvPr>
        </p:nvSpPr>
        <p:spPr/>
        <p:txBody>
          <a:bodyPr/>
          <a:lstStyle/>
          <a:p>
            <a:r>
              <a:rPr lang="da-DK"/>
              <a:t>April  2026 | KOMiT Brugerkonference 2026</a:t>
            </a:r>
            <a:endParaRPr lang="da-DK" dirty="0"/>
          </a:p>
        </p:txBody>
      </p:sp>
      <p:sp>
        <p:nvSpPr>
          <p:cNvPr id="9" name="Pladsholder til slidenummer 8">
            <a:extLst>
              <a:ext uri="{FF2B5EF4-FFF2-40B4-BE49-F238E27FC236}">
                <a16:creationId xmlns:a16="http://schemas.microsoft.com/office/drawing/2014/main" id="{BFEC4F4A-938F-EF60-4123-853E30CBA2F5}"/>
              </a:ext>
            </a:extLst>
          </p:cNvPr>
          <p:cNvSpPr>
            <a:spLocks noGrp="1"/>
          </p:cNvSpPr>
          <p:nvPr>
            <p:ph type="sldNum" sz="quarter" idx="34"/>
          </p:nvPr>
        </p:nvSpPr>
        <p:spPr/>
        <p:txBody>
          <a:bodyPr/>
          <a:lstStyle/>
          <a:p>
            <a:fld id="{23AA811B-2EBD-4900-905E-5BE206449611}" type="slidenum">
              <a:rPr lang="da-DK" smtClean="0"/>
              <a:pPr/>
              <a:t>27</a:t>
            </a:fld>
            <a:endParaRPr lang="da-DK" dirty="0"/>
          </a:p>
        </p:txBody>
      </p:sp>
    </p:spTree>
    <p:extLst>
      <p:ext uri="{BB962C8B-B14F-4D97-AF65-F5344CB8AC3E}">
        <p14:creationId xmlns:p14="http://schemas.microsoft.com/office/powerpoint/2010/main" val="3811500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FC9E2-30C6-A765-BF48-9C595AA143D7}"/>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9BE36574-B2ED-EDD1-E3A2-B952A2D77E48}"/>
              </a:ext>
            </a:extLst>
          </p:cNvPr>
          <p:cNvSpPr>
            <a:spLocks noGrp="1"/>
          </p:cNvSpPr>
          <p:nvPr>
            <p:ph type="title"/>
          </p:nvPr>
        </p:nvSpPr>
        <p:spPr/>
        <p:txBody>
          <a:bodyPr/>
          <a:lstStyle/>
          <a:p>
            <a:r>
              <a:rPr lang="da-DK" dirty="0"/>
              <a:t>Donationer – hvordan skal de opdeles</a:t>
            </a:r>
          </a:p>
        </p:txBody>
      </p:sp>
      <p:sp>
        <p:nvSpPr>
          <p:cNvPr id="6" name="Pladsholder til indhold 5">
            <a:extLst>
              <a:ext uri="{FF2B5EF4-FFF2-40B4-BE49-F238E27FC236}">
                <a16:creationId xmlns:a16="http://schemas.microsoft.com/office/drawing/2014/main" id="{0156373F-6F27-38DD-7E39-453B29F7CD3F}"/>
              </a:ext>
            </a:extLst>
          </p:cNvPr>
          <p:cNvSpPr>
            <a:spLocks noGrp="1"/>
          </p:cNvSpPr>
          <p:nvPr>
            <p:ph idx="1"/>
          </p:nvPr>
        </p:nvSpPr>
        <p:spPr>
          <a:xfrm>
            <a:off x="540000" y="1139688"/>
            <a:ext cx="11106487" cy="5176976"/>
          </a:xfrm>
        </p:spPr>
        <p:txBody>
          <a:bodyPr>
            <a:normAutofit/>
          </a:bodyPr>
          <a:lstStyle/>
          <a:p>
            <a:r>
              <a:rPr lang="da-DK" b="1" dirty="0">
                <a:solidFill>
                  <a:schemeClr val="accent1"/>
                </a:solidFill>
              </a:rPr>
              <a:t>Må IKKE modregnes i</a:t>
            </a:r>
          </a:p>
          <a:p>
            <a:pPr lvl="1"/>
            <a:r>
              <a:rPr lang="da-DK" dirty="0"/>
              <a:t>Udgift</a:t>
            </a:r>
          </a:p>
          <a:p>
            <a:pPr lvl="1"/>
            <a:r>
              <a:rPr lang="da-DK" dirty="0"/>
              <a:t>Anlægsaktiv</a:t>
            </a:r>
          </a:p>
          <a:p>
            <a:pPr lvl="3"/>
            <a:endParaRPr lang="da-DK" dirty="0"/>
          </a:p>
        </p:txBody>
      </p:sp>
      <p:sp>
        <p:nvSpPr>
          <p:cNvPr id="3" name="Pladsholder til sidefod 2">
            <a:extLst>
              <a:ext uri="{FF2B5EF4-FFF2-40B4-BE49-F238E27FC236}">
                <a16:creationId xmlns:a16="http://schemas.microsoft.com/office/drawing/2014/main" id="{A939C137-25A0-761C-D076-C4CC421BE772}"/>
              </a:ext>
            </a:extLst>
          </p:cNvPr>
          <p:cNvSpPr>
            <a:spLocks noGrp="1"/>
          </p:cNvSpPr>
          <p:nvPr>
            <p:ph type="ftr" sz="quarter" idx="11"/>
          </p:nvPr>
        </p:nvSpPr>
        <p:spPr/>
        <p:txBody>
          <a:bodyPr/>
          <a:lstStyle/>
          <a:p>
            <a:r>
              <a:rPr lang="da-DK"/>
              <a:t>April  2026 | KOMiT Brugerkonference 2026</a:t>
            </a:r>
            <a:endParaRPr lang="da-DK" dirty="0"/>
          </a:p>
        </p:txBody>
      </p:sp>
      <p:sp>
        <p:nvSpPr>
          <p:cNvPr id="4" name="Pladsholder til slidenummer 3">
            <a:extLst>
              <a:ext uri="{FF2B5EF4-FFF2-40B4-BE49-F238E27FC236}">
                <a16:creationId xmlns:a16="http://schemas.microsoft.com/office/drawing/2014/main" id="{51F17FC0-501C-6B7B-A4CD-928965A545FD}"/>
              </a:ext>
            </a:extLst>
          </p:cNvPr>
          <p:cNvSpPr>
            <a:spLocks noGrp="1"/>
          </p:cNvSpPr>
          <p:nvPr>
            <p:ph type="sldNum" sz="quarter" idx="12"/>
          </p:nvPr>
        </p:nvSpPr>
        <p:spPr/>
        <p:txBody>
          <a:bodyPr/>
          <a:lstStyle/>
          <a:p>
            <a:fld id="{23AA811B-2EBD-4900-905E-5BE206449611}" type="slidenum">
              <a:rPr lang="da-DK" smtClean="0"/>
              <a:pPr/>
              <a:t>28</a:t>
            </a:fld>
            <a:endParaRPr lang="da-DK" dirty="0"/>
          </a:p>
        </p:txBody>
      </p:sp>
    </p:spTree>
    <p:extLst>
      <p:ext uri="{BB962C8B-B14F-4D97-AF65-F5344CB8AC3E}">
        <p14:creationId xmlns:p14="http://schemas.microsoft.com/office/powerpoint/2010/main" val="3893800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1BF1DEE3-74DB-4EA3-8B2F-2CF9DC8AF784}"/>
              </a:ext>
            </a:extLst>
          </p:cNvPr>
          <p:cNvSpPr>
            <a:spLocks noGrp="1"/>
          </p:cNvSpPr>
          <p:nvPr>
            <p:ph type="title"/>
          </p:nvPr>
        </p:nvSpPr>
        <p:spPr/>
        <p:txBody>
          <a:bodyPr/>
          <a:lstStyle/>
          <a:p>
            <a:r>
              <a:rPr lang="da-DK" dirty="0"/>
              <a:t>Donationer – hvordan skal de opdeles</a:t>
            </a:r>
          </a:p>
        </p:txBody>
      </p:sp>
      <p:sp>
        <p:nvSpPr>
          <p:cNvPr id="6" name="Pladsholder til indhold 5">
            <a:extLst>
              <a:ext uri="{FF2B5EF4-FFF2-40B4-BE49-F238E27FC236}">
                <a16:creationId xmlns:a16="http://schemas.microsoft.com/office/drawing/2014/main" id="{B3F16F52-5589-4304-8CA5-3E12F98488A2}"/>
              </a:ext>
            </a:extLst>
          </p:cNvPr>
          <p:cNvSpPr>
            <a:spLocks noGrp="1"/>
          </p:cNvSpPr>
          <p:nvPr>
            <p:ph idx="1"/>
          </p:nvPr>
        </p:nvSpPr>
        <p:spPr>
          <a:xfrm>
            <a:off x="905691" y="1172818"/>
            <a:ext cx="5063310" cy="5143846"/>
          </a:xfrm>
        </p:spPr>
        <p:txBody>
          <a:bodyPr>
            <a:normAutofit/>
          </a:bodyPr>
          <a:lstStyle/>
          <a:p>
            <a:r>
              <a:rPr lang="da-DK" b="1" dirty="0">
                <a:solidFill>
                  <a:schemeClr val="accent1"/>
                </a:solidFill>
              </a:rPr>
              <a:t>Drift</a:t>
            </a:r>
          </a:p>
          <a:p>
            <a:pPr lvl="1">
              <a:lnSpc>
                <a:spcPct val="100000"/>
              </a:lnSpc>
            </a:pPr>
            <a:r>
              <a:rPr lang="da-DK" dirty="0"/>
              <a:t>Andre indtægter</a:t>
            </a:r>
          </a:p>
          <a:p>
            <a:pPr lvl="2">
              <a:lnSpc>
                <a:spcPct val="100000"/>
              </a:lnSpc>
            </a:pPr>
            <a:r>
              <a:rPr lang="da-DK" dirty="0"/>
              <a:t>Donationer modtaget 2026, der ikke vedrører anlægsaktiver </a:t>
            </a:r>
          </a:p>
          <a:p>
            <a:pPr lvl="3">
              <a:lnSpc>
                <a:spcPct val="100000"/>
              </a:lnSpc>
            </a:pPr>
            <a:r>
              <a:rPr lang="da-DK" dirty="0"/>
              <a:t>Donationer, der vedrører årets drift eller ikke er formålsbestemt</a:t>
            </a:r>
          </a:p>
          <a:p>
            <a:pPr lvl="3">
              <a:lnSpc>
                <a:spcPct val="100000"/>
              </a:lnSpc>
            </a:pPr>
            <a:r>
              <a:rPr lang="da-DK" dirty="0"/>
              <a:t>Skal opdeles i</a:t>
            </a:r>
          </a:p>
          <a:p>
            <a:pPr lvl="4">
              <a:lnSpc>
                <a:spcPct val="100000"/>
              </a:lnSpc>
              <a:spcAft>
                <a:spcPts val="600"/>
              </a:spcAft>
            </a:pPr>
            <a:r>
              <a:rPr lang="da-DK" dirty="0"/>
              <a:t>Donation, skole</a:t>
            </a:r>
          </a:p>
          <a:p>
            <a:pPr lvl="4">
              <a:lnSpc>
                <a:spcPct val="100000"/>
              </a:lnSpc>
              <a:spcAft>
                <a:spcPts val="600"/>
              </a:spcAft>
            </a:pPr>
            <a:r>
              <a:rPr lang="da-DK" dirty="0"/>
              <a:t>Donation, skolefritidsordning</a:t>
            </a:r>
          </a:p>
          <a:p>
            <a:pPr lvl="4">
              <a:lnSpc>
                <a:spcPct val="100000"/>
              </a:lnSpc>
              <a:spcAft>
                <a:spcPts val="600"/>
              </a:spcAft>
            </a:pPr>
            <a:r>
              <a:rPr lang="da-DK" dirty="0"/>
              <a:t>Donation, dagtilbud</a:t>
            </a:r>
          </a:p>
          <a:p>
            <a:pPr lvl="4">
              <a:lnSpc>
                <a:spcPct val="100000"/>
              </a:lnSpc>
              <a:spcAft>
                <a:spcPts val="600"/>
              </a:spcAft>
            </a:pPr>
            <a:r>
              <a:rPr lang="da-DK" dirty="0"/>
              <a:t>Donation, heltidsskolefritidsordning</a:t>
            </a:r>
          </a:p>
          <a:p>
            <a:pPr lvl="2">
              <a:lnSpc>
                <a:spcPct val="100000"/>
              </a:lnSpc>
            </a:pPr>
            <a:r>
              <a:rPr lang="da-DK" dirty="0"/>
              <a:t>Donationer, modtaget tidligere år, der vedrører årets drift eller ikke er formålsbestemt</a:t>
            </a:r>
          </a:p>
          <a:p>
            <a:pPr lvl="1">
              <a:lnSpc>
                <a:spcPct val="100000"/>
              </a:lnSpc>
            </a:pPr>
            <a:r>
              <a:rPr lang="da-DK" dirty="0"/>
              <a:t>Afskrivninger</a:t>
            </a:r>
          </a:p>
          <a:p>
            <a:pPr lvl="2">
              <a:lnSpc>
                <a:spcPct val="100000"/>
              </a:lnSpc>
            </a:pPr>
            <a:r>
              <a:rPr lang="da-DK" dirty="0"/>
              <a:t>Modregning af årets indtægtsførsel af periodiseret anlægstilskud</a:t>
            </a:r>
          </a:p>
          <a:p>
            <a:pPr lvl="3"/>
            <a:endParaRPr lang="da-DK" dirty="0"/>
          </a:p>
        </p:txBody>
      </p:sp>
      <p:sp>
        <p:nvSpPr>
          <p:cNvPr id="2" name="Pladsholder til indhold 1">
            <a:extLst>
              <a:ext uri="{FF2B5EF4-FFF2-40B4-BE49-F238E27FC236}">
                <a16:creationId xmlns:a16="http://schemas.microsoft.com/office/drawing/2014/main" id="{2275343A-1D19-46F0-B93E-402A98AC0E01}"/>
              </a:ext>
            </a:extLst>
          </p:cNvPr>
          <p:cNvSpPr>
            <a:spLocks noGrp="1"/>
          </p:cNvSpPr>
          <p:nvPr>
            <p:ph sz="quarter" idx="14"/>
          </p:nvPr>
        </p:nvSpPr>
        <p:spPr>
          <a:xfrm>
            <a:off x="6221413" y="1172818"/>
            <a:ext cx="5429250" cy="4986627"/>
          </a:xfrm>
        </p:spPr>
        <p:txBody>
          <a:bodyPr>
            <a:normAutofit/>
          </a:bodyPr>
          <a:lstStyle/>
          <a:p>
            <a:r>
              <a:rPr lang="da-DK" b="1" dirty="0">
                <a:solidFill>
                  <a:schemeClr val="accent1"/>
                </a:solidFill>
              </a:rPr>
              <a:t>Balance</a:t>
            </a:r>
          </a:p>
          <a:p>
            <a:pPr lvl="1"/>
            <a:r>
              <a:rPr lang="da-DK" dirty="0"/>
              <a:t>Andre langfristede gældsforpligtelser</a:t>
            </a:r>
          </a:p>
          <a:p>
            <a:pPr lvl="2"/>
            <a:r>
              <a:rPr lang="da-DK" dirty="0"/>
              <a:t>Årets forudmodtagne donationer (til forbrug efter 1 år)</a:t>
            </a:r>
          </a:p>
          <a:p>
            <a:pPr lvl="2"/>
            <a:r>
              <a:rPr lang="da-DK" dirty="0"/>
              <a:t>Resterende del af forudmodtagne donationer fra tidligere år</a:t>
            </a:r>
          </a:p>
          <a:p>
            <a:pPr lvl="1"/>
            <a:r>
              <a:rPr lang="da-DK" dirty="0"/>
              <a:t>Periodiseret anlægstilskud</a:t>
            </a:r>
          </a:p>
          <a:p>
            <a:pPr lvl="2"/>
            <a:r>
              <a:rPr lang="da-DK" dirty="0"/>
              <a:t>Donationer til køb af anlæg</a:t>
            </a:r>
          </a:p>
          <a:p>
            <a:pPr lvl="2"/>
            <a:r>
              <a:rPr lang="da-DK" dirty="0"/>
              <a:t>Donationer indtægtsføres løbende i driften i samme takt som anlægsaktivet afskrives. Indtægten modregnes i afskrivningerne</a:t>
            </a:r>
          </a:p>
          <a:p>
            <a:pPr lvl="1"/>
            <a:r>
              <a:rPr lang="da-DK" dirty="0"/>
              <a:t>Periodeafgrænsningsposter (indtægter)</a:t>
            </a:r>
          </a:p>
          <a:p>
            <a:pPr lvl="2"/>
            <a:r>
              <a:rPr lang="da-DK" dirty="0"/>
              <a:t>Forudmodtagne donationer (til forbrug det kommende år)</a:t>
            </a:r>
          </a:p>
          <a:p>
            <a:endParaRPr lang="da-DK" dirty="0"/>
          </a:p>
        </p:txBody>
      </p:sp>
      <p:sp>
        <p:nvSpPr>
          <p:cNvPr id="4" name="Pladsholder til slidenummer 3">
            <a:extLst>
              <a:ext uri="{FF2B5EF4-FFF2-40B4-BE49-F238E27FC236}">
                <a16:creationId xmlns:a16="http://schemas.microsoft.com/office/drawing/2014/main" id="{B8C088A9-CE85-435F-937D-D52EBD450CDD}"/>
              </a:ext>
            </a:extLst>
          </p:cNvPr>
          <p:cNvSpPr>
            <a:spLocks noGrp="1"/>
          </p:cNvSpPr>
          <p:nvPr>
            <p:ph type="sldNum" sz="quarter" idx="12"/>
          </p:nvPr>
        </p:nvSpPr>
        <p:spPr/>
        <p:txBody>
          <a:bodyPr/>
          <a:lstStyle/>
          <a:p>
            <a:fld id="{23AA811B-2EBD-4900-905E-5BE206449611}" type="slidenum">
              <a:rPr lang="da-DK" smtClean="0"/>
              <a:pPr/>
              <a:t>29</a:t>
            </a:fld>
            <a:endParaRPr lang="da-DK" dirty="0"/>
          </a:p>
        </p:txBody>
      </p:sp>
      <p:sp>
        <p:nvSpPr>
          <p:cNvPr id="3" name="Pladsholder til sidefod 2">
            <a:extLst>
              <a:ext uri="{FF2B5EF4-FFF2-40B4-BE49-F238E27FC236}">
                <a16:creationId xmlns:a16="http://schemas.microsoft.com/office/drawing/2014/main" id="{0BDC72BC-CA2C-4BA5-821F-A802136941BA}"/>
              </a:ext>
            </a:extLst>
          </p:cNvPr>
          <p:cNvSpPr>
            <a:spLocks noGrp="1"/>
          </p:cNvSpPr>
          <p:nvPr>
            <p:ph type="ftr" sz="quarter" idx="11"/>
          </p:nvPr>
        </p:nvSpPr>
        <p:spPr/>
        <p:txBody>
          <a:bodyPr/>
          <a:lstStyle/>
          <a:p>
            <a:r>
              <a:rPr lang="da-DK"/>
              <a:t>April  2026 | KOMiT Brugerkonference 2026</a:t>
            </a:r>
            <a:endParaRPr lang="da-DK" dirty="0"/>
          </a:p>
        </p:txBody>
      </p:sp>
    </p:spTree>
    <p:extLst>
      <p:ext uri="{BB962C8B-B14F-4D97-AF65-F5344CB8AC3E}">
        <p14:creationId xmlns:p14="http://schemas.microsoft.com/office/powerpoint/2010/main" val="1053270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7D83FC0A-79F8-D687-E132-DC8731662CE2}"/>
              </a:ext>
            </a:extLst>
          </p:cNvPr>
          <p:cNvSpPr>
            <a:spLocks noGrp="1"/>
          </p:cNvSpPr>
          <p:nvPr>
            <p:ph type="body" sz="quarter" idx="31"/>
          </p:nvPr>
        </p:nvSpPr>
        <p:spPr/>
        <p:txBody>
          <a:bodyPr/>
          <a:lstStyle/>
          <a:p>
            <a:endParaRPr lang="da-DK"/>
          </a:p>
        </p:txBody>
      </p:sp>
      <p:sp>
        <p:nvSpPr>
          <p:cNvPr id="3" name="Titel 2">
            <a:extLst>
              <a:ext uri="{FF2B5EF4-FFF2-40B4-BE49-F238E27FC236}">
                <a16:creationId xmlns:a16="http://schemas.microsoft.com/office/drawing/2014/main" id="{5093E7EE-1E4E-552A-A263-7C78C2F417C2}"/>
              </a:ext>
            </a:extLst>
          </p:cNvPr>
          <p:cNvSpPr>
            <a:spLocks noGrp="1"/>
          </p:cNvSpPr>
          <p:nvPr>
            <p:ph type="ctrTitle"/>
          </p:nvPr>
        </p:nvSpPr>
        <p:spPr/>
        <p:txBody>
          <a:bodyPr/>
          <a:lstStyle/>
          <a:p>
            <a:r>
              <a:rPr lang="da-DK" dirty="0"/>
              <a:t>Den ”nye” bogføringslov</a:t>
            </a:r>
          </a:p>
        </p:txBody>
      </p:sp>
      <p:sp>
        <p:nvSpPr>
          <p:cNvPr id="4" name="Pladsholder til tekst 3">
            <a:extLst>
              <a:ext uri="{FF2B5EF4-FFF2-40B4-BE49-F238E27FC236}">
                <a16:creationId xmlns:a16="http://schemas.microsoft.com/office/drawing/2014/main" id="{175FD60D-D668-78DB-DEB0-C2E710BB5EF5}"/>
              </a:ext>
            </a:extLst>
          </p:cNvPr>
          <p:cNvSpPr>
            <a:spLocks noGrp="1"/>
          </p:cNvSpPr>
          <p:nvPr>
            <p:ph type="body" sz="quarter" idx="20"/>
          </p:nvPr>
        </p:nvSpPr>
        <p:spPr/>
        <p:txBody>
          <a:bodyPr/>
          <a:lstStyle/>
          <a:p>
            <a:endParaRPr lang="da-DK"/>
          </a:p>
        </p:txBody>
      </p:sp>
      <p:sp>
        <p:nvSpPr>
          <p:cNvPr id="5" name="Pladsholder til tekst 4">
            <a:extLst>
              <a:ext uri="{FF2B5EF4-FFF2-40B4-BE49-F238E27FC236}">
                <a16:creationId xmlns:a16="http://schemas.microsoft.com/office/drawing/2014/main" id="{9F9FF185-BC7B-AAA3-E04F-FB3248AD5FEE}"/>
              </a:ext>
            </a:extLst>
          </p:cNvPr>
          <p:cNvSpPr>
            <a:spLocks noGrp="1"/>
          </p:cNvSpPr>
          <p:nvPr>
            <p:ph type="body" sz="quarter" idx="25"/>
          </p:nvPr>
        </p:nvSpPr>
        <p:spPr/>
        <p:txBody>
          <a:bodyPr/>
          <a:lstStyle/>
          <a:p>
            <a:endParaRPr lang="da-DK"/>
          </a:p>
        </p:txBody>
      </p:sp>
      <p:sp>
        <p:nvSpPr>
          <p:cNvPr id="7" name="Pladsholder til sidefod 6">
            <a:extLst>
              <a:ext uri="{FF2B5EF4-FFF2-40B4-BE49-F238E27FC236}">
                <a16:creationId xmlns:a16="http://schemas.microsoft.com/office/drawing/2014/main" id="{1B0E078B-19EB-1B0F-660A-20F0A82AAF58}"/>
              </a:ext>
            </a:extLst>
          </p:cNvPr>
          <p:cNvSpPr>
            <a:spLocks noGrp="1"/>
          </p:cNvSpPr>
          <p:nvPr>
            <p:ph type="ftr" sz="quarter" idx="33"/>
          </p:nvPr>
        </p:nvSpPr>
        <p:spPr/>
        <p:txBody>
          <a:bodyPr/>
          <a:lstStyle/>
          <a:p>
            <a:r>
              <a:rPr lang="da-DK"/>
              <a:t>April  2026 | KOMiT Brugerkonference 2026</a:t>
            </a:r>
            <a:endParaRPr lang="da-DK" dirty="0"/>
          </a:p>
        </p:txBody>
      </p:sp>
      <p:sp>
        <p:nvSpPr>
          <p:cNvPr id="8" name="Pladsholder til slidenummer 7">
            <a:extLst>
              <a:ext uri="{FF2B5EF4-FFF2-40B4-BE49-F238E27FC236}">
                <a16:creationId xmlns:a16="http://schemas.microsoft.com/office/drawing/2014/main" id="{B2A04FE5-4740-7C9E-0953-85D216163FDC}"/>
              </a:ext>
            </a:extLst>
          </p:cNvPr>
          <p:cNvSpPr>
            <a:spLocks noGrp="1"/>
          </p:cNvSpPr>
          <p:nvPr>
            <p:ph type="sldNum" sz="quarter" idx="34"/>
          </p:nvPr>
        </p:nvSpPr>
        <p:spPr/>
        <p:txBody>
          <a:bodyPr/>
          <a:lstStyle/>
          <a:p>
            <a:fld id="{23AA811B-2EBD-4900-905E-5BE206449611}" type="slidenum">
              <a:rPr lang="da-DK" smtClean="0"/>
              <a:pPr/>
              <a:t>3</a:t>
            </a:fld>
            <a:endParaRPr lang="da-DK" dirty="0"/>
          </a:p>
        </p:txBody>
      </p:sp>
    </p:spTree>
    <p:extLst>
      <p:ext uri="{BB962C8B-B14F-4D97-AF65-F5344CB8AC3E}">
        <p14:creationId xmlns:p14="http://schemas.microsoft.com/office/powerpoint/2010/main" val="14255694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2ED40-AB40-782A-4EA3-50E943810865}"/>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2C66FBDA-EE1D-56EB-6C06-3100CDC743CC}"/>
              </a:ext>
            </a:extLst>
          </p:cNvPr>
          <p:cNvSpPr>
            <a:spLocks noGrp="1"/>
          </p:cNvSpPr>
          <p:nvPr>
            <p:ph type="title"/>
          </p:nvPr>
        </p:nvSpPr>
        <p:spPr/>
        <p:txBody>
          <a:bodyPr/>
          <a:lstStyle/>
          <a:p>
            <a:r>
              <a:rPr lang="da-DK" dirty="0"/>
              <a:t>Donationer – hvordan skal de opdeles</a:t>
            </a:r>
          </a:p>
        </p:txBody>
      </p:sp>
      <p:sp>
        <p:nvSpPr>
          <p:cNvPr id="6" name="Pladsholder til indhold 5">
            <a:extLst>
              <a:ext uri="{FF2B5EF4-FFF2-40B4-BE49-F238E27FC236}">
                <a16:creationId xmlns:a16="http://schemas.microsoft.com/office/drawing/2014/main" id="{22572581-1655-FD43-1A16-E7F33C8A17F3}"/>
              </a:ext>
            </a:extLst>
          </p:cNvPr>
          <p:cNvSpPr>
            <a:spLocks noGrp="1"/>
          </p:cNvSpPr>
          <p:nvPr>
            <p:ph idx="1"/>
          </p:nvPr>
        </p:nvSpPr>
        <p:spPr>
          <a:xfrm>
            <a:off x="940526" y="1150070"/>
            <a:ext cx="10705961" cy="5308330"/>
          </a:xfrm>
        </p:spPr>
        <p:txBody>
          <a:bodyPr>
            <a:normAutofit/>
          </a:bodyPr>
          <a:lstStyle/>
          <a:p>
            <a:r>
              <a:rPr lang="da-DK" b="1" dirty="0">
                <a:solidFill>
                  <a:schemeClr val="accent1"/>
                </a:solidFill>
              </a:rPr>
              <a:t>Fra 2024</a:t>
            </a:r>
          </a:p>
          <a:p>
            <a:pPr lvl="1"/>
            <a:r>
              <a:rPr lang="da-DK" sz="1800" dirty="0"/>
              <a:t>Ny linje i note 4</a:t>
            </a:r>
          </a:p>
          <a:p>
            <a:pPr lvl="2"/>
            <a:r>
              <a:rPr lang="da-DK" sz="1600" b="1" dirty="0">
                <a:solidFill>
                  <a:schemeClr val="accent1"/>
                </a:solidFill>
              </a:rPr>
              <a:t>Tilskud fra andre statslige myndigheder </a:t>
            </a:r>
            <a:r>
              <a:rPr lang="da-DK" sz="1600" dirty="0"/>
              <a:t>(for eksempel tilskud fra andre styrelser) </a:t>
            </a:r>
          </a:p>
          <a:p>
            <a:pPr lvl="1"/>
            <a:r>
              <a:rPr lang="da-DK" dirty="0"/>
              <a:t>Tilskud fra andre styrelser, der anvendes til periodiseret anlægstilskud skal stadig med i den særlige specifikation, men kan formodentligt samles i en linje</a:t>
            </a:r>
          </a:p>
          <a:p>
            <a:pPr lvl="1"/>
            <a:r>
              <a:rPr lang="da-DK" dirty="0"/>
              <a:t>Tilskud fra andre styrelser, der anvendes i de kommende år skal stadig med i den særlige specifikation, men kan formodentligt samles i en linje</a:t>
            </a:r>
          </a:p>
          <a:p>
            <a:pPr lvl="1"/>
            <a:endParaRPr lang="da-DK" dirty="0"/>
          </a:p>
          <a:p>
            <a:pPr lvl="2"/>
            <a:endParaRPr lang="da-DK" dirty="0"/>
          </a:p>
        </p:txBody>
      </p:sp>
      <p:sp>
        <p:nvSpPr>
          <p:cNvPr id="4" name="Pladsholder til slidenummer 3">
            <a:extLst>
              <a:ext uri="{FF2B5EF4-FFF2-40B4-BE49-F238E27FC236}">
                <a16:creationId xmlns:a16="http://schemas.microsoft.com/office/drawing/2014/main" id="{73C360E0-7DAC-FB0D-99B2-EE5A6FFAE8D9}"/>
              </a:ext>
            </a:extLst>
          </p:cNvPr>
          <p:cNvSpPr>
            <a:spLocks noGrp="1"/>
          </p:cNvSpPr>
          <p:nvPr>
            <p:ph type="sldNum" sz="quarter" idx="12"/>
          </p:nvPr>
        </p:nvSpPr>
        <p:spPr/>
        <p:txBody>
          <a:bodyPr/>
          <a:lstStyle/>
          <a:p>
            <a:fld id="{23AA811B-2EBD-4900-905E-5BE206449611}" type="slidenum">
              <a:rPr lang="da-DK" smtClean="0"/>
              <a:pPr/>
              <a:t>30</a:t>
            </a:fld>
            <a:endParaRPr lang="da-DK" dirty="0"/>
          </a:p>
        </p:txBody>
      </p:sp>
      <p:sp>
        <p:nvSpPr>
          <p:cNvPr id="2" name="Pladsholder til sidefod 1">
            <a:extLst>
              <a:ext uri="{FF2B5EF4-FFF2-40B4-BE49-F238E27FC236}">
                <a16:creationId xmlns:a16="http://schemas.microsoft.com/office/drawing/2014/main" id="{40954B2D-0C6E-21B8-9494-213AC0CDB25B}"/>
              </a:ext>
            </a:extLst>
          </p:cNvPr>
          <p:cNvSpPr>
            <a:spLocks noGrp="1"/>
          </p:cNvSpPr>
          <p:nvPr>
            <p:ph type="ftr" sz="quarter" idx="11"/>
          </p:nvPr>
        </p:nvSpPr>
        <p:spPr/>
        <p:txBody>
          <a:bodyPr/>
          <a:lstStyle/>
          <a:p>
            <a:r>
              <a:rPr lang="da-DK"/>
              <a:t>April  2026 | KOMiT Brugerkonference 2026</a:t>
            </a:r>
            <a:endParaRPr lang="da-DK" dirty="0"/>
          </a:p>
        </p:txBody>
      </p:sp>
    </p:spTree>
    <p:extLst>
      <p:ext uri="{BB962C8B-B14F-4D97-AF65-F5344CB8AC3E}">
        <p14:creationId xmlns:p14="http://schemas.microsoft.com/office/powerpoint/2010/main" val="35276811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0CFEA-F210-29E6-23E3-527E94A6BBAD}"/>
            </a:ext>
          </a:extLst>
        </p:cNvPr>
        <p:cNvGrpSpPr/>
        <p:nvPr/>
      </p:nvGrpSpPr>
      <p:grpSpPr>
        <a:xfrm>
          <a:off x="0" y="0"/>
          <a:ext cx="0" cy="0"/>
          <a:chOff x="0" y="0"/>
          <a:chExt cx="0" cy="0"/>
        </a:xfrm>
      </p:grpSpPr>
      <p:sp>
        <p:nvSpPr>
          <p:cNvPr id="9" name="Pladsholder til tekst 8">
            <a:extLst>
              <a:ext uri="{FF2B5EF4-FFF2-40B4-BE49-F238E27FC236}">
                <a16:creationId xmlns:a16="http://schemas.microsoft.com/office/drawing/2014/main" id="{58AC4799-72E4-B1D9-3FC4-2D2D12810658}"/>
              </a:ext>
            </a:extLst>
          </p:cNvPr>
          <p:cNvSpPr>
            <a:spLocks noGrp="1"/>
          </p:cNvSpPr>
          <p:nvPr>
            <p:ph type="body" sz="quarter" idx="31"/>
          </p:nvPr>
        </p:nvSpPr>
        <p:spPr/>
        <p:txBody>
          <a:bodyPr/>
          <a:lstStyle/>
          <a:p>
            <a:endParaRPr lang="da-DK" dirty="0"/>
          </a:p>
        </p:txBody>
      </p:sp>
      <p:sp>
        <p:nvSpPr>
          <p:cNvPr id="6" name="Titel 5">
            <a:extLst>
              <a:ext uri="{FF2B5EF4-FFF2-40B4-BE49-F238E27FC236}">
                <a16:creationId xmlns:a16="http://schemas.microsoft.com/office/drawing/2014/main" id="{20A328D7-67E4-2CAF-F9F8-930AC222FDD8}"/>
              </a:ext>
            </a:extLst>
          </p:cNvPr>
          <p:cNvSpPr>
            <a:spLocks noGrp="1"/>
          </p:cNvSpPr>
          <p:nvPr>
            <p:ph type="ctrTitle"/>
          </p:nvPr>
        </p:nvSpPr>
        <p:spPr/>
        <p:txBody>
          <a:bodyPr/>
          <a:lstStyle/>
          <a:p>
            <a:r>
              <a:rPr lang="da-DK" sz="2800" dirty="0"/>
              <a:t>Faldgruber - opgørelse af antal ansatte</a:t>
            </a:r>
            <a:br>
              <a:rPr lang="da-DK" sz="1600" b="1" dirty="0"/>
            </a:br>
            <a:endParaRPr lang="da-DK" dirty="0"/>
          </a:p>
        </p:txBody>
      </p:sp>
      <p:sp>
        <p:nvSpPr>
          <p:cNvPr id="7" name="Pladsholder til tekst 6">
            <a:extLst>
              <a:ext uri="{FF2B5EF4-FFF2-40B4-BE49-F238E27FC236}">
                <a16:creationId xmlns:a16="http://schemas.microsoft.com/office/drawing/2014/main" id="{1435F6A9-7859-5F52-C5DB-9898772357B3}"/>
              </a:ext>
            </a:extLst>
          </p:cNvPr>
          <p:cNvSpPr>
            <a:spLocks noGrp="1"/>
          </p:cNvSpPr>
          <p:nvPr>
            <p:ph type="body" sz="quarter" idx="20"/>
          </p:nvPr>
        </p:nvSpPr>
        <p:spPr/>
        <p:txBody>
          <a:bodyPr/>
          <a:lstStyle/>
          <a:p>
            <a:endParaRPr lang="da-DK"/>
          </a:p>
        </p:txBody>
      </p:sp>
      <p:sp>
        <p:nvSpPr>
          <p:cNvPr id="8" name="Pladsholder til tekst 7">
            <a:extLst>
              <a:ext uri="{FF2B5EF4-FFF2-40B4-BE49-F238E27FC236}">
                <a16:creationId xmlns:a16="http://schemas.microsoft.com/office/drawing/2014/main" id="{6FA0BBC1-A9DC-E855-CDDA-2E2EA7F7BA77}"/>
              </a:ext>
            </a:extLst>
          </p:cNvPr>
          <p:cNvSpPr>
            <a:spLocks noGrp="1"/>
          </p:cNvSpPr>
          <p:nvPr>
            <p:ph type="body" sz="quarter" idx="25"/>
          </p:nvPr>
        </p:nvSpPr>
        <p:spPr/>
        <p:txBody>
          <a:bodyPr/>
          <a:lstStyle/>
          <a:p>
            <a:endParaRPr lang="da-DK"/>
          </a:p>
        </p:txBody>
      </p:sp>
      <p:sp>
        <p:nvSpPr>
          <p:cNvPr id="4" name="Pladsholder til sidefod 3">
            <a:extLst>
              <a:ext uri="{FF2B5EF4-FFF2-40B4-BE49-F238E27FC236}">
                <a16:creationId xmlns:a16="http://schemas.microsoft.com/office/drawing/2014/main" id="{3D7DE6D9-F054-841D-84B7-D3AC532E2DAF}"/>
              </a:ext>
            </a:extLst>
          </p:cNvPr>
          <p:cNvSpPr>
            <a:spLocks noGrp="1"/>
          </p:cNvSpPr>
          <p:nvPr>
            <p:ph type="ftr" sz="quarter" idx="33"/>
          </p:nvPr>
        </p:nvSpPr>
        <p:spPr/>
        <p:txBody>
          <a:bodyPr/>
          <a:lstStyle/>
          <a:p>
            <a:r>
              <a:rPr lang="da-DK"/>
              <a:t>April  2026 | KOMiT Brugerkonference 2026</a:t>
            </a:r>
          </a:p>
        </p:txBody>
      </p:sp>
      <p:sp>
        <p:nvSpPr>
          <p:cNvPr id="5" name="Pladsholder til slidenummer 4">
            <a:extLst>
              <a:ext uri="{FF2B5EF4-FFF2-40B4-BE49-F238E27FC236}">
                <a16:creationId xmlns:a16="http://schemas.microsoft.com/office/drawing/2014/main" id="{15772909-8D6D-EFF8-6328-616B7DB46E6B}"/>
              </a:ext>
            </a:extLst>
          </p:cNvPr>
          <p:cNvSpPr>
            <a:spLocks noGrp="1"/>
          </p:cNvSpPr>
          <p:nvPr>
            <p:ph type="sldNum" sz="quarter" idx="34"/>
          </p:nvPr>
        </p:nvSpPr>
        <p:spPr/>
        <p:txBody>
          <a:bodyPr/>
          <a:lstStyle/>
          <a:p>
            <a:fld id="{6957AAC8-73CF-4A83-8C52-C1286B230FF5}" type="slidenum">
              <a:rPr lang="da-DK" smtClean="0"/>
              <a:t>31</a:t>
            </a:fld>
            <a:endParaRPr lang="da-DK"/>
          </a:p>
        </p:txBody>
      </p:sp>
    </p:spTree>
    <p:extLst>
      <p:ext uri="{BB962C8B-B14F-4D97-AF65-F5344CB8AC3E}">
        <p14:creationId xmlns:p14="http://schemas.microsoft.com/office/powerpoint/2010/main" val="42899899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D37AA-D78D-0596-57EC-26D2C71DF48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F167890-180F-154B-5531-47C537CFCFFD}"/>
              </a:ext>
            </a:extLst>
          </p:cNvPr>
          <p:cNvSpPr>
            <a:spLocks noGrp="1"/>
          </p:cNvSpPr>
          <p:nvPr>
            <p:ph type="title"/>
          </p:nvPr>
        </p:nvSpPr>
        <p:spPr/>
        <p:txBody>
          <a:bodyPr/>
          <a:lstStyle/>
          <a:p>
            <a:r>
              <a:rPr lang="da-DK" dirty="0"/>
              <a:t>Opgørelse af antal ansatte</a:t>
            </a:r>
          </a:p>
        </p:txBody>
      </p:sp>
      <p:sp>
        <p:nvSpPr>
          <p:cNvPr id="3" name="Pladsholder til indhold 2">
            <a:extLst>
              <a:ext uri="{FF2B5EF4-FFF2-40B4-BE49-F238E27FC236}">
                <a16:creationId xmlns:a16="http://schemas.microsoft.com/office/drawing/2014/main" id="{E31ABAED-E5B5-9F06-283E-1A93E942CE01}"/>
              </a:ext>
            </a:extLst>
          </p:cNvPr>
          <p:cNvSpPr>
            <a:spLocks noGrp="1"/>
          </p:cNvSpPr>
          <p:nvPr>
            <p:ph idx="1"/>
          </p:nvPr>
        </p:nvSpPr>
        <p:spPr>
          <a:xfrm>
            <a:off x="540000" y="995081"/>
            <a:ext cx="11106487" cy="5540189"/>
          </a:xfrm>
        </p:spPr>
        <p:txBody>
          <a:bodyPr>
            <a:normAutofit/>
          </a:bodyPr>
          <a:lstStyle/>
          <a:p>
            <a:pPr marL="0" indent="0">
              <a:spcAft>
                <a:spcPts val="0"/>
              </a:spcAft>
              <a:buNone/>
            </a:pPr>
            <a:r>
              <a:rPr lang="da-DK" sz="2000" b="1" dirty="0">
                <a:solidFill>
                  <a:schemeClr val="accent1"/>
                </a:solidFill>
              </a:rPr>
              <a:t>Statens administration</a:t>
            </a:r>
          </a:p>
          <a:p>
            <a:pPr>
              <a:spcAft>
                <a:spcPts val="0"/>
              </a:spcAft>
            </a:pPr>
            <a:r>
              <a:rPr lang="da-DK" sz="2000" dirty="0"/>
              <a:t>Alle skal tælles med – dog ikke ansatte i dagtilbud (frie grundskoler)</a:t>
            </a:r>
          </a:p>
          <a:p>
            <a:pPr>
              <a:spcAft>
                <a:spcPts val="0"/>
              </a:spcAft>
            </a:pPr>
            <a:endParaRPr lang="da-DK" sz="2000" dirty="0"/>
          </a:p>
          <a:p>
            <a:pPr>
              <a:spcAft>
                <a:spcPts val="0"/>
              </a:spcAft>
            </a:pPr>
            <a:r>
              <a:rPr lang="da-DK" sz="2000" dirty="0"/>
              <a:t>HUSK – du kan anvende egen opgørelse;-)</a:t>
            </a:r>
          </a:p>
          <a:p>
            <a:endParaRPr lang="da-DK" dirty="0"/>
          </a:p>
        </p:txBody>
      </p:sp>
      <p:sp>
        <p:nvSpPr>
          <p:cNvPr id="4" name="Pladsholder til sidefod 3">
            <a:extLst>
              <a:ext uri="{FF2B5EF4-FFF2-40B4-BE49-F238E27FC236}">
                <a16:creationId xmlns:a16="http://schemas.microsoft.com/office/drawing/2014/main" id="{6047ECF6-8AC5-F9EF-ADB4-48A76052A7AD}"/>
              </a:ext>
            </a:extLst>
          </p:cNvPr>
          <p:cNvSpPr>
            <a:spLocks noGrp="1"/>
          </p:cNvSpPr>
          <p:nvPr>
            <p:ph type="ftr" sz="quarter" idx="11"/>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7909C563-AF26-BEEE-4D74-D4326FD8F9F4}"/>
              </a:ext>
            </a:extLst>
          </p:cNvPr>
          <p:cNvSpPr>
            <a:spLocks noGrp="1"/>
          </p:cNvSpPr>
          <p:nvPr>
            <p:ph type="sldNum" sz="quarter" idx="12"/>
          </p:nvPr>
        </p:nvSpPr>
        <p:spPr/>
        <p:txBody>
          <a:bodyPr/>
          <a:lstStyle/>
          <a:p>
            <a:fld id="{23AA811B-2EBD-4900-905E-5BE206449611}" type="slidenum">
              <a:rPr lang="da-DK" smtClean="0"/>
              <a:pPr/>
              <a:t>32</a:t>
            </a:fld>
            <a:endParaRPr lang="da-DK" dirty="0"/>
          </a:p>
        </p:txBody>
      </p:sp>
    </p:spTree>
    <p:extLst>
      <p:ext uri="{BB962C8B-B14F-4D97-AF65-F5344CB8AC3E}">
        <p14:creationId xmlns:p14="http://schemas.microsoft.com/office/powerpoint/2010/main" val="2829005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1EBAF-083A-CA42-3408-7561FD6E889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7959CF9-CC40-E974-82DF-58DC966693E8}"/>
              </a:ext>
            </a:extLst>
          </p:cNvPr>
          <p:cNvSpPr>
            <a:spLocks noGrp="1"/>
          </p:cNvSpPr>
          <p:nvPr>
            <p:ph type="title"/>
          </p:nvPr>
        </p:nvSpPr>
        <p:spPr/>
        <p:txBody>
          <a:bodyPr/>
          <a:lstStyle/>
          <a:p>
            <a:r>
              <a:rPr lang="da-DK" dirty="0"/>
              <a:t>Opgørelse af antal ansatte</a:t>
            </a:r>
          </a:p>
        </p:txBody>
      </p:sp>
      <p:sp>
        <p:nvSpPr>
          <p:cNvPr id="3" name="Pladsholder til indhold 2">
            <a:extLst>
              <a:ext uri="{FF2B5EF4-FFF2-40B4-BE49-F238E27FC236}">
                <a16:creationId xmlns:a16="http://schemas.microsoft.com/office/drawing/2014/main" id="{1D714BD0-0742-2B76-A1EE-F26A2C0F18BF}"/>
              </a:ext>
            </a:extLst>
          </p:cNvPr>
          <p:cNvSpPr>
            <a:spLocks noGrp="1"/>
          </p:cNvSpPr>
          <p:nvPr>
            <p:ph idx="1"/>
          </p:nvPr>
        </p:nvSpPr>
        <p:spPr>
          <a:xfrm>
            <a:off x="540000" y="959225"/>
            <a:ext cx="11106487" cy="5679175"/>
          </a:xfrm>
        </p:spPr>
        <p:txBody>
          <a:bodyPr>
            <a:normAutofit fontScale="92500"/>
          </a:bodyPr>
          <a:lstStyle/>
          <a:p>
            <a:pPr>
              <a:spcAft>
                <a:spcPts val="0"/>
              </a:spcAft>
            </a:pPr>
            <a:r>
              <a:rPr lang="da-DK" b="1" dirty="0">
                <a:solidFill>
                  <a:schemeClr val="accent1"/>
                </a:solidFill>
              </a:rPr>
              <a:t>Regnskabsparadigme</a:t>
            </a:r>
          </a:p>
          <a:p>
            <a:pPr lvl="1">
              <a:lnSpc>
                <a:spcPct val="120000"/>
              </a:lnSpc>
              <a:spcAft>
                <a:spcPts val="0"/>
              </a:spcAft>
            </a:pPr>
            <a:r>
              <a:rPr lang="da-DK" dirty="0"/>
              <a:t>Antal lærerårsværk i grundskolen </a:t>
            </a:r>
          </a:p>
          <a:p>
            <a:pPr lvl="2">
              <a:lnSpc>
                <a:spcPct val="120000"/>
              </a:lnSpc>
              <a:spcAft>
                <a:spcPts val="0"/>
              </a:spcAft>
            </a:pPr>
            <a:r>
              <a:rPr lang="da-DK" dirty="0"/>
              <a:t>Sum af heltidsansatte og deltidsansatte, herunder timelønnede, omregnet til heltid - svarende til en fuldtidsansat på 37 timer om ugen, for skoleleder og viceskoleinspektør, afdelingsledere, lærere, børnehaveklasseledere og andet personale vedrørende undervisning, herunder støttepædagoger m.v. og personale, der er ansat til hjælp for fysisk handicappede elever. </a:t>
            </a:r>
          </a:p>
          <a:p>
            <a:pPr lvl="2">
              <a:lnSpc>
                <a:spcPct val="120000"/>
              </a:lnSpc>
              <a:spcAft>
                <a:spcPts val="0"/>
              </a:spcAft>
            </a:pPr>
            <a:r>
              <a:rPr lang="da-DK" dirty="0"/>
              <a:t>Medarbejdere med orlov eller langtidssyge i mere end 28 dage med og uden løn tælles ikke med. </a:t>
            </a:r>
          </a:p>
          <a:p>
            <a:pPr lvl="1">
              <a:lnSpc>
                <a:spcPct val="120000"/>
              </a:lnSpc>
              <a:spcAft>
                <a:spcPts val="0"/>
              </a:spcAft>
            </a:pPr>
            <a:r>
              <a:rPr lang="da-DK" dirty="0"/>
              <a:t>Antal årsværk i skolefritidsordningen </a:t>
            </a:r>
          </a:p>
          <a:p>
            <a:pPr lvl="2">
              <a:lnSpc>
                <a:spcPct val="120000"/>
              </a:lnSpc>
              <a:spcAft>
                <a:spcPts val="0"/>
              </a:spcAft>
            </a:pPr>
            <a:r>
              <a:rPr lang="da-DK" dirty="0"/>
              <a:t>Sum af heltidsansatte og deltidsansatte, herunder timelønnede, omregnet til heltid - svarende til en fuldtidsansat på 37 timer om ugen, for afdelingsledere eller andre ledere, pædagoger og pædagogmedhjælpere i skolefritidsordningen. </a:t>
            </a:r>
          </a:p>
          <a:p>
            <a:pPr lvl="2">
              <a:lnSpc>
                <a:spcPct val="120000"/>
              </a:lnSpc>
              <a:spcAft>
                <a:spcPts val="0"/>
              </a:spcAft>
            </a:pPr>
            <a:r>
              <a:rPr lang="da-DK" dirty="0"/>
              <a:t>Medarbejdere med orlov eller langtidssyge i mere end 28 dage med og uden løn tælles ikke med. </a:t>
            </a:r>
          </a:p>
          <a:p>
            <a:pPr lvl="1">
              <a:lnSpc>
                <a:spcPct val="120000"/>
              </a:lnSpc>
              <a:spcAft>
                <a:spcPts val="0"/>
              </a:spcAft>
            </a:pPr>
            <a:r>
              <a:rPr lang="da-DK" dirty="0"/>
              <a:t>Antal årsværk i dagtilbud </a:t>
            </a:r>
          </a:p>
          <a:p>
            <a:pPr lvl="2">
              <a:lnSpc>
                <a:spcPct val="120000"/>
              </a:lnSpc>
              <a:spcAft>
                <a:spcPts val="0"/>
              </a:spcAft>
            </a:pPr>
            <a:r>
              <a:rPr lang="da-DK" dirty="0"/>
              <a:t>Sum af heltidsansatte og deltidsansatte, herunder timelønnede, omregnet til heltid - svarende til en fuldtidsansat på 37 timer om ugen, for afdelingsledere eller andre ledere, pædagoger og pædagogmedhjælpere i dagtilbudsordningen. </a:t>
            </a:r>
          </a:p>
          <a:p>
            <a:pPr lvl="2">
              <a:lnSpc>
                <a:spcPct val="120000"/>
              </a:lnSpc>
              <a:spcAft>
                <a:spcPts val="0"/>
              </a:spcAft>
            </a:pPr>
            <a:r>
              <a:rPr lang="da-DK" dirty="0"/>
              <a:t>Medarbejdere med orlov eller langtidssyge i mere end 28 dage med og uden løn tælles ikke med. </a:t>
            </a:r>
          </a:p>
          <a:p>
            <a:pPr lvl="1">
              <a:lnSpc>
                <a:spcPct val="120000"/>
              </a:lnSpc>
              <a:spcAft>
                <a:spcPts val="0"/>
              </a:spcAft>
            </a:pPr>
            <a:r>
              <a:rPr lang="da-DK" dirty="0"/>
              <a:t>Antal årsværk for øvrigt personale  </a:t>
            </a:r>
          </a:p>
          <a:p>
            <a:pPr lvl="2">
              <a:lnSpc>
                <a:spcPct val="120000"/>
              </a:lnSpc>
              <a:spcAft>
                <a:spcPts val="0"/>
              </a:spcAft>
            </a:pPr>
            <a:r>
              <a:rPr lang="da-DK" dirty="0"/>
              <a:t>Sum af heltidsansatte og deltidsansatte, herunder timelønnede, omregnet til heltid - svarende til en fuldtidsansat på 37 timer om ugen, for ansatte ved </a:t>
            </a:r>
          </a:p>
          <a:p>
            <a:pPr lvl="3">
              <a:lnSpc>
                <a:spcPct val="120000"/>
              </a:lnSpc>
              <a:spcAft>
                <a:spcPts val="0"/>
              </a:spcAft>
            </a:pPr>
            <a:r>
              <a:rPr lang="da-DK" sz="1400" dirty="0"/>
              <a:t>ejendommens drift: pedel, eget rengøringspersonale og andet personale vedrørende bygninger og grunde,  </a:t>
            </a:r>
          </a:p>
          <a:p>
            <a:pPr lvl="3">
              <a:lnSpc>
                <a:spcPct val="120000"/>
              </a:lnSpc>
              <a:spcAft>
                <a:spcPts val="0"/>
              </a:spcAft>
            </a:pPr>
            <a:r>
              <a:rPr lang="da-DK" sz="1400" dirty="0"/>
              <a:t>kostafdelingen: ledere, køkkenpersonale og andet personale vedrørende kostafdelingen og </a:t>
            </a:r>
          </a:p>
          <a:p>
            <a:pPr lvl="3">
              <a:lnSpc>
                <a:spcPct val="120000"/>
              </a:lnSpc>
              <a:spcAft>
                <a:spcPts val="0"/>
              </a:spcAft>
            </a:pPr>
            <a:r>
              <a:rPr lang="da-DK" sz="1400" dirty="0"/>
              <a:t>administration: administrativt personale. </a:t>
            </a:r>
          </a:p>
          <a:p>
            <a:pPr lvl="2">
              <a:lnSpc>
                <a:spcPct val="120000"/>
              </a:lnSpc>
              <a:spcAft>
                <a:spcPts val="0"/>
              </a:spcAft>
            </a:pPr>
            <a:r>
              <a:rPr lang="da-DK" dirty="0"/>
              <a:t>Medarbejdere med orlov eller langtidssyge i mere end 28 dage med og uden løn tælles ikke med. </a:t>
            </a:r>
          </a:p>
        </p:txBody>
      </p:sp>
      <p:sp>
        <p:nvSpPr>
          <p:cNvPr id="4" name="Pladsholder til sidefod 3">
            <a:extLst>
              <a:ext uri="{FF2B5EF4-FFF2-40B4-BE49-F238E27FC236}">
                <a16:creationId xmlns:a16="http://schemas.microsoft.com/office/drawing/2014/main" id="{03F914C3-882F-56A4-00DC-4B6C74916213}"/>
              </a:ext>
            </a:extLst>
          </p:cNvPr>
          <p:cNvSpPr>
            <a:spLocks noGrp="1"/>
          </p:cNvSpPr>
          <p:nvPr>
            <p:ph type="ftr" sz="quarter" idx="11"/>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1D722547-6A7C-506B-F419-7E521ED72EEC}"/>
              </a:ext>
            </a:extLst>
          </p:cNvPr>
          <p:cNvSpPr>
            <a:spLocks noGrp="1"/>
          </p:cNvSpPr>
          <p:nvPr>
            <p:ph type="sldNum" sz="quarter" idx="12"/>
          </p:nvPr>
        </p:nvSpPr>
        <p:spPr/>
        <p:txBody>
          <a:bodyPr/>
          <a:lstStyle/>
          <a:p>
            <a:fld id="{23AA811B-2EBD-4900-905E-5BE206449611}" type="slidenum">
              <a:rPr lang="da-DK" smtClean="0"/>
              <a:pPr/>
              <a:t>33</a:t>
            </a:fld>
            <a:endParaRPr lang="da-DK" dirty="0"/>
          </a:p>
        </p:txBody>
      </p:sp>
    </p:spTree>
    <p:extLst>
      <p:ext uri="{BB962C8B-B14F-4D97-AF65-F5344CB8AC3E}">
        <p14:creationId xmlns:p14="http://schemas.microsoft.com/office/powerpoint/2010/main" val="38183779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5009B-D986-E144-03DF-B1EB944DDA6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20F778F-382A-64DB-929B-5CB1EB7A4784}"/>
              </a:ext>
            </a:extLst>
          </p:cNvPr>
          <p:cNvSpPr>
            <a:spLocks noGrp="1"/>
          </p:cNvSpPr>
          <p:nvPr>
            <p:ph type="title"/>
          </p:nvPr>
        </p:nvSpPr>
        <p:spPr/>
        <p:txBody>
          <a:bodyPr/>
          <a:lstStyle/>
          <a:p>
            <a:r>
              <a:rPr lang="da-DK" dirty="0"/>
              <a:t>Opgørelse af antal ansatte</a:t>
            </a:r>
          </a:p>
        </p:txBody>
      </p:sp>
      <p:sp>
        <p:nvSpPr>
          <p:cNvPr id="3" name="Pladsholder til indhold 2">
            <a:extLst>
              <a:ext uri="{FF2B5EF4-FFF2-40B4-BE49-F238E27FC236}">
                <a16:creationId xmlns:a16="http://schemas.microsoft.com/office/drawing/2014/main" id="{DFD635AB-8624-BD9B-E287-90A8E3FBA5CD}"/>
              </a:ext>
            </a:extLst>
          </p:cNvPr>
          <p:cNvSpPr>
            <a:spLocks noGrp="1"/>
          </p:cNvSpPr>
          <p:nvPr>
            <p:ph idx="1"/>
          </p:nvPr>
        </p:nvSpPr>
        <p:spPr>
          <a:xfrm>
            <a:off x="540000" y="995081"/>
            <a:ext cx="11106487" cy="5540189"/>
          </a:xfrm>
        </p:spPr>
        <p:txBody>
          <a:bodyPr>
            <a:normAutofit/>
          </a:bodyPr>
          <a:lstStyle/>
          <a:p>
            <a:pPr>
              <a:spcAft>
                <a:spcPts val="0"/>
              </a:spcAft>
            </a:pPr>
            <a:r>
              <a:rPr lang="da-DK" b="1" dirty="0">
                <a:solidFill>
                  <a:schemeClr val="accent1"/>
                </a:solidFill>
              </a:rPr>
              <a:t>Regnskabsparadigme</a:t>
            </a:r>
          </a:p>
          <a:p>
            <a:pPr lvl="1">
              <a:spcAft>
                <a:spcPts val="0"/>
              </a:spcAft>
            </a:pPr>
            <a:r>
              <a:rPr lang="da-DK" dirty="0"/>
              <a:t>Procent ansat på særlige vilkår  </a:t>
            </a:r>
          </a:p>
          <a:p>
            <a:pPr lvl="2">
              <a:spcAft>
                <a:spcPts val="0"/>
              </a:spcAft>
            </a:pPr>
            <a:r>
              <a:rPr lang="da-DK" sz="1600" dirty="0"/>
              <a:t>Medarbejdere, som er ansat på en ordning i henhold til bekendtgørelse om særlige vilkår kan medregnes som en fuldtidsansat / Antal årsværk i alt. </a:t>
            </a:r>
          </a:p>
          <a:p>
            <a:pPr lvl="2">
              <a:spcAft>
                <a:spcPts val="0"/>
              </a:spcAft>
            </a:pPr>
            <a:r>
              <a:rPr lang="da-DK" sz="1600" dirty="0"/>
              <a:t>Eksempel</a:t>
            </a:r>
          </a:p>
          <a:p>
            <a:pPr lvl="3">
              <a:spcAft>
                <a:spcPts val="0"/>
              </a:spcAft>
            </a:pPr>
            <a:r>
              <a:rPr lang="da-DK" sz="1400" dirty="0"/>
              <a:t>Ansat på særlige vilkår 0,32 årsværk</a:t>
            </a:r>
          </a:p>
          <a:p>
            <a:pPr lvl="3">
              <a:spcAft>
                <a:spcPts val="0"/>
              </a:spcAft>
            </a:pPr>
            <a:r>
              <a:rPr lang="da-DK" sz="1400" dirty="0"/>
              <a:t>Samlet antal ansatte 15</a:t>
            </a:r>
          </a:p>
          <a:p>
            <a:pPr lvl="3">
              <a:spcAft>
                <a:spcPts val="0"/>
              </a:spcAft>
            </a:pPr>
            <a:r>
              <a:rPr lang="da-DK" sz="1400" dirty="0"/>
              <a:t>Antal ansatte på særlige vilkår uden omregning 0,32/15 = 2,1%</a:t>
            </a:r>
          </a:p>
          <a:p>
            <a:pPr lvl="3">
              <a:spcAft>
                <a:spcPts val="0"/>
              </a:spcAft>
            </a:pPr>
            <a:r>
              <a:rPr lang="da-DK" sz="1400" dirty="0"/>
              <a:t>Antal ansatte på særlige vilkår med omregning (0,32+0,68)/(15+0,68) = 6,4%</a:t>
            </a:r>
          </a:p>
          <a:p>
            <a:pPr lvl="3">
              <a:spcAft>
                <a:spcPts val="0"/>
              </a:spcAft>
            </a:pPr>
            <a:endParaRPr lang="da-DK" dirty="0"/>
          </a:p>
          <a:p>
            <a:pPr lvl="3">
              <a:spcAft>
                <a:spcPts val="0"/>
              </a:spcAft>
            </a:pPr>
            <a:endParaRPr lang="da-DK" dirty="0"/>
          </a:p>
        </p:txBody>
      </p:sp>
      <p:sp>
        <p:nvSpPr>
          <p:cNvPr id="4" name="Pladsholder til sidefod 3">
            <a:extLst>
              <a:ext uri="{FF2B5EF4-FFF2-40B4-BE49-F238E27FC236}">
                <a16:creationId xmlns:a16="http://schemas.microsoft.com/office/drawing/2014/main" id="{CF4A1CA4-A3A1-254B-4693-28768AB7C29D}"/>
              </a:ext>
            </a:extLst>
          </p:cNvPr>
          <p:cNvSpPr>
            <a:spLocks noGrp="1"/>
          </p:cNvSpPr>
          <p:nvPr>
            <p:ph type="ftr" sz="quarter" idx="11"/>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A8F7A247-A284-3025-849F-41A860857ECF}"/>
              </a:ext>
            </a:extLst>
          </p:cNvPr>
          <p:cNvSpPr>
            <a:spLocks noGrp="1"/>
          </p:cNvSpPr>
          <p:nvPr>
            <p:ph type="sldNum" sz="quarter" idx="12"/>
          </p:nvPr>
        </p:nvSpPr>
        <p:spPr/>
        <p:txBody>
          <a:bodyPr/>
          <a:lstStyle/>
          <a:p>
            <a:fld id="{23AA811B-2EBD-4900-905E-5BE206449611}" type="slidenum">
              <a:rPr lang="da-DK" smtClean="0"/>
              <a:pPr/>
              <a:t>34</a:t>
            </a:fld>
            <a:endParaRPr lang="da-DK" dirty="0"/>
          </a:p>
        </p:txBody>
      </p:sp>
    </p:spTree>
    <p:extLst>
      <p:ext uri="{BB962C8B-B14F-4D97-AF65-F5344CB8AC3E}">
        <p14:creationId xmlns:p14="http://schemas.microsoft.com/office/powerpoint/2010/main" val="19938355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32D2333B-086A-D58B-F649-C33873B6B146}"/>
              </a:ext>
            </a:extLst>
          </p:cNvPr>
          <p:cNvSpPr>
            <a:spLocks noGrp="1"/>
          </p:cNvSpPr>
          <p:nvPr>
            <p:ph type="body" sz="quarter" idx="31"/>
          </p:nvPr>
        </p:nvSpPr>
        <p:spPr/>
        <p:txBody>
          <a:bodyPr/>
          <a:lstStyle/>
          <a:p>
            <a:endParaRPr lang="da-DK"/>
          </a:p>
        </p:txBody>
      </p:sp>
      <p:sp>
        <p:nvSpPr>
          <p:cNvPr id="3" name="Titel 2">
            <a:extLst>
              <a:ext uri="{FF2B5EF4-FFF2-40B4-BE49-F238E27FC236}">
                <a16:creationId xmlns:a16="http://schemas.microsoft.com/office/drawing/2014/main" id="{84BD3751-C670-B330-7993-B2F3CE0B713F}"/>
              </a:ext>
            </a:extLst>
          </p:cNvPr>
          <p:cNvSpPr>
            <a:spLocks noGrp="1"/>
          </p:cNvSpPr>
          <p:nvPr>
            <p:ph type="ctrTitle"/>
          </p:nvPr>
        </p:nvSpPr>
        <p:spPr/>
        <p:txBody>
          <a:bodyPr/>
          <a:lstStyle/>
          <a:p>
            <a:r>
              <a:rPr lang="da-DK" dirty="0"/>
              <a:t>Gode vaner</a:t>
            </a:r>
          </a:p>
        </p:txBody>
      </p:sp>
      <p:sp>
        <p:nvSpPr>
          <p:cNvPr id="4" name="Pladsholder til tekst 3">
            <a:extLst>
              <a:ext uri="{FF2B5EF4-FFF2-40B4-BE49-F238E27FC236}">
                <a16:creationId xmlns:a16="http://schemas.microsoft.com/office/drawing/2014/main" id="{CC6826C5-680D-2FE7-4DB4-3C7C620F02DE}"/>
              </a:ext>
            </a:extLst>
          </p:cNvPr>
          <p:cNvSpPr>
            <a:spLocks noGrp="1"/>
          </p:cNvSpPr>
          <p:nvPr>
            <p:ph type="body" sz="quarter" idx="20"/>
          </p:nvPr>
        </p:nvSpPr>
        <p:spPr/>
        <p:txBody>
          <a:bodyPr/>
          <a:lstStyle/>
          <a:p>
            <a:endParaRPr lang="da-DK"/>
          </a:p>
        </p:txBody>
      </p:sp>
      <p:sp>
        <p:nvSpPr>
          <p:cNvPr id="5" name="Pladsholder til tekst 4">
            <a:extLst>
              <a:ext uri="{FF2B5EF4-FFF2-40B4-BE49-F238E27FC236}">
                <a16:creationId xmlns:a16="http://schemas.microsoft.com/office/drawing/2014/main" id="{5E573BF7-76B5-4FA7-BF50-7F4DFBF4BF67}"/>
              </a:ext>
            </a:extLst>
          </p:cNvPr>
          <p:cNvSpPr>
            <a:spLocks noGrp="1"/>
          </p:cNvSpPr>
          <p:nvPr>
            <p:ph type="body" sz="quarter" idx="25"/>
          </p:nvPr>
        </p:nvSpPr>
        <p:spPr/>
        <p:txBody>
          <a:bodyPr/>
          <a:lstStyle/>
          <a:p>
            <a:endParaRPr lang="da-DK"/>
          </a:p>
        </p:txBody>
      </p:sp>
      <p:sp>
        <p:nvSpPr>
          <p:cNvPr id="7" name="Pladsholder til sidefod 6">
            <a:extLst>
              <a:ext uri="{FF2B5EF4-FFF2-40B4-BE49-F238E27FC236}">
                <a16:creationId xmlns:a16="http://schemas.microsoft.com/office/drawing/2014/main" id="{3D58D6FA-E0A9-79C1-B6BC-B2465C2E31BA}"/>
              </a:ext>
            </a:extLst>
          </p:cNvPr>
          <p:cNvSpPr>
            <a:spLocks noGrp="1"/>
          </p:cNvSpPr>
          <p:nvPr>
            <p:ph type="ftr" sz="quarter" idx="33"/>
          </p:nvPr>
        </p:nvSpPr>
        <p:spPr/>
        <p:txBody>
          <a:bodyPr/>
          <a:lstStyle/>
          <a:p>
            <a:r>
              <a:rPr lang="da-DK"/>
              <a:t>April  2026 | KOMiT Brugerkonference 2026</a:t>
            </a:r>
            <a:endParaRPr lang="da-DK" dirty="0"/>
          </a:p>
        </p:txBody>
      </p:sp>
      <p:sp>
        <p:nvSpPr>
          <p:cNvPr id="8" name="Pladsholder til slidenummer 7">
            <a:extLst>
              <a:ext uri="{FF2B5EF4-FFF2-40B4-BE49-F238E27FC236}">
                <a16:creationId xmlns:a16="http://schemas.microsoft.com/office/drawing/2014/main" id="{3F4826FA-9867-8C5F-AFF2-2179A110D79C}"/>
              </a:ext>
            </a:extLst>
          </p:cNvPr>
          <p:cNvSpPr>
            <a:spLocks noGrp="1"/>
          </p:cNvSpPr>
          <p:nvPr>
            <p:ph type="sldNum" sz="quarter" idx="34"/>
          </p:nvPr>
        </p:nvSpPr>
        <p:spPr/>
        <p:txBody>
          <a:bodyPr/>
          <a:lstStyle/>
          <a:p>
            <a:fld id="{23AA811B-2EBD-4900-905E-5BE206449611}" type="slidenum">
              <a:rPr lang="da-DK" smtClean="0"/>
              <a:pPr/>
              <a:t>35</a:t>
            </a:fld>
            <a:endParaRPr lang="da-DK" dirty="0"/>
          </a:p>
        </p:txBody>
      </p:sp>
    </p:spTree>
    <p:extLst>
      <p:ext uri="{BB962C8B-B14F-4D97-AF65-F5344CB8AC3E}">
        <p14:creationId xmlns:p14="http://schemas.microsoft.com/office/powerpoint/2010/main" val="19796957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4D8FF3-11B5-8439-6676-E36A3A94CAD8}"/>
              </a:ext>
            </a:extLst>
          </p:cNvPr>
          <p:cNvSpPr>
            <a:spLocks noGrp="1"/>
          </p:cNvSpPr>
          <p:nvPr>
            <p:ph type="title"/>
          </p:nvPr>
        </p:nvSpPr>
        <p:spPr/>
        <p:txBody>
          <a:bodyPr/>
          <a:lstStyle/>
          <a:p>
            <a:r>
              <a:rPr lang="da-DK" dirty="0"/>
              <a:t>Gode vaner</a:t>
            </a:r>
          </a:p>
        </p:txBody>
      </p:sp>
      <p:sp>
        <p:nvSpPr>
          <p:cNvPr id="3" name="Pladsholder til indhold 2">
            <a:extLst>
              <a:ext uri="{FF2B5EF4-FFF2-40B4-BE49-F238E27FC236}">
                <a16:creationId xmlns:a16="http://schemas.microsoft.com/office/drawing/2014/main" id="{28CE62C6-976F-3E75-124A-F903D22D5CA4}"/>
              </a:ext>
            </a:extLst>
          </p:cNvPr>
          <p:cNvSpPr>
            <a:spLocks noGrp="1"/>
          </p:cNvSpPr>
          <p:nvPr>
            <p:ph idx="1"/>
          </p:nvPr>
        </p:nvSpPr>
        <p:spPr>
          <a:xfrm>
            <a:off x="540000" y="1183342"/>
            <a:ext cx="11106487" cy="5133322"/>
          </a:xfrm>
        </p:spPr>
        <p:txBody>
          <a:bodyPr/>
          <a:lstStyle/>
          <a:p>
            <a:r>
              <a:rPr lang="da-DK" dirty="0"/>
              <a:t>Efterposteringer vedr. det gamle år</a:t>
            </a:r>
          </a:p>
          <a:p>
            <a:pPr lvl="1"/>
            <a:r>
              <a:rPr lang="da-DK" dirty="0"/>
              <a:t>Bogfør som revisor har lavet efterposteringen</a:t>
            </a:r>
          </a:p>
          <a:p>
            <a:pPr lvl="1"/>
            <a:r>
              <a:rPr lang="da-DK" dirty="0"/>
              <a:t>Kontroller at balancen inkl. efterposteringer stemmer med regnskabet</a:t>
            </a:r>
          </a:p>
          <a:p>
            <a:pPr lvl="1"/>
            <a:r>
              <a:rPr lang="da-DK" dirty="0"/>
              <a:t>Lav årsafslutning</a:t>
            </a:r>
          </a:p>
          <a:p>
            <a:pPr lvl="2"/>
            <a:r>
              <a:rPr lang="da-DK" dirty="0"/>
              <a:t>Kontroller at egenkapitalen stemmer med årsregnskabet</a:t>
            </a:r>
          </a:p>
          <a:p>
            <a:r>
              <a:rPr lang="da-DK" dirty="0"/>
              <a:t>I det nye år</a:t>
            </a:r>
          </a:p>
          <a:p>
            <a:pPr lvl="1"/>
            <a:r>
              <a:rPr lang="da-DK" dirty="0"/>
              <a:t>1/1</a:t>
            </a:r>
          </a:p>
          <a:p>
            <a:pPr lvl="2"/>
            <a:r>
              <a:rPr lang="da-DK" dirty="0"/>
              <a:t>Nulstil tilgangs- og afgangskonti på anlægsaktiver over i anskaffelsessum 1/1 (primo)</a:t>
            </a:r>
          </a:p>
          <a:p>
            <a:pPr lvl="2"/>
            <a:r>
              <a:rPr lang="da-DK" dirty="0"/>
              <a:t>Nulstil afskrivningskonti mm på anlægsaktiver over i afskrivninger 1/1 (primo)</a:t>
            </a:r>
          </a:p>
          <a:p>
            <a:pPr lvl="2"/>
            <a:r>
              <a:rPr lang="da-DK" dirty="0"/>
              <a:t>Nulstil konti under egenkapitalen over i egenkapital 1/1 (primo)</a:t>
            </a:r>
          </a:p>
          <a:p>
            <a:pPr lvl="1"/>
            <a:r>
              <a:rPr lang="da-DK" dirty="0"/>
              <a:t>Husk at bogføre</a:t>
            </a:r>
          </a:p>
          <a:p>
            <a:pPr lvl="2"/>
            <a:r>
              <a:rPr lang="da-DK" dirty="0"/>
              <a:t>Modtagelse af indbetaling i det nye år vedrørende tilgodehavender fra sidste år bogføres på konti for tilgodehavenderne</a:t>
            </a:r>
          </a:p>
          <a:p>
            <a:pPr lvl="3"/>
            <a:r>
              <a:rPr lang="da-DK" dirty="0"/>
              <a:t>Alternativt poster tilgodehavender afsat sidste år modsat i det nye år</a:t>
            </a:r>
          </a:p>
          <a:p>
            <a:pPr lvl="2"/>
            <a:r>
              <a:rPr lang="da-DK" dirty="0"/>
              <a:t>Betaling af skyldige poster i det nye år vedrører skyldige poster sidste år bogføres på konti for skyldige poster</a:t>
            </a:r>
          </a:p>
          <a:p>
            <a:pPr lvl="3"/>
            <a:r>
              <a:rPr lang="da-DK" dirty="0"/>
              <a:t>Alternativt poster skyldige poster afsat sidste år modsat i det nye år</a:t>
            </a:r>
          </a:p>
          <a:p>
            <a:pPr lvl="3"/>
            <a:endParaRPr lang="da-DK" dirty="0"/>
          </a:p>
        </p:txBody>
      </p:sp>
      <p:sp>
        <p:nvSpPr>
          <p:cNvPr id="5" name="Pladsholder til sidefod 4">
            <a:extLst>
              <a:ext uri="{FF2B5EF4-FFF2-40B4-BE49-F238E27FC236}">
                <a16:creationId xmlns:a16="http://schemas.microsoft.com/office/drawing/2014/main" id="{16727161-CF86-7037-F124-CDD16EE22E1C}"/>
              </a:ext>
            </a:extLst>
          </p:cNvPr>
          <p:cNvSpPr>
            <a:spLocks noGrp="1"/>
          </p:cNvSpPr>
          <p:nvPr>
            <p:ph type="ftr" sz="quarter" idx="11"/>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079410A2-8416-A2A6-9280-DCC281AD21B0}"/>
              </a:ext>
            </a:extLst>
          </p:cNvPr>
          <p:cNvSpPr>
            <a:spLocks noGrp="1"/>
          </p:cNvSpPr>
          <p:nvPr>
            <p:ph type="sldNum" sz="quarter" idx="12"/>
          </p:nvPr>
        </p:nvSpPr>
        <p:spPr/>
        <p:txBody>
          <a:bodyPr/>
          <a:lstStyle/>
          <a:p>
            <a:fld id="{23AA811B-2EBD-4900-905E-5BE206449611}" type="slidenum">
              <a:rPr lang="da-DK" smtClean="0"/>
              <a:pPr/>
              <a:t>36</a:t>
            </a:fld>
            <a:endParaRPr lang="da-DK" dirty="0"/>
          </a:p>
        </p:txBody>
      </p:sp>
    </p:spTree>
    <p:extLst>
      <p:ext uri="{BB962C8B-B14F-4D97-AF65-F5344CB8AC3E}">
        <p14:creationId xmlns:p14="http://schemas.microsoft.com/office/powerpoint/2010/main" val="11811001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07805C9-28DA-496B-91D9-A02E09066459}"/>
              </a:ext>
            </a:extLst>
          </p:cNvPr>
          <p:cNvSpPr>
            <a:spLocks noGrp="1"/>
          </p:cNvSpPr>
          <p:nvPr>
            <p:ph type="title"/>
          </p:nvPr>
        </p:nvSpPr>
        <p:spPr/>
        <p:txBody>
          <a:bodyPr/>
          <a:lstStyle/>
          <a:p>
            <a:r>
              <a:rPr lang="da-DK" dirty="0"/>
              <a:t>Spørgsmål til balancen for 2026</a:t>
            </a:r>
          </a:p>
        </p:txBody>
      </p:sp>
      <p:sp>
        <p:nvSpPr>
          <p:cNvPr id="2" name="Pladsholder til indhold 1">
            <a:extLst>
              <a:ext uri="{FF2B5EF4-FFF2-40B4-BE49-F238E27FC236}">
                <a16:creationId xmlns:a16="http://schemas.microsoft.com/office/drawing/2014/main" id="{BDF3AAE4-6011-4637-B88E-2345E59EB57F}"/>
              </a:ext>
            </a:extLst>
          </p:cNvPr>
          <p:cNvSpPr>
            <a:spLocks noGrp="1"/>
          </p:cNvSpPr>
          <p:nvPr>
            <p:ph idx="1"/>
          </p:nvPr>
        </p:nvSpPr>
        <p:spPr>
          <a:xfrm>
            <a:off x="931817" y="1174376"/>
            <a:ext cx="10714670" cy="5142287"/>
          </a:xfrm>
        </p:spPr>
        <p:txBody>
          <a:bodyPr>
            <a:normAutofit lnSpcReduction="10000"/>
          </a:bodyPr>
          <a:lstStyle/>
          <a:p>
            <a:r>
              <a:rPr lang="da-DK" sz="2000" dirty="0"/>
              <a:t>Er tilgodehavende skolepenge opdelt i dette år og tidligere år?</a:t>
            </a:r>
          </a:p>
          <a:p>
            <a:pPr lvl="1"/>
            <a:r>
              <a:rPr lang="da-DK" sz="1800" dirty="0"/>
              <a:t>Stemmer debitorlisten med finans?</a:t>
            </a:r>
          </a:p>
          <a:p>
            <a:r>
              <a:rPr lang="da-DK" sz="2000" dirty="0"/>
              <a:t>Er andre tilgodehavender opdelt i </a:t>
            </a:r>
          </a:p>
          <a:p>
            <a:pPr lvl="1"/>
            <a:r>
              <a:rPr lang="da-DK" sz="1800" dirty="0"/>
              <a:t>Mellemregning med ministeriet</a:t>
            </a:r>
          </a:p>
          <a:p>
            <a:pPr lvl="1"/>
            <a:r>
              <a:rPr lang="da-DK" sz="1800" dirty="0"/>
              <a:t>Mellemregning med kommunen</a:t>
            </a:r>
          </a:p>
          <a:p>
            <a:pPr lvl="1"/>
            <a:r>
              <a:rPr lang="da-DK" sz="1800" dirty="0"/>
              <a:t>Tilgodehavende lønrefusioner fra staten, kommunen og andre</a:t>
            </a:r>
          </a:p>
          <a:p>
            <a:pPr lvl="1"/>
            <a:r>
              <a:rPr lang="da-DK" sz="1800" dirty="0"/>
              <a:t>Øvrige andre tilgodehavender</a:t>
            </a:r>
          </a:p>
          <a:p>
            <a:r>
              <a:rPr lang="da-DK" sz="2000" dirty="0"/>
              <a:t>Er forudbetalt løn brutto?</a:t>
            </a:r>
          </a:p>
          <a:p>
            <a:r>
              <a:rPr lang="da-DK" sz="2000" dirty="0"/>
              <a:t>Er gæld til leverandører af varer og tjenesteydelser adskilt fra anden gæld, øvrig?</a:t>
            </a:r>
          </a:p>
          <a:p>
            <a:pPr lvl="1"/>
            <a:r>
              <a:rPr lang="da-DK" sz="1800" dirty="0"/>
              <a:t>Mellemregning med medarbejdere</a:t>
            </a:r>
          </a:p>
          <a:p>
            <a:pPr lvl="1"/>
            <a:r>
              <a:rPr lang="da-DK" sz="1800" dirty="0" err="1"/>
              <a:t>Mastercard</a:t>
            </a:r>
            <a:endParaRPr lang="da-DK" sz="1800" dirty="0"/>
          </a:p>
          <a:p>
            <a:pPr lvl="1"/>
            <a:r>
              <a:rPr lang="da-DK" sz="1800" dirty="0"/>
              <a:t>Skyldige lønposter</a:t>
            </a:r>
          </a:p>
          <a:p>
            <a:pPr lvl="1"/>
            <a:r>
              <a:rPr lang="da-DK" sz="1800" dirty="0"/>
              <a:t>Refusioner</a:t>
            </a:r>
          </a:p>
          <a:p>
            <a:r>
              <a:rPr lang="da-DK" dirty="0"/>
              <a:t>Stemmer kreditorlisten med finans?</a:t>
            </a:r>
          </a:p>
        </p:txBody>
      </p:sp>
      <p:sp>
        <p:nvSpPr>
          <p:cNvPr id="8" name="Pladsholder til sidefod 7">
            <a:extLst>
              <a:ext uri="{FF2B5EF4-FFF2-40B4-BE49-F238E27FC236}">
                <a16:creationId xmlns:a16="http://schemas.microsoft.com/office/drawing/2014/main" id="{1A8BCA44-1557-4AD7-8912-77E6861ECD8A}"/>
              </a:ext>
            </a:extLst>
          </p:cNvPr>
          <p:cNvSpPr>
            <a:spLocks noGrp="1"/>
          </p:cNvSpPr>
          <p:nvPr>
            <p:ph type="ftr" sz="quarter" idx="11"/>
          </p:nvPr>
        </p:nvSpPr>
        <p:spPr/>
        <p:txBody>
          <a:bodyPr/>
          <a:lstStyle/>
          <a:p>
            <a:r>
              <a:rPr lang="da-DK" noProof="0"/>
              <a:t>April  2026 | KOMiT Brugerkonference 2026</a:t>
            </a:r>
            <a:endParaRPr lang="da-DK" noProof="0" dirty="0"/>
          </a:p>
        </p:txBody>
      </p:sp>
      <p:sp>
        <p:nvSpPr>
          <p:cNvPr id="9" name="Pladsholder til slidenummer 8">
            <a:extLst>
              <a:ext uri="{FF2B5EF4-FFF2-40B4-BE49-F238E27FC236}">
                <a16:creationId xmlns:a16="http://schemas.microsoft.com/office/drawing/2014/main" id="{1323146F-C76D-4A60-8E72-CFF4877A2719}"/>
              </a:ext>
            </a:extLst>
          </p:cNvPr>
          <p:cNvSpPr>
            <a:spLocks noGrp="1"/>
          </p:cNvSpPr>
          <p:nvPr>
            <p:ph type="sldNum" sz="quarter" idx="12"/>
          </p:nvPr>
        </p:nvSpPr>
        <p:spPr/>
        <p:txBody>
          <a:bodyPr/>
          <a:lstStyle/>
          <a:p>
            <a:fld id="{F8E36CD1-C27C-4872-A91D-3439FBDA9CEF}" type="slidenum">
              <a:rPr lang="da-DK" smtClean="0"/>
              <a:t>37</a:t>
            </a:fld>
            <a:endParaRPr lang="da-DK"/>
          </a:p>
        </p:txBody>
      </p:sp>
    </p:spTree>
    <p:extLst>
      <p:ext uri="{BB962C8B-B14F-4D97-AF65-F5344CB8AC3E}">
        <p14:creationId xmlns:p14="http://schemas.microsoft.com/office/powerpoint/2010/main" val="29290939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B7C18-1B4C-89AC-6E4C-866D49CBD4C0}"/>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5DE171C5-2AD9-9D56-B159-D1E83B33C460}"/>
              </a:ext>
            </a:extLst>
          </p:cNvPr>
          <p:cNvSpPr>
            <a:spLocks noGrp="1"/>
          </p:cNvSpPr>
          <p:nvPr>
            <p:ph type="title"/>
          </p:nvPr>
        </p:nvSpPr>
        <p:spPr/>
        <p:txBody>
          <a:bodyPr/>
          <a:lstStyle/>
          <a:p>
            <a:r>
              <a:rPr lang="da-DK" dirty="0"/>
              <a:t>Spørgsmål til balancen for 2026</a:t>
            </a:r>
          </a:p>
        </p:txBody>
      </p:sp>
      <p:sp>
        <p:nvSpPr>
          <p:cNvPr id="2" name="Pladsholder til indhold 1">
            <a:extLst>
              <a:ext uri="{FF2B5EF4-FFF2-40B4-BE49-F238E27FC236}">
                <a16:creationId xmlns:a16="http://schemas.microsoft.com/office/drawing/2014/main" id="{55131C99-774B-024D-16C9-D62D173AB0A1}"/>
              </a:ext>
            </a:extLst>
          </p:cNvPr>
          <p:cNvSpPr>
            <a:spLocks noGrp="1"/>
          </p:cNvSpPr>
          <p:nvPr>
            <p:ph idx="1"/>
          </p:nvPr>
        </p:nvSpPr>
        <p:spPr>
          <a:xfrm>
            <a:off x="931817" y="1174376"/>
            <a:ext cx="10714670" cy="5142287"/>
          </a:xfrm>
        </p:spPr>
        <p:txBody>
          <a:bodyPr>
            <a:normAutofit/>
          </a:bodyPr>
          <a:lstStyle/>
          <a:p>
            <a:r>
              <a:rPr lang="da-DK" sz="2000" dirty="0"/>
              <a:t>Stemmer anlægskartoteket til</a:t>
            </a:r>
          </a:p>
          <a:p>
            <a:pPr lvl="1"/>
            <a:r>
              <a:rPr lang="da-DK" sz="2000" dirty="0"/>
              <a:t>Bogføring</a:t>
            </a:r>
          </a:p>
          <a:p>
            <a:pPr lvl="1"/>
            <a:r>
              <a:rPr lang="da-DK" sz="2000" dirty="0"/>
              <a:t>Primo med ultimo fra sidste år</a:t>
            </a:r>
          </a:p>
          <a:p>
            <a:pPr lvl="2"/>
            <a:r>
              <a:rPr lang="da-DK" sz="1800" dirty="0"/>
              <a:t>Afgang må ikke fjernes fra anlægskartoteket men skal afgangsføres</a:t>
            </a:r>
          </a:p>
        </p:txBody>
      </p:sp>
      <p:sp>
        <p:nvSpPr>
          <p:cNvPr id="8" name="Pladsholder til sidefod 7">
            <a:extLst>
              <a:ext uri="{FF2B5EF4-FFF2-40B4-BE49-F238E27FC236}">
                <a16:creationId xmlns:a16="http://schemas.microsoft.com/office/drawing/2014/main" id="{172245F9-61AD-1CEA-041E-B13B63A88879}"/>
              </a:ext>
            </a:extLst>
          </p:cNvPr>
          <p:cNvSpPr>
            <a:spLocks noGrp="1"/>
          </p:cNvSpPr>
          <p:nvPr>
            <p:ph type="ftr" sz="quarter" idx="11"/>
          </p:nvPr>
        </p:nvSpPr>
        <p:spPr/>
        <p:txBody>
          <a:bodyPr/>
          <a:lstStyle/>
          <a:p>
            <a:r>
              <a:rPr lang="da-DK" noProof="0"/>
              <a:t>April  2026 | KOMiT Brugerkonference 2026</a:t>
            </a:r>
            <a:endParaRPr lang="da-DK" noProof="0" dirty="0"/>
          </a:p>
        </p:txBody>
      </p:sp>
      <p:sp>
        <p:nvSpPr>
          <p:cNvPr id="9" name="Pladsholder til slidenummer 8">
            <a:extLst>
              <a:ext uri="{FF2B5EF4-FFF2-40B4-BE49-F238E27FC236}">
                <a16:creationId xmlns:a16="http://schemas.microsoft.com/office/drawing/2014/main" id="{5DE9D378-B330-D686-9D3A-57F1E9CDFC84}"/>
              </a:ext>
            </a:extLst>
          </p:cNvPr>
          <p:cNvSpPr>
            <a:spLocks noGrp="1"/>
          </p:cNvSpPr>
          <p:nvPr>
            <p:ph type="sldNum" sz="quarter" idx="12"/>
          </p:nvPr>
        </p:nvSpPr>
        <p:spPr/>
        <p:txBody>
          <a:bodyPr/>
          <a:lstStyle/>
          <a:p>
            <a:fld id="{F8E36CD1-C27C-4872-A91D-3439FBDA9CEF}" type="slidenum">
              <a:rPr lang="da-DK" smtClean="0"/>
              <a:t>38</a:t>
            </a:fld>
            <a:endParaRPr lang="da-DK"/>
          </a:p>
        </p:txBody>
      </p:sp>
    </p:spTree>
    <p:extLst>
      <p:ext uri="{BB962C8B-B14F-4D97-AF65-F5344CB8AC3E}">
        <p14:creationId xmlns:p14="http://schemas.microsoft.com/office/powerpoint/2010/main" val="1888303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07805C9-28DA-496B-91D9-A02E09066459}"/>
              </a:ext>
            </a:extLst>
          </p:cNvPr>
          <p:cNvSpPr>
            <a:spLocks noGrp="1"/>
          </p:cNvSpPr>
          <p:nvPr>
            <p:ph type="title"/>
          </p:nvPr>
        </p:nvSpPr>
        <p:spPr>
          <a:xfrm>
            <a:off x="535824" y="541337"/>
            <a:ext cx="11110663" cy="1090160"/>
          </a:xfrm>
        </p:spPr>
        <p:txBody>
          <a:bodyPr/>
          <a:lstStyle/>
          <a:p>
            <a:r>
              <a:rPr lang="da-DK" dirty="0"/>
              <a:t>Spørgsmål til driften for 2026</a:t>
            </a:r>
          </a:p>
        </p:txBody>
      </p:sp>
      <p:sp>
        <p:nvSpPr>
          <p:cNvPr id="2" name="Pladsholder til indhold 1">
            <a:extLst>
              <a:ext uri="{FF2B5EF4-FFF2-40B4-BE49-F238E27FC236}">
                <a16:creationId xmlns:a16="http://schemas.microsoft.com/office/drawing/2014/main" id="{BDF3AAE4-6011-4637-B88E-2345E59EB57F}"/>
              </a:ext>
            </a:extLst>
          </p:cNvPr>
          <p:cNvSpPr>
            <a:spLocks noGrp="1"/>
          </p:cNvSpPr>
          <p:nvPr>
            <p:ph idx="1"/>
          </p:nvPr>
        </p:nvSpPr>
        <p:spPr>
          <a:xfrm>
            <a:off x="931817" y="1272989"/>
            <a:ext cx="10714670" cy="5043674"/>
          </a:xfrm>
        </p:spPr>
        <p:txBody>
          <a:bodyPr>
            <a:normAutofit/>
          </a:bodyPr>
          <a:lstStyle/>
          <a:p>
            <a:r>
              <a:rPr lang="da-DK" sz="2000" dirty="0"/>
              <a:t>Er lønudgifter placeret i de korrekte grupper?</a:t>
            </a:r>
          </a:p>
          <a:p>
            <a:pPr lvl="1"/>
            <a:r>
              <a:rPr lang="da-DK" sz="1800" dirty="0"/>
              <a:t>Undervisning, SFO, klub, dagtilbud, heltidsskolefritidsordning, chauffør, ejendom, kost, administration</a:t>
            </a:r>
          </a:p>
          <a:p>
            <a:r>
              <a:rPr lang="da-DK" sz="2000" dirty="0"/>
              <a:t>Er lønrefusioner placeret i den rigtige gruppe (undervisning, SFO, dagtilbud, ejendom, kost, administration)</a:t>
            </a:r>
          </a:p>
          <a:p>
            <a:r>
              <a:rPr lang="da-DK" sz="2000" dirty="0"/>
              <a:t>Er lønrefusioner i den enkelte gruppe opdelt korrekt?</a:t>
            </a:r>
          </a:p>
          <a:p>
            <a:pPr lvl="1"/>
            <a:r>
              <a:rPr lang="da-DK" sz="1800" dirty="0"/>
              <a:t>Barselsudligning (=Statens Barselsfond)</a:t>
            </a:r>
          </a:p>
          <a:p>
            <a:pPr lvl="1"/>
            <a:r>
              <a:rPr lang="da-DK" sz="1800" dirty="0"/>
              <a:t>Vikarudgifter fra Fordelingssekretariatet</a:t>
            </a:r>
          </a:p>
          <a:p>
            <a:pPr lvl="1"/>
            <a:r>
              <a:rPr lang="da-DK" sz="1800" dirty="0"/>
              <a:t>Lønrefusioner</a:t>
            </a:r>
          </a:p>
          <a:p>
            <a:r>
              <a:rPr lang="da-DK" sz="2000" dirty="0"/>
              <a:t>Er tjenesterejser placeret i de rigtige grupper og adskilt fra løn?</a:t>
            </a:r>
          </a:p>
          <a:p>
            <a:r>
              <a:rPr lang="da-DK" sz="2000" dirty="0"/>
              <a:t>Er lovpligtige afgifter vedr. personale placeret under omkostninger, administration?</a:t>
            </a:r>
          </a:p>
        </p:txBody>
      </p:sp>
      <p:sp>
        <p:nvSpPr>
          <p:cNvPr id="8" name="Pladsholder til sidefod 7">
            <a:extLst>
              <a:ext uri="{FF2B5EF4-FFF2-40B4-BE49-F238E27FC236}">
                <a16:creationId xmlns:a16="http://schemas.microsoft.com/office/drawing/2014/main" id="{1A8BCA44-1557-4AD7-8912-77E6861ECD8A}"/>
              </a:ext>
            </a:extLst>
          </p:cNvPr>
          <p:cNvSpPr>
            <a:spLocks noGrp="1"/>
          </p:cNvSpPr>
          <p:nvPr>
            <p:ph type="ftr" sz="quarter" idx="11"/>
          </p:nvPr>
        </p:nvSpPr>
        <p:spPr/>
        <p:txBody>
          <a:bodyPr/>
          <a:lstStyle/>
          <a:p>
            <a:r>
              <a:rPr lang="da-DK" noProof="0"/>
              <a:t>April  2026 | KOMiT Brugerkonference 2026</a:t>
            </a:r>
            <a:endParaRPr lang="da-DK" noProof="0" dirty="0"/>
          </a:p>
        </p:txBody>
      </p:sp>
      <p:sp>
        <p:nvSpPr>
          <p:cNvPr id="9" name="Pladsholder til slidenummer 8">
            <a:extLst>
              <a:ext uri="{FF2B5EF4-FFF2-40B4-BE49-F238E27FC236}">
                <a16:creationId xmlns:a16="http://schemas.microsoft.com/office/drawing/2014/main" id="{1323146F-C76D-4A60-8E72-CFF4877A2719}"/>
              </a:ext>
            </a:extLst>
          </p:cNvPr>
          <p:cNvSpPr>
            <a:spLocks noGrp="1"/>
          </p:cNvSpPr>
          <p:nvPr>
            <p:ph type="sldNum" sz="quarter" idx="12"/>
          </p:nvPr>
        </p:nvSpPr>
        <p:spPr/>
        <p:txBody>
          <a:bodyPr/>
          <a:lstStyle/>
          <a:p>
            <a:fld id="{F8E36CD1-C27C-4872-A91D-3439FBDA9CEF}" type="slidenum">
              <a:rPr lang="da-DK" smtClean="0"/>
              <a:t>39</a:t>
            </a:fld>
            <a:endParaRPr lang="da-DK"/>
          </a:p>
        </p:txBody>
      </p:sp>
    </p:spTree>
    <p:extLst>
      <p:ext uri="{BB962C8B-B14F-4D97-AF65-F5344CB8AC3E}">
        <p14:creationId xmlns:p14="http://schemas.microsoft.com/office/powerpoint/2010/main" val="1031302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188D39-E5B8-8585-5B55-B373A75423E3}"/>
              </a:ext>
            </a:extLst>
          </p:cNvPr>
          <p:cNvSpPr>
            <a:spLocks noGrp="1"/>
          </p:cNvSpPr>
          <p:nvPr>
            <p:ph type="title"/>
          </p:nvPr>
        </p:nvSpPr>
        <p:spPr/>
        <p:txBody>
          <a:bodyPr/>
          <a:lstStyle/>
          <a:p>
            <a:r>
              <a:rPr lang="da-DK" dirty="0"/>
              <a:t>Den ”nye” bogføringslov</a:t>
            </a:r>
          </a:p>
        </p:txBody>
      </p:sp>
      <p:sp>
        <p:nvSpPr>
          <p:cNvPr id="3" name="Pladsholder til indhold 2">
            <a:extLst>
              <a:ext uri="{FF2B5EF4-FFF2-40B4-BE49-F238E27FC236}">
                <a16:creationId xmlns:a16="http://schemas.microsoft.com/office/drawing/2014/main" id="{37294BA1-C642-9DF9-71F7-63043F933FB8}"/>
              </a:ext>
            </a:extLst>
          </p:cNvPr>
          <p:cNvSpPr>
            <a:spLocks noGrp="1"/>
          </p:cNvSpPr>
          <p:nvPr>
            <p:ph idx="1"/>
          </p:nvPr>
        </p:nvSpPr>
        <p:spPr>
          <a:xfrm>
            <a:off x="540000" y="901148"/>
            <a:ext cx="11106487" cy="5415515"/>
          </a:xfrm>
        </p:spPr>
        <p:txBody>
          <a:bodyPr/>
          <a:lstStyle/>
          <a:p>
            <a:r>
              <a:rPr lang="da-DK" sz="1400" dirty="0"/>
              <a:t>Formålet er at sikre en mere effektiv, sikker og transparent bogføringsproces, der kan lette administrative byrder og forbedre kontrolmulighederne.</a:t>
            </a:r>
          </a:p>
          <a:p>
            <a:r>
              <a:rPr lang="da-DK" sz="1400" dirty="0"/>
              <a:t>Hvad indebærer kravet om digital bogføring?</a:t>
            </a:r>
          </a:p>
          <a:p>
            <a:pPr lvl="1"/>
            <a:r>
              <a:rPr lang="da-DK" sz="1400" dirty="0"/>
              <a:t>Kravet betyder, at de berørte virksomheder, foreninger med mere blandt andet skal:</a:t>
            </a:r>
          </a:p>
          <a:p>
            <a:pPr lvl="2"/>
            <a:r>
              <a:rPr lang="da-DK" sz="1200" dirty="0"/>
              <a:t>Registrere alle transaktioner i et digitalt bogføringssystem.</a:t>
            </a:r>
          </a:p>
          <a:p>
            <a:pPr lvl="2"/>
            <a:r>
              <a:rPr lang="da-DK" sz="1200" dirty="0"/>
              <a:t>Opbevare registreringer og tilhørende bilag digitalt i mindst fem år.</a:t>
            </a:r>
          </a:p>
          <a:p>
            <a:r>
              <a:rPr lang="da-DK" sz="1400" dirty="0"/>
              <a:t>Hvilke bilag skal opbevares digitalt?</a:t>
            </a:r>
          </a:p>
          <a:p>
            <a:pPr lvl="1"/>
            <a:r>
              <a:rPr lang="da-DK" sz="1400" dirty="0"/>
              <a:t>Bilag, som indeholder oplysninger om:</a:t>
            </a:r>
          </a:p>
          <a:p>
            <a:pPr lvl="2"/>
            <a:r>
              <a:rPr lang="da-DK" sz="1200" dirty="0"/>
              <a:t>udstedelsesdato</a:t>
            </a:r>
          </a:p>
          <a:p>
            <a:pPr lvl="2"/>
            <a:r>
              <a:rPr lang="da-DK" sz="1200" dirty="0"/>
              <a:t>leverancens art</a:t>
            </a:r>
          </a:p>
          <a:p>
            <a:pPr lvl="2"/>
            <a:r>
              <a:rPr lang="da-DK" sz="1200" dirty="0"/>
              <a:t>beløb</a:t>
            </a:r>
          </a:p>
          <a:p>
            <a:pPr lvl="2"/>
            <a:r>
              <a:rPr lang="da-DK" sz="1200" dirty="0"/>
              <a:t>navn, adresse og CVR- eller SE-nummer på køber og sælger</a:t>
            </a:r>
          </a:p>
          <a:p>
            <a:pPr lvl="2"/>
            <a:r>
              <a:rPr lang="da-DK" sz="1200" dirty="0"/>
              <a:t>momsbeløbet</a:t>
            </a:r>
          </a:p>
          <a:p>
            <a:pPr lvl="2"/>
            <a:r>
              <a:rPr lang="da-DK" sz="1200" dirty="0"/>
              <a:t>betalingsoplysninger.</a:t>
            </a:r>
          </a:p>
          <a:p>
            <a:pPr marL="270000" lvl="1" indent="0">
              <a:buNone/>
            </a:pPr>
            <a:r>
              <a:rPr lang="da-DK" sz="1400" dirty="0"/>
              <a:t>er omfattet af digital opbevaringspligt.</a:t>
            </a:r>
          </a:p>
          <a:p>
            <a:r>
              <a:rPr lang="da-DK" sz="1400" dirty="0"/>
              <a:t>Fakturaer, der sendes som e-fakturaer gennem et registreret bogføringssystem, er  automatisk opbevaret digitalt. Ellers kan fakturaen også gemmes som en PDF-fil eller et billede.</a:t>
            </a:r>
          </a:p>
          <a:p>
            <a:r>
              <a:rPr lang="da-DK" sz="1400" dirty="0"/>
              <a:t>Det kan imidlertid være en fordel at opbevare alle bilag i det digitale bogføringssystem, selvom det ikke er et lovkrav.</a:t>
            </a:r>
          </a:p>
          <a:p>
            <a:pPr lvl="1"/>
            <a:r>
              <a:rPr lang="da-DK" sz="1200" dirty="0"/>
              <a:t>Det gør det nemmere at håndtere bilag. </a:t>
            </a:r>
          </a:p>
          <a:p>
            <a:pPr lvl="1"/>
            <a:r>
              <a:rPr lang="da-DK" sz="1200" dirty="0"/>
              <a:t>Det giver sikkerhed for, at man altid kan fremvise regnskabsmateriale. For eksempel til Skatteforvaltningen eller revisor.</a:t>
            </a:r>
          </a:p>
          <a:p>
            <a:pPr lvl="1"/>
            <a:r>
              <a:rPr lang="da-DK" sz="1200" dirty="0"/>
              <a:t>Det er nemmere at arbejde eksternt (hjemmefra)</a:t>
            </a:r>
          </a:p>
        </p:txBody>
      </p:sp>
      <p:sp>
        <p:nvSpPr>
          <p:cNvPr id="5" name="Pladsholder til sidefod 4">
            <a:extLst>
              <a:ext uri="{FF2B5EF4-FFF2-40B4-BE49-F238E27FC236}">
                <a16:creationId xmlns:a16="http://schemas.microsoft.com/office/drawing/2014/main" id="{D11D2565-31C3-B65F-9E8F-7EA3AB93E093}"/>
              </a:ext>
            </a:extLst>
          </p:cNvPr>
          <p:cNvSpPr>
            <a:spLocks noGrp="1"/>
          </p:cNvSpPr>
          <p:nvPr>
            <p:ph type="ftr" sz="quarter" idx="11"/>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B3D0AD4B-6E4D-7AC6-9E7B-C36781C5789E}"/>
              </a:ext>
            </a:extLst>
          </p:cNvPr>
          <p:cNvSpPr>
            <a:spLocks noGrp="1"/>
          </p:cNvSpPr>
          <p:nvPr>
            <p:ph type="sldNum" sz="quarter" idx="12"/>
          </p:nvPr>
        </p:nvSpPr>
        <p:spPr/>
        <p:txBody>
          <a:bodyPr/>
          <a:lstStyle/>
          <a:p>
            <a:fld id="{23AA811B-2EBD-4900-905E-5BE206449611}" type="slidenum">
              <a:rPr lang="da-DK" smtClean="0"/>
              <a:pPr/>
              <a:t>4</a:t>
            </a:fld>
            <a:endParaRPr lang="da-DK" dirty="0"/>
          </a:p>
        </p:txBody>
      </p:sp>
    </p:spTree>
    <p:extLst>
      <p:ext uri="{BB962C8B-B14F-4D97-AF65-F5344CB8AC3E}">
        <p14:creationId xmlns:p14="http://schemas.microsoft.com/office/powerpoint/2010/main" val="33914452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07805C9-28DA-496B-91D9-A02E09066459}"/>
              </a:ext>
            </a:extLst>
          </p:cNvPr>
          <p:cNvSpPr>
            <a:spLocks noGrp="1"/>
          </p:cNvSpPr>
          <p:nvPr>
            <p:ph type="title"/>
          </p:nvPr>
        </p:nvSpPr>
        <p:spPr>
          <a:xfrm>
            <a:off x="540000" y="541337"/>
            <a:ext cx="11110663" cy="1090160"/>
          </a:xfrm>
        </p:spPr>
        <p:txBody>
          <a:bodyPr/>
          <a:lstStyle/>
          <a:p>
            <a:r>
              <a:rPr lang="da-DK" dirty="0"/>
              <a:t>Spørgsmål til driften for 2026</a:t>
            </a:r>
          </a:p>
        </p:txBody>
      </p:sp>
      <p:sp>
        <p:nvSpPr>
          <p:cNvPr id="2" name="Pladsholder til indhold 1">
            <a:extLst>
              <a:ext uri="{FF2B5EF4-FFF2-40B4-BE49-F238E27FC236}">
                <a16:creationId xmlns:a16="http://schemas.microsoft.com/office/drawing/2014/main" id="{BDF3AAE4-6011-4637-B88E-2345E59EB57F}"/>
              </a:ext>
            </a:extLst>
          </p:cNvPr>
          <p:cNvSpPr>
            <a:spLocks noGrp="1"/>
          </p:cNvSpPr>
          <p:nvPr>
            <p:ph idx="1"/>
          </p:nvPr>
        </p:nvSpPr>
        <p:spPr>
          <a:xfrm>
            <a:off x="931817" y="1317813"/>
            <a:ext cx="10714670" cy="4998850"/>
          </a:xfrm>
        </p:spPr>
        <p:txBody>
          <a:bodyPr>
            <a:normAutofit/>
          </a:bodyPr>
          <a:lstStyle/>
          <a:p>
            <a:r>
              <a:rPr lang="da-DK" sz="2000" dirty="0"/>
              <a:t>Er småanskaffelser placeret i de rigtige grupper?</a:t>
            </a:r>
          </a:p>
          <a:p>
            <a:r>
              <a:rPr lang="da-DK" sz="2000" dirty="0"/>
              <a:t>Er småanskaffelser og vedligeholdelse opdelt korrekt?</a:t>
            </a:r>
          </a:p>
          <a:p>
            <a:r>
              <a:rPr lang="da-DK" sz="2000" dirty="0"/>
              <a:t>Er IT omkostninger og IT hardware opdelt korrekt?</a:t>
            </a:r>
          </a:p>
          <a:p>
            <a:r>
              <a:rPr lang="da-DK" sz="2000" dirty="0"/>
              <a:t>Er leasing af kopimaskine adskilt fra fotokopiering?</a:t>
            </a:r>
          </a:p>
          <a:p>
            <a:r>
              <a:rPr lang="da-DK" sz="2000" dirty="0"/>
              <a:t>Er kurser fordelt korrekt </a:t>
            </a:r>
          </a:p>
          <a:p>
            <a:pPr lvl="1"/>
            <a:r>
              <a:rPr lang="da-DK" sz="1800" dirty="0"/>
              <a:t>Pædagogiske kurser</a:t>
            </a:r>
          </a:p>
          <a:p>
            <a:pPr lvl="1"/>
            <a:r>
              <a:rPr lang="da-DK" sz="1800" dirty="0"/>
              <a:t>Andre kurser</a:t>
            </a:r>
          </a:p>
          <a:p>
            <a:r>
              <a:rPr lang="da-DK" sz="2000" dirty="0"/>
              <a:t>Er forsikringsomkostninger fordelt korrekt mellem ejendom og øvrige?</a:t>
            </a:r>
          </a:p>
          <a:p>
            <a:r>
              <a:rPr lang="da-DK" sz="2000" dirty="0"/>
              <a:t>Indeholder kontingent til skoleforeninger andre kontingenter? (sidstnævnte skal stå for sig selv og indregnes i øvrige administrative omkostninger)</a:t>
            </a:r>
          </a:p>
          <a:p>
            <a:r>
              <a:rPr lang="da-DK" sz="2000" dirty="0"/>
              <a:t>Vikarkassebidrag (frie grundskoler og private gymnasier) – er det vist i regnskabet?</a:t>
            </a:r>
          </a:p>
        </p:txBody>
      </p:sp>
      <p:sp>
        <p:nvSpPr>
          <p:cNvPr id="8" name="Pladsholder til sidefod 7">
            <a:extLst>
              <a:ext uri="{FF2B5EF4-FFF2-40B4-BE49-F238E27FC236}">
                <a16:creationId xmlns:a16="http://schemas.microsoft.com/office/drawing/2014/main" id="{1A8BCA44-1557-4AD7-8912-77E6861ECD8A}"/>
              </a:ext>
            </a:extLst>
          </p:cNvPr>
          <p:cNvSpPr>
            <a:spLocks noGrp="1"/>
          </p:cNvSpPr>
          <p:nvPr>
            <p:ph type="ftr" sz="quarter" idx="11"/>
          </p:nvPr>
        </p:nvSpPr>
        <p:spPr/>
        <p:txBody>
          <a:bodyPr/>
          <a:lstStyle/>
          <a:p>
            <a:r>
              <a:rPr lang="da-DK" noProof="0"/>
              <a:t>April  2026 | KOMiT Brugerkonference 2026</a:t>
            </a:r>
            <a:endParaRPr lang="da-DK" noProof="0" dirty="0"/>
          </a:p>
        </p:txBody>
      </p:sp>
      <p:sp>
        <p:nvSpPr>
          <p:cNvPr id="9" name="Pladsholder til slidenummer 8">
            <a:extLst>
              <a:ext uri="{FF2B5EF4-FFF2-40B4-BE49-F238E27FC236}">
                <a16:creationId xmlns:a16="http://schemas.microsoft.com/office/drawing/2014/main" id="{1323146F-C76D-4A60-8E72-CFF4877A2719}"/>
              </a:ext>
            </a:extLst>
          </p:cNvPr>
          <p:cNvSpPr>
            <a:spLocks noGrp="1"/>
          </p:cNvSpPr>
          <p:nvPr>
            <p:ph type="sldNum" sz="quarter" idx="12"/>
          </p:nvPr>
        </p:nvSpPr>
        <p:spPr/>
        <p:txBody>
          <a:bodyPr/>
          <a:lstStyle/>
          <a:p>
            <a:fld id="{F8E36CD1-C27C-4872-A91D-3439FBDA9CEF}" type="slidenum">
              <a:rPr lang="da-DK" smtClean="0"/>
              <a:t>40</a:t>
            </a:fld>
            <a:endParaRPr lang="da-DK"/>
          </a:p>
        </p:txBody>
      </p:sp>
    </p:spTree>
    <p:extLst>
      <p:ext uri="{BB962C8B-B14F-4D97-AF65-F5344CB8AC3E}">
        <p14:creationId xmlns:p14="http://schemas.microsoft.com/office/powerpoint/2010/main" val="17697332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07805C9-28DA-496B-91D9-A02E09066459}"/>
              </a:ext>
            </a:extLst>
          </p:cNvPr>
          <p:cNvSpPr>
            <a:spLocks noGrp="1"/>
          </p:cNvSpPr>
          <p:nvPr>
            <p:ph type="title"/>
          </p:nvPr>
        </p:nvSpPr>
        <p:spPr/>
        <p:txBody>
          <a:bodyPr/>
          <a:lstStyle/>
          <a:p>
            <a:r>
              <a:rPr lang="da-DK" dirty="0"/>
              <a:t>Spørgsmål til driften for 2026</a:t>
            </a:r>
            <a:br>
              <a:rPr lang="da-DK" dirty="0"/>
            </a:br>
            <a:endParaRPr lang="da-DK" dirty="0"/>
          </a:p>
        </p:txBody>
      </p:sp>
      <p:sp>
        <p:nvSpPr>
          <p:cNvPr id="2" name="Pladsholder til indhold 1">
            <a:extLst>
              <a:ext uri="{FF2B5EF4-FFF2-40B4-BE49-F238E27FC236}">
                <a16:creationId xmlns:a16="http://schemas.microsoft.com/office/drawing/2014/main" id="{BDF3AAE4-6011-4637-B88E-2345E59EB57F}"/>
              </a:ext>
            </a:extLst>
          </p:cNvPr>
          <p:cNvSpPr>
            <a:spLocks noGrp="1"/>
          </p:cNvSpPr>
          <p:nvPr>
            <p:ph idx="1"/>
          </p:nvPr>
        </p:nvSpPr>
        <p:spPr>
          <a:xfrm>
            <a:off x="931817" y="1335741"/>
            <a:ext cx="10714670" cy="4980921"/>
          </a:xfrm>
        </p:spPr>
        <p:txBody>
          <a:bodyPr>
            <a:normAutofit/>
          </a:bodyPr>
          <a:lstStyle/>
          <a:p>
            <a:r>
              <a:rPr lang="da-DK" sz="2000" dirty="0"/>
              <a:t>Er der en korrekt opdeling i</a:t>
            </a:r>
          </a:p>
          <a:p>
            <a:pPr lvl="1"/>
            <a:r>
              <a:rPr lang="da-DK" sz="1800" dirty="0"/>
              <a:t>Undervisningsudgifter – gaver til elever</a:t>
            </a:r>
          </a:p>
          <a:p>
            <a:pPr lvl="1"/>
            <a:r>
              <a:rPr lang="da-DK" sz="1800" dirty="0"/>
              <a:t>Repræsentationsudgifter</a:t>
            </a:r>
          </a:p>
          <a:p>
            <a:pPr lvl="1"/>
            <a:r>
              <a:rPr lang="da-DK" sz="1800" dirty="0"/>
              <a:t>Bestyrelsesudgifter</a:t>
            </a:r>
          </a:p>
          <a:p>
            <a:pPr lvl="1"/>
            <a:r>
              <a:rPr lang="da-DK" sz="1800" dirty="0"/>
              <a:t>Personaleudgifter</a:t>
            </a:r>
          </a:p>
          <a:p>
            <a:pPr lvl="1"/>
            <a:endParaRPr lang="da-DK" sz="1800" dirty="0"/>
          </a:p>
          <a:p>
            <a:r>
              <a:rPr lang="da-DK" sz="2000" dirty="0"/>
              <a:t>Er de særlige specifikationer lavet korrekt?</a:t>
            </a:r>
          </a:p>
          <a:p>
            <a:pPr lvl="1"/>
            <a:r>
              <a:rPr lang="da-DK" sz="1800" dirty="0"/>
              <a:t>Dagtilbud, SFO og heltidsskolefritidsordning</a:t>
            </a:r>
          </a:p>
          <a:p>
            <a:pPr lvl="2"/>
            <a:r>
              <a:rPr lang="da-DK" sz="1600" dirty="0"/>
              <a:t>Korrekt opgjort/fordelt løn og omkostninger</a:t>
            </a:r>
          </a:p>
          <a:p>
            <a:pPr lvl="2"/>
            <a:r>
              <a:rPr lang="da-DK" sz="1600" dirty="0"/>
              <a:t>Andel af renter eller lejeudgift (ikke heltidsskolefritidsordning)</a:t>
            </a:r>
          </a:p>
          <a:p>
            <a:pPr lvl="2"/>
            <a:endParaRPr lang="da-DK" dirty="0"/>
          </a:p>
          <a:p>
            <a:endParaRPr lang="da-DK" dirty="0"/>
          </a:p>
        </p:txBody>
      </p:sp>
      <p:sp>
        <p:nvSpPr>
          <p:cNvPr id="8" name="Pladsholder til sidefod 7">
            <a:extLst>
              <a:ext uri="{FF2B5EF4-FFF2-40B4-BE49-F238E27FC236}">
                <a16:creationId xmlns:a16="http://schemas.microsoft.com/office/drawing/2014/main" id="{1A8BCA44-1557-4AD7-8912-77E6861ECD8A}"/>
              </a:ext>
            </a:extLst>
          </p:cNvPr>
          <p:cNvSpPr>
            <a:spLocks noGrp="1"/>
          </p:cNvSpPr>
          <p:nvPr>
            <p:ph type="ftr" sz="quarter" idx="11"/>
          </p:nvPr>
        </p:nvSpPr>
        <p:spPr/>
        <p:txBody>
          <a:bodyPr/>
          <a:lstStyle/>
          <a:p>
            <a:r>
              <a:rPr lang="da-DK" noProof="0"/>
              <a:t>April  2026 | KOMiT Brugerkonference 2026</a:t>
            </a:r>
            <a:endParaRPr lang="da-DK" noProof="0" dirty="0"/>
          </a:p>
        </p:txBody>
      </p:sp>
      <p:sp>
        <p:nvSpPr>
          <p:cNvPr id="9" name="Pladsholder til slidenummer 8">
            <a:extLst>
              <a:ext uri="{FF2B5EF4-FFF2-40B4-BE49-F238E27FC236}">
                <a16:creationId xmlns:a16="http://schemas.microsoft.com/office/drawing/2014/main" id="{1323146F-C76D-4A60-8E72-CFF4877A2719}"/>
              </a:ext>
            </a:extLst>
          </p:cNvPr>
          <p:cNvSpPr>
            <a:spLocks noGrp="1"/>
          </p:cNvSpPr>
          <p:nvPr>
            <p:ph type="sldNum" sz="quarter" idx="12"/>
          </p:nvPr>
        </p:nvSpPr>
        <p:spPr/>
        <p:txBody>
          <a:bodyPr/>
          <a:lstStyle/>
          <a:p>
            <a:fld id="{F8E36CD1-C27C-4872-A91D-3439FBDA9CEF}" type="slidenum">
              <a:rPr lang="da-DK" smtClean="0"/>
              <a:t>41</a:t>
            </a:fld>
            <a:endParaRPr lang="da-DK"/>
          </a:p>
        </p:txBody>
      </p:sp>
    </p:spTree>
    <p:extLst>
      <p:ext uri="{BB962C8B-B14F-4D97-AF65-F5344CB8AC3E}">
        <p14:creationId xmlns:p14="http://schemas.microsoft.com/office/powerpoint/2010/main" val="28612678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C34412A3-A32E-4B89-4145-76253512252C}"/>
              </a:ext>
            </a:extLst>
          </p:cNvPr>
          <p:cNvSpPr>
            <a:spLocks noGrp="1"/>
          </p:cNvSpPr>
          <p:nvPr>
            <p:ph type="body" sz="quarter" idx="31"/>
          </p:nvPr>
        </p:nvSpPr>
        <p:spPr/>
        <p:txBody>
          <a:bodyPr/>
          <a:lstStyle/>
          <a:p>
            <a:endParaRPr lang="da-DK"/>
          </a:p>
        </p:txBody>
      </p:sp>
      <p:sp>
        <p:nvSpPr>
          <p:cNvPr id="3" name="Titel 2">
            <a:extLst>
              <a:ext uri="{FF2B5EF4-FFF2-40B4-BE49-F238E27FC236}">
                <a16:creationId xmlns:a16="http://schemas.microsoft.com/office/drawing/2014/main" id="{6D1808CE-344C-F2DC-030D-2277B4A84B2E}"/>
              </a:ext>
            </a:extLst>
          </p:cNvPr>
          <p:cNvSpPr>
            <a:spLocks noGrp="1"/>
          </p:cNvSpPr>
          <p:nvPr>
            <p:ph type="ctrTitle"/>
          </p:nvPr>
        </p:nvSpPr>
        <p:spPr/>
        <p:txBody>
          <a:bodyPr/>
          <a:lstStyle/>
          <a:p>
            <a:r>
              <a:rPr lang="da-DK" dirty="0"/>
              <a:t>Tjekliste til skolens bogføring</a:t>
            </a:r>
          </a:p>
        </p:txBody>
      </p:sp>
      <p:sp>
        <p:nvSpPr>
          <p:cNvPr id="4" name="Pladsholder til tekst 3">
            <a:extLst>
              <a:ext uri="{FF2B5EF4-FFF2-40B4-BE49-F238E27FC236}">
                <a16:creationId xmlns:a16="http://schemas.microsoft.com/office/drawing/2014/main" id="{5A9A361A-2EDC-25F4-A1B1-9CC1DAFC07B3}"/>
              </a:ext>
            </a:extLst>
          </p:cNvPr>
          <p:cNvSpPr>
            <a:spLocks noGrp="1"/>
          </p:cNvSpPr>
          <p:nvPr>
            <p:ph type="body" sz="quarter" idx="20"/>
          </p:nvPr>
        </p:nvSpPr>
        <p:spPr/>
        <p:txBody>
          <a:bodyPr/>
          <a:lstStyle/>
          <a:p>
            <a:endParaRPr lang="da-DK"/>
          </a:p>
        </p:txBody>
      </p:sp>
      <p:sp>
        <p:nvSpPr>
          <p:cNvPr id="5" name="Pladsholder til tekst 4">
            <a:extLst>
              <a:ext uri="{FF2B5EF4-FFF2-40B4-BE49-F238E27FC236}">
                <a16:creationId xmlns:a16="http://schemas.microsoft.com/office/drawing/2014/main" id="{5681DA7B-436E-7D55-31C4-207EED9C09A3}"/>
              </a:ext>
            </a:extLst>
          </p:cNvPr>
          <p:cNvSpPr>
            <a:spLocks noGrp="1"/>
          </p:cNvSpPr>
          <p:nvPr>
            <p:ph type="body" sz="quarter" idx="25"/>
          </p:nvPr>
        </p:nvSpPr>
        <p:spPr/>
        <p:txBody>
          <a:bodyPr/>
          <a:lstStyle/>
          <a:p>
            <a:endParaRPr lang="da-DK"/>
          </a:p>
        </p:txBody>
      </p:sp>
      <p:sp>
        <p:nvSpPr>
          <p:cNvPr id="7" name="Pladsholder til sidefod 6">
            <a:extLst>
              <a:ext uri="{FF2B5EF4-FFF2-40B4-BE49-F238E27FC236}">
                <a16:creationId xmlns:a16="http://schemas.microsoft.com/office/drawing/2014/main" id="{C44379C9-54DA-5033-39EE-CF9746FB7B80}"/>
              </a:ext>
            </a:extLst>
          </p:cNvPr>
          <p:cNvSpPr>
            <a:spLocks noGrp="1"/>
          </p:cNvSpPr>
          <p:nvPr>
            <p:ph type="ftr" sz="quarter" idx="33"/>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F29F2ECA-F387-62D8-F79D-3298EB759B7A}"/>
              </a:ext>
            </a:extLst>
          </p:cNvPr>
          <p:cNvSpPr>
            <a:spLocks noGrp="1"/>
          </p:cNvSpPr>
          <p:nvPr>
            <p:ph type="sldNum" sz="quarter" idx="34"/>
          </p:nvPr>
        </p:nvSpPr>
        <p:spPr/>
        <p:txBody>
          <a:bodyPr/>
          <a:lstStyle/>
          <a:p>
            <a:fld id="{23AA811B-2EBD-4900-905E-5BE206449611}" type="slidenum">
              <a:rPr lang="da-DK" smtClean="0"/>
              <a:pPr/>
              <a:t>42</a:t>
            </a:fld>
            <a:endParaRPr lang="da-DK" dirty="0"/>
          </a:p>
        </p:txBody>
      </p:sp>
    </p:spTree>
    <p:extLst>
      <p:ext uri="{BB962C8B-B14F-4D97-AF65-F5344CB8AC3E}">
        <p14:creationId xmlns:p14="http://schemas.microsoft.com/office/powerpoint/2010/main" val="28657521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E93B84-F43F-04E3-CFC8-498662B4CA0C}"/>
              </a:ext>
            </a:extLst>
          </p:cNvPr>
          <p:cNvSpPr>
            <a:spLocks noGrp="1"/>
          </p:cNvSpPr>
          <p:nvPr>
            <p:ph type="title"/>
          </p:nvPr>
        </p:nvSpPr>
        <p:spPr>
          <a:xfrm>
            <a:off x="540000" y="540000"/>
            <a:ext cx="11110663" cy="676241"/>
          </a:xfrm>
        </p:spPr>
        <p:txBody>
          <a:bodyPr/>
          <a:lstStyle/>
          <a:p>
            <a:r>
              <a:rPr lang="da-DK" dirty="0"/>
              <a:t>Tjekliste til skolens bogføring</a:t>
            </a:r>
          </a:p>
        </p:txBody>
      </p:sp>
      <p:sp>
        <p:nvSpPr>
          <p:cNvPr id="3" name="Pladsholder til indhold 2">
            <a:extLst>
              <a:ext uri="{FF2B5EF4-FFF2-40B4-BE49-F238E27FC236}">
                <a16:creationId xmlns:a16="http://schemas.microsoft.com/office/drawing/2014/main" id="{FD906AD3-8EC6-7106-943A-DBCDA2B91043}"/>
              </a:ext>
            </a:extLst>
          </p:cNvPr>
          <p:cNvSpPr>
            <a:spLocks noGrp="1"/>
          </p:cNvSpPr>
          <p:nvPr>
            <p:ph idx="1"/>
          </p:nvPr>
        </p:nvSpPr>
        <p:spPr>
          <a:xfrm>
            <a:off x="540000" y="1029810"/>
            <a:ext cx="11106487" cy="5286853"/>
          </a:xfrm>
        </p:spPr>
        <p:txBody>
          <a:bodyPr/>
          <a:lstStyle/>
          <a:p>
            <a:r>
              <a:rPr lang="da-DK" dirty="0"/>
              <a:t>Da der er krav til, at skolens regnskab er ”rigtigt”, og da både skolerne og revisorerne gerne vil reducere antallet af efterposteringer, har vi i Beierholm udarbejdet en tjekliste til skolens bogføring. </a:t>
            </a:r>
          </a:p>
          <a:p>
            <a:r>
              <a:rPr lang="da-DK" dirty="0"/>
              <a:t>Det er en tjekliste til skolen selv (dvs. den skal ikke indsendes til skolens revisor), således at skolen får den rigtige saldo på kontiene, inden revisionen af årsregnskabet påbegyndes.</a:t>
            </a:r>
          </a:p>
          <a:p>
            <a:r>
              <a:rPr lang="da-DK" dirty="0"/>
              <a:t>Inden underskrift på regnskabet kan I anmode jeres revisor om en oversigt over, hvilke konti, der indgår på hvilke linjer i noterne. Dermed kan I sikre jer, at I og revisor er enige om placeringen af konti.</a:t>
            </a:r>
          </a:p>
          <a:p>
            <a:pPr lvl="1"/>
            <a:endParaRPr lang="da-DK" dirty="0"/>
          </a:p>
          <a:p>
            <a:endParaRPr lang="da-DK" dirty="0"/>
          </a:p>
        </p:txBody>
      </p:sp>
      <p:sp>
        <p:nvSpPr>
          <p:cNvPr id="5" name="Pladsholder til sidefod 4">
            <a:extLst>
              <a:ext uri="{FF2B5EF4-FFF2-40B4-BE49-F238E27FC236}">
                <a16:creationId xmlns:a16="http://schemas.microsoft.com/office/drawing/2014/main" id="{A2767C3C-5AD3-98B8-6620-B58D04C8BB12}"/>
              </a:ext>
            </a:extLst>
          </p:cNvPr>
          <p:cNvSpPr>
            <a:spLocks noGrp="1"/>
          </p:cNvSpPr>
          <p:nvPr>
            <p:ph type="ftr" sz="quarter" idx="11"/>
          </p:nvPr>
        </p:nvSpPr>
        <p:spPr/>
        <p:txBody>
          <a:bodyPr/>
          <a:lstStyle/>
          <a:p>
            <a:r>
              <a:rPr lang="da-DK"/>
              <a:t>April  2026 | KOMiT Brugerkonference 2026</a:t>
            </a:r>
            <a:endParaRPr lang="da-DK" dirty="0"/>
          </a:p>
        </p:txBody>
      </p:sp>
      <p:sp>
        <p:nvSpPr>
          <p:cNvPr id="4" name="Pladsholder til slidenummer 3">
            <a:extLst>
              <a:ext uri="{FF2B5EF4-FFF2-40B4-BE49-F238E27FC236}">
                <a16:creationId xmlns:a16="http://schemas.microsoft.com/office/drawing/2014/main" id="{48D07E88-E21B-8756-017D-32693AFFA64B}"/>
              </a:ext>
            </a:extLst>
          </p:cNvPr>
          <p:cNvSpPr>
            <a:spLocks noGrp="1"/>
          </p:cNvSpPr>
          <p:nvPr>
            <p:ph type="sldNum" sz="quarter" idx="12"/>
          </p:nvPr>
        </p:nvSpPr>
        <p:spPr/>
        <p:txBody>
          <a:bodyPr/>
          <a:lstStyle/>
          <a:p>
            <a:fld id="{23AA811B-2EBD-4900-905E-5BE206449611}" type="slidenum">
              <a:rPr lang="da-DK" smtClean="0"/>
              <a:pPr/>
              <a:t>43</a:t>
            </a:fld>
            <a:endParaRPr lang="da-DK" dirty="0"/>
          </a:p>
        </p:txBody>
      </p:sp>
    </p:spTree>
    <p:extLst>
      <p:ext uri="{BB962C8B-B14F-4D97-AF65-F5344CB8AC3E}">
        <p14:creationId xmlns:p14="http://schemas.microsoft.com/office/powerpoint/2010/main" val="6241536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48A0D02E-42B7-C18F-EC2B-7191EBF5FB37}"/>
              </a:ext>
            </a:extLst>
          </p:cNvPr>
          <p:cNvSpPr>
            <a:spLocks noGrp="1"/>
          </p:cNvSpPr>
          <p:nvPr>
            <p:ph type="body" sz="quarter" idx="31"/>
          </p:nvPr>
        </p:nvSpPr>
        <p:spPr/>
        <p:txBody>
          <a:bodyPr/>
          <a:lstStyle/>
          <a:p>
            <a:endParaRPr lang="da-DK"/>
          </a:p>
        </p:txBody>
      </p:sp>
      <p:sp>
        <p:nvSpPr>
          <p:cNvPr id="3" name="Titel 2">
            <a:extLst>
              <a:ext uri="{FF2B5EF4-FFF2-40B4-BE49-F238E27FC236}">
                <a16:creationId xmlns:a16="http://schemas.microsoft.com/office/drawing/2014/main" id="{650FC1C7-ED8D-49F8-41D9-3328C32CD8D0}"/>
              </a:ext>
            </a:extLst>
          </p:cNvPr>
          <p:cNvSpPr>
            <a:spLocks noGrp="1"/>
          </p:cNvSpPr>
          <p:nvPr>
            <p:ph type="ctrTitle"/>
          </p:nvPr>
        </p:nvSpPr>
        <p:spPr/>
        <p:txBody>
          <a:bodyPr/>
          <a:lstStyle/>
          <a:p>
            <a:r>
              <a:rPr lang="da-DK" dirty="0"/>
              <a:t>Hvordan kan man sikre, at lønnen er korrekt?</a:t>
            </a:r>
            <a:br>
              <a:rPr lang="da-DK" dirty="0"/>
            </a:br>
            <a:endParaRPr lang="da-DK" dirty="0"/>
          </a:p>
        </p:txBody>
      </p:sp>
      <p:sp>
        <p:nvSpPr>
          <p:cNvPr id="4" name="Pladsholder til tekst 3">
            <a:extLst>
              <a:ext uri="{FF2B5EF4-FFF2-40B4-BE49-F238E27FC236}">
                <a16:creationId xmlns:a16="http://schemas.microsoft.com/office/drawing/2014/main" id="{77BB2C77-C102-DF68-792C-CC2B30024335}"/>
              </a:ext>
            </a:extLst>
          </p:cNvPr>
          <p:cNvSpPr>
            <a:spLocks noGrp="1"/>
          </p:cNvSpPr>
          <p:nvPr>
            <p:ph type="body" sz="quarter" idx="20"/>
          </p:nvPr>
        </p:nvSpPr>
        <p:spPr/>
        <p:txBody>
          <a:bodyPr/>
          <a:lstStyle/>
          <a:p>
            <a:endParaRPr lang="da-DK"/>
          </a:p>
        </p:txBody>
      </p:sp>
      <p:sp>
        <p:nvSpPr>
          <p:cNvPr id="5" name="Pladsholder til tekst 4">
            <a:extLst>
              <a:ext uri="{FF2B5EF4-FFF2-40B4-BE49-F238E27FC236}">
                <a16:creationId xmlns:a16="http://schemas.microsoft.com/office/drawing/2014/main" id="{063F07A4-2C03-C067-15DC-342E991CFC9B}"/>
              </a:ext>
            </a:extLst>
          </p:cNvPr>
          <p:cNvSpPr>
            <a:spLocks noGrp="1"/>
          </p:cNvSpPr>
          <p:nvPr>
            <p:ph type="body" sz="quarter" idx="25"/>
          </p:nvPr>
        </p:nvSpPr>
        <p:spPr/>
        <p:txBody>
          <a:bodyPr/>
          <a:lstStyle/>
          <a:p>
            <a:endParaRPr lang="da-DK"/>
          </a:p>
        </p:txBody>
      </p:sp>
      <p:sp>
        <p:nvSpPr>
          <p:cNvPr id="7" name="Pladsholder til sidefod 6">
            <a:extLst>
              <a:ext uri="{FF2B5EF4-FFF2-40B4-BE49-F238E27FC236}">
                <a16:creationId xmlns:a16="http://schemas.microsoft.com/office/drawing/2014/main" id="{F2CDE1D5-9EBD-65B4-B24B-F87BCC25525D}"/>
              </a:ext>
            </a:extLst>
          </p:cNvPr>
          <p:cNvSpPr>
            <a:spLocks noGrp="1"/>
          </p:cNvSpPr>
          <p:nvPr>
            <p:ph type="ftr" sz="quarter" idx="33"/>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6F2FB474-34C9-FA01-0904-7A9D9CE17E23}"/>
              </a:ext>
            </a:extLst>
          </p:cNvPr>
          <p:cNvSpPr>
            <a:spLocks noGrp="1"/>
          </p:cNvSpPr>
          <p:nvPr>
            <p:ph type="sldNum" sz="quarter" idx="34"/>
          </p:nvPr>
        </p:nvSpPr>
        <p:spPr/>
        <p:txBody>
          <a:bodyPr/>
          <a:lstStyle/>
          <a:p>
            <a:fld id="{23AA811B-2EBD-4900-905E-5BE206449611}" type="slidenum">
              <a:rPr lang="da-DK" smtClean="0"/>
              <a:pPr/>
              <a:t>44</a:t>
            </a:fld>
            <a:endParaRPr lang="da-DK" dirty="0"/>
          </a:p>
        </p:txBody>
      </p:sp>
    </p:spTree>
    <p:extLst>
      <p:ext uri="{BB962C8B-B14F-4D97-AF65-F5344CB8AC3E}">
        <p14:creationId xmlns:p14="http://schemas.microsoft.com/office/powerpoint/2010/main" val="28712217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2A47A9-DC88-90E4-3D0E-94500C040065}"/>
              </a:ext>
            </a:extLst>
          </p:cNvPr>
          <p:cNvSpPr>
            <a:spLocks noGrp="1"/>
          </p:cNvSpPr>
          <p:nvPr>
            <p:ph type="title"/>
          </p:nvPr>
        </p:nvSpPr>
        <p:spPr/>
        <p:txBody>
          <a:bodyPr/>
          <a:lstStyle/>
          <a:p>
            <a:r>
              <a:rPr lang="da-DK" dirty="0"/>
              <a:t>Hvordan kan man sikre, at lønnen er korrekt?</a:t>
            </a:r>
          </a:p>
        </p:txBody>
      </p:sp>
      <p:sp>
        <p:nvSpPr>
          <p:cNvPr id="3" name="Pladsholder til indhold 2">
            <a:extLst>
              <a:ext uri="{FF2B5EF4-FFF2-40B4-BE49-F238E27FC236}">
                <a16:creationId xmlns:a16="http://schemas.microsoft.com/office/drawing/2014/main" id="{9A320F3F-1C68-86D1-8E81-3EF8E81697A6}"/>
              </a:ext>
            </a:extLst>
          </p:cNvPr>
          <p:cNvSpPr>
            <a:spLocks noGrp="1"/>
          </p:cNvSpPr>
          <p:nvPr>
            <p:ph idx="1"/>
          </p:nvPr>
        </p:nvSpPr>
        <p:spPr>
          <a:xfrm>
            <a:off x="540000" y="1219200"/>
            <a:ext cx="11106487" cy="5097463"/>
          </a:xfrm>
        </p:spPr>
        <p:txBody>
          <a:bodyPr/>
          <a:lstStyle/>
          <a:p>
            <a:r>
              <a:rPr lang="da-DK" dirty="0" err="1"/>
              <a:t>KOMiT</a:t>
            </a:r>
            <a:r>
              <a:rPr lang="da-DK" dirty="0"/>
              <a:t> – flere fejl konstateret</a:t>
            </a:r>
          </a:p>
          <a:p>
            <a:pPr lvl="1"/>
            <a:r>
              <a:rPr lang="da-DK" dirty="0"/>
              <a:t>Oftest forkert anvendelse af lønprogrammet </a:t>
            </a:r>
          </a:p>
          <a:p>
            <a:pPr lvl="1"/>
            <a:r>
              <a:rPr lang="da-DK" dirty="0"/>
              <a:t>Overser advarsler</a:t>
            </a:r>
          </a:p>
          <a:p>
            <a:pPr lvl="2"/>
            <a:r>
              <a:rPr lang="da-DK" sz="1600" dirty="0"/>
              <a:t>Kontering af lønudgift</a:t>
            </a:r>
          </a:p>
          <a:p>
            <a:pPr lvl="2"/>
            <a:r>
              <a:rPr lang="da-DK" sz="1600" dirty="0"/>
              <a:t>Beregning af feriepenge ved fratræden</a:t>
            </a:r>
          </a:p>
          <a:p>
            <a:pPr lvl="3"/>
            <a:endParaRPr lang="da-DK" dirty="0"/>
          </a:p>
          <a:p>
            <a:r>
              <a:rPr lang="da-DK" dirty="0"/>
              <a:t>Kontrol </a:t>
            </a:r>
          </a:p>
          <a:p>
            <a:pPr lvl="1"/>
            <a:r>
              <a:rPr lang="da-DK" dirty="0"/>
              <a:t>Anvende </a:t>
            </a:r>
          </a:p>
          <a:p>
            <a:pPr lvl="2"/>
            <a:r>
              <a:rPr lang="da-DK" sz="1600" dirty="0"/>
              <a:t>Beierholms lønafstemningsark til løbende kontrol af løn</a:t>
            </a:r>
          </a:p>
          <a:p>
            <a:pPr lvl="2"/>
            <a:r>
              <a:rPr lang="da-DK" sz="1600" dirty="0"/>
              <a:t>Beierholms regneark til kontrol af beregning af feriepenge, ferietillæg og særlige ferieafregning i forbindelse med fratræden</a:t>
            </a:r>
          </a:p>
          <a:p>
            <a:pPr lvl="2"/>
            <a:r>
              <a:rPr lang="da-DK" sz="1600" dirty="0"/>
              <a:t>Beierholms regneark til beregning af ferieforpligtelse pr. 31/12</a:t>
            </a:r>
          </a:p>
          <a:p>
            <a:pPr lvl="3"/>
            <a:endParaRPr lang="da-DK" dirty="0"/>
          </a:p>
        </p:txBody>
      </p:sp>
      <p:sp>
        <p:nvSpPr>
          <p:cNvPr id="5" name="Pladsholder til sidefod 4">
            <a:extLst>
              <a:ext uri="{FF2B5EF4-FFF2-40B4-BE49-F238E27FC236}">
                <a16:creationId xmlns:a16="http://schemas.microsoft.com/office/drawing/2014/main" id="{D0D10B18-7522-C699-F318-CDBE894F79F3}"/>
              </a:ext>
            </a:extLst>
          </p:cNvPr>
          <p:cNvSpPr>
            <a:spLocks noGrp="1"/>
          </p:cNvSpPr>
          <p:nvPr>
            <p:ph type="ftr" sz="quarter" idx="11"/>
          </p:nvPr>
        </p:nvSpPr>
        <p:spPr/>
        <p:txBody>
          <a:bodyPr/>
          <a:lstStyle/>
          <a:p>
            <a:r>
              <a:rPr lang="da-DK"/>
              <a:t>April  2026 | KOMiT Brugerkonference 2026</a:t>
            </a:r>
            <a:endParaRPr lang="da-DK" dirty="0"/>
          </a:p>
        </p:txBody>
      </p:sp>
      <p:sp>
        <p:nvSpPr>
          <p:cNvPr id="4" name="Pladsholder til slidenummer 3">
            <a:extLst>
              <a:ext uri="{FF2B5EF4-FFF2-40B4-BE49-F238E27FC236}">
                <a16:creationId xmlns:a16="http://schemas.microsoft.com/office/drawing/2014/main" id="{4E354EE1-AFA1-4383-6F8D-5993E611C242}"/>
              </a:ext>
            </a:extLst>
          </p:cNvPr>
          <p:cNvSpPr>
            <a:spLocks noGrp="1"/>
          </p:cNvSpPr>
          <p:nvPr>
            <p:ph type="sldNum" sz="quarter" idx="12"/>
          </p:nvPr>
        </p:nvSpPr>
        <p:spPr/>
        <p:txBody>
          <a:bodyPr/>
          <a:lstStyle/>
          <a:p>
            <a:fld id="{23AA811B-2EBD-4900-905E-5BE206449611}" type="slidenum">
              <a:rPr lang="da-DK" smtClean="0"/>
              <a:pPr/>
              <a:t>45</a:t>
            </a:fld>
            <a:endParaRPr lang="da-DK" dirty="0"/>
          </a:p>
        </p:txBody>
      </p:sp>
    </p:spTree>
    <p:extLst>
      <p:ext uri="{BB962C8B-B14F-4D97-AF65-F5344CB8AC3E}">
        <p14:creationId xmlns:p14="http://schemas.microsoft.com/office/powerpoint/2010/main" val="9810918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860D8858-D9AE-0C6E-148D-21F91DB64D04}"/>
              </a:ext>
            </a:extLst>
          </p:cNvPr>
          <p:cNvSpPr>
            <a:spLocks noGrp="1"/>
          </p:cNvSpPr>
          <p:nvPr>
            <p:ph type="body" sz="quarter" idx="31"/>
          </p:nvPr>
        </p:nvSpPr>
        <p:spPr/>
        <p:txBody>
          <a:bodyPr/>
          <a:lstStyle/>
          <a:p>
            <a:endParaRPr lang="da-DK"/>
          </a:p>
        </p:txBody>
      </p:sp>
      <p:sp>
        <p:nvSpPr>
          <p:cNvPr id="3" name="Titel 2">
            <a:extLst>
              <a:ext uri="{FF2B5EF4-FFF2-40B4-BE49-F238E27FC236}">
                <a16:creationId xmlns:a16="http://schemas.microsoft.com/office/drawing/2014/main" id="{BDA1D128-E4BB-0676-D046-6CAE81B46E2D}"/>
              </a:ext>
            </a:extLst>
          </p:cNvPr>
          <p:cNvSpPr>
            <a:spLocks noGrp="1"/>
          </p:cNvSpPr>
          <p:nvPr>
            <p:ph type="ctrTitle"/>
          </p:nvPr>
        </p:nvSpPr>
        <p:spPr/>
        <p:txBody>
          <a:bodyPr/>
          <a:lstStyle/>
          <a:p>
            <a:r>
              <a:rPr lang="da-DK" dirty="0"/>
              <a:t>SFO og klub</a:t>
            </a:r>
          </a:p>
        </p:txBody>
      </p:sp>
      <p:sp>
        <p:nvSpPr>
          <p:cNvPr id="4" name="Pladsholder til tekst 3">
            <a:extLst>
              <a:ext uri="{FF2B5EF4-FFF2-40B4-BE49-F238E27FC236}">
                <a16:creationId xmlns:a16="http://schemas.microsoft.com/office/drawing/2014/main" id="{D87C468E-53E3-B94C-00D2-A00BEB21964A}"/>
              </a:ext>
            </a:extLst>
          </p:cNvPr>
          <p:cNvSpPr>
            <a:spLocks noGrp="1"/>
          </p:cNvSpPr>
          <p:nvPr>
            <p:ph type="body" sz="quarter" idx="20"/>
          </p:nvPr>
        </p:nvSpPr>
        <p:spPr/>
        <p:txBody>
          <a:bodyPr/>
          <a:lstStyle/>
          <a:p>
            <a:endParaRPr lang="da-DK"/>
          </a:p>
        </p:txBody>
      </p:sp>
      <p:sp>
        <p:nvSpPr>
          <p:cNvPr id="5" name="Pladsholder til tekst 4">
            <a:extLst>
              <a:ext uri="{FF2B5EF4-FFF2-40B4-BE49-F238E27FC236}">
                <a16:creationId xmlns:a16="http://schemas.microsoft.com/office/drawing/2014/main" id="{3A3CAD13-4B41-A1BB-A0FD-F55B7D2D7AEE}"/>
              </a:ext>
            </a:extLst>
          </p:cNvPr>
          <p:cNvSpPr>
            <a:spLocks noGrp="1"/>
          </p:cNvSpPr>
          <p:nvPr>
            <p:ph type="body" sz="quarter" idx="25"/>
          </p:nvPr>
        </p:nvSpPr>
        <p:spPr/>
        <p:txBody>
          <a:bodyPr/>
          <a:lstStyle/>
          <a:p>
            <a:endParaRPr lang="da-DK"/>
          </a:p>
        </p:txBody>
      </p:sp>
      <p:sp>
        <p:nvSpPr>
          <p:cNvPr id="7" name="Pladsholder til sidefod 6">
            <a:extLst>
              <a:ext uri="{FF2B5EF4-FFF2-40B4-BE49-F238E27FC236}">
                <a16:creationId xmlns:a16="http://schemas.microsoft.com/office/drawing/2014/main" id="{D184FE62-FAF3-BC8C-C41A-42244227859A}"/>
              </a:ext>
            </a:extLst>
          </p:cNvPr>
          <p:cNvSpPr>
            <a:spLocks noGrp="1"/>
          </p:cNvSpPr>
          <p:nvPr>
            <p:ph type="ftr" sz="quarter" idx="33"/>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1FF5D9F3-21C6-2269-4191-BCC3FA526C9C}"/>
              </a:ext>
            </a:extLst>
          </p:cNvPr>
          <p:cNvSpPr>
            <a:spLocks noGrp="1"/>
          </p:cNvSpPr>
          <p:nvPr>
            <p:ph type="sldNum" sz="quarter" idx="34"/>
          </p:nvPr>
        </p:nvSpPr>
        <p:spPr/>
        <p:txBody>
          <a:bodyPr/>
          <a:lstStyle/>
          <a:p>
            <a:fld id="{23AA811B-2EBD-4900-905E-5BE206449611}" type="slidenum">
              <a:rPr lang="da-DK" smtClean="0"/>
              <a:pPr/>
              <a:t>46</a:t>
            </a:fld>
            <a:endParaRPr lang="da-DK" dirty="0"/>
          </a:p>
        </p:txBody>
      </p:sp>
    </p:spTree>
    <p:extLst>
      <p:ext uri="{BB962C8B-B14F-4D97-AF65-F5344CB8AC3E}">
        <p14:creationId xmlns:p14="http://schemas.microsoft.com/office/powerpoint/2010/main" val="33290309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CBD68-6D8E-C220-74B3-920164FD9F5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38261E3-4586-4976-0614-F67CE039E75F}"/>
              </a:ext>
            </a:extLst>
          </p:cNvPr>
          <p:cNvSpPr>
            <a:spLocks noGrp="1"/>
          </p:cNvSpPr>
          <p:nvPr>
            <p:ph type="title"/>
          </p:nvPr>
        </p:nvSpPr>
        <p:spPr/>
        <p:txBody>
          <a:bodyPr/>
          <a:lstStyle/>
          <a:p>
            <a:r>
              <a:rPr lang="da-DK" dirty="0"/>
              <a:t>Opdeling af indtægter og udgifter til SFO og klub</a:t>
            </a:r>
          </a:p>
        </p:txBody>
      </p:sp>
      <p:sp>
        <p:nvSpPr>
          <p:cNvPr id="3" name="Pladsholder til indhold 2">
            <a:extLst>
              <a:ext uri="{FF2B5EF4-FFF2-40B4-BE49-F238E27FC236}">
                <a16:creationId xmlns:a16="http://schemas.microsoft.com/office/drawing/2014/main" id="{0370CD8B-6E0B-BEF5-D3F2-FFEA3633BD16}"/>
              </a:ext>
            </a:extLst>
          </p:cNvPr>
          <p:cNvSpPr>
            <a:spLocks noGrp="1"/>
          </p:cNvSpPr>
          <p:nvPr>
            <p:ph idx="1"/>
          </p:nvPr>
        </p:nvSpPr>
        <p:spPr>
          <a:xfrm>
            <a:off x="540000" y="1047566"/>
            <a:ext cx="11106487" cy="5269098"/>
          </a:xfrm>
        </p:spPr>
        <p:txBody>
          <a:bodyPr/>
          <a:lstStyle/>
          <a:p>
            <a:r>
              <a:rPr lang="da-DK" b="1" dirty="0"/>
              <a:t>Regnskabsparadigme 2024</a:t>
            </a:r>
          </a:p>
          <a:p>
            <a:pPr lvl="1"/>
            <a:r>
              <a:rPr lang="da-DK" dirty="0"/>
              <a:t>Miniregnskab til </a:t>
            </a:r>
          </a:p>
          <a:p>
            <a:pPr lvl="2"/>
            <a:r>
              <a:rPr lang="da-DK" dirty="0"/>
              <a:t>SFO (0. – 3.klasse)</a:t>
            </a:r>
          </a:p>
          <a:p>
            <a:pPr lvl="3"/>
            <a:r>
              <a:rPr lang="da-DK" sz="1400" dirty="0"/>
              <a:t>Indenfor loven</a:t>
            </a:r>
          </a:p>
          <a:p>
            <a:pPr lvl="3"/>
            <a:r>
              <a:rPr lang="da-DK" sz="1400" dirty="0"/>
              <a:t>Må give underskud</a:t>
            </a:r>
          </a:p>
          <a:p>
            <a:pPr lvl="2"/>
            <a:r>
              <a:rPr lang="da-DK" dirty="0"/>
              <a:t>Klub (4. klasse +)</a:t>
            </a:r>
          </a:p>
          <a:p>
            <a:pPr lvl="3"/>
            <a:r>
              <a:rPr lang="da-DK" sz="1400" dirty="0"/>
              <a:t>Udenfor loven</a:t>
            </a:r>
          </a:p>
          <a:p>
            <a:pPr lvl="3"/>
            <a:r>
              <a:rPr lang="da-DK" sz="1400" dirty="0"/>
              <a:t>Må ikke give underskud</a:t>
            </a:r>
          </a:p>
          <a:p>
            <a:pPr lvl="3"/>
            <a:r>
              <a:rPr lang="da-DK" sz="1400" dirty="0"/>
              <a:t>Hvis underskud skal skolens bestyrelse iværksætte en handlingsplan med det formål, at klubben på sigt giver overskud</a:t>
            </a:r>
          </a:p>
          <a:p>
            <a:r>
              <a:rPr lang="da-DK" b="1" dirty="0"/>
              <a:t>STUK i hyrdebrev af 3/2 2025</a:t>
            </a:r>
          </a:p>
          <a:p>
            <a:pPr lvl="1"/>
            <a:r>
              <a:rPr lang="da-DK" dirty="0"/>
              <a:t>Fra regnskabsåret 2024 skal skolerne, jf. paradigme og vejledning for årsrapporten 2024 opgøre særskilt regnskab for skolefritidsordning (0.-3. klasse) samt klubtilbud for børn fra 4. klassetrin i overensstemmelse med Friskolelovens § 36 b, stk. 3 og 4. (LBK nr. 1245 af 28. november 2024).  </a:t>
            </a:r>
          </a:p>
          <a:p>
            <a:pPr lvl="1"/>
            <a:r>
              <a:rPr lang="da-DK" dirty="0"/>
              <a:t>Styrelsen er opmærksom på, at ovenstående kan give skoler udfordringer med at opgøre indtægter og omkostninger på henholdsvis skolefritidsordning (0.-3. klasse) samt klubtilbud for børn fra 4. klassetrin. </a:t>
            </a:r>
          </a:p>
          <a:p>
            <a:pPr lvl="1"/>
            <a:r>
              <a:rPr lang="da-DK" dirty="0"/>
              <a:t>Styrelsen beder i den forbindelse skolerne i samarbejde med deres revisor om at lave en hensigtsmæssig fordelingsnøgle. </a:t>
            </a:r>
          </a:p>
        </p:txBody>
      </p:sp>
      <p:sp>
        <p:nvSpPr>
          <p:cNvPr id="5" name="Pladsholder til sidefod 4">
            <a:extLst>
              <a:ext uri="{FF2B5EF4-FFF2-40B4-BE49-F238E27FC236}">
                <a16:creationId xmlns:a16="http://schemas.microsoft.com/office/drawing/2014/main" id="{754AF053-E200-BD19-BD69-2F53ED0592A3}"/>
              </a:ext>
            </a:extLst>
          </p:cNvPr>
          <p:cNvSpPr>
            <a:spLocks noGrp="1"/>
          </p:cNvSpPr>
          <p:nvPr>
            <p:ph type="ftr" sz="quarter" idx="11"/>
          </p:nvPr>
        </p:nvSpPr>
        <p:spPr/>
        <p:txBody>
          <a:bodyPr/>
          <a:lstStyle/>
          <a:p>
            <a:r>
              <a:rPr lang="da-DK"/>
              <a:t>April  2026 | KOMiT Brugerkonference 2026</a:t>
            </a:r>
            <a:endParaRPr lang="da-DK" dirty="0"/>
          </a:p>
        </p:txBody>
      </p:sp>
      <p:sp>
        <p:nvSpPr>
          <p:cNvPr id="4" name="Pladsholder til slidenummer 3">
            <a:extLst>
              <a:ext uri="{FF2B5EF4-FFF2-40B4-BE49-F238E27FC236}">
                <a16:creationId xmlns:a16="http://schemas.microsoft.com/office/drawing/2014/main" id="{4CC63309-1705-A214-C4EE-C7B6DE059A71}"/>
              </a:ext>
            </a:extLst>
          </p:cNvPr>
          <p:cNvSpPr>
            <a:spLocks noGrp="1"/>
          </p:cNvSpPr>
          <p:nvPr>
            <p:ph type="sldNum" sz="quarter" idx="12"/>
          </p:nvPr>
        </p:nvSpPr>
        <p:spPr/>
        <p:txBody>
          <a:bodyPr/>
          <a:lstStyle/>
          <a:p>
            <a:fld id="{23AA811B-2EBD-4900-905E-5BE206449611}" type="slidenum">
              <a:rPr lang="da-DK" smtClean="0"/>
              <a:pPr/>
              <a:t>47</a:t>
            </a:fld>
            <a:endParaRPr lang="da-DK" dirty="0"/>
          </a:p>
        </p:txBody>
      </p:sp>
    </p:spTree>
    <p:extLst>
      <p:ext uri="{BB962C8B-B14F-4D97-AF65-F5344CB8AC3E}">
        <p14:creationId xmlns:p14="http://schemas.microsoft.com/office/powerpoint/2010/main" val="41921854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BB210A-AA0C-3314-12C1-CF81C009422F}"/>
              </a:ext>
            </a:extLst>
          </p:cNvPr>
          <p:cNvSpPr>
            <a:spLocks noGrp="1"/>
          </p:cNvSpPr>
          <p:nvPr>
            <p:ph type="title"/>
          </p:nvPr>
        </p:nvSpPr>
        <p:spPr/>
        <p:txBody>
          <a:bodyPr/>
          <a:lstStyle/>
          <a:p>
            <a:r>
              <a:rPr lang="da-DK" dirty="0"/>
              <a:t>Opdeling af indtægter og udgifter til SFO og klub</a:t>
            </a:r>
          </a:p>
        </p:txBody>
      </p:sp>
      <p:sp>
        <p:nvSpPr>
          <p:cNvPr id="3" name="Pladsholder til indhold 2">
            <a:extLst>
              <a:ext uri="{FF2B5EF4-FFF2-40B4-BE49-F238E27FC236}">
                <a16:creationId xmlns:a16="http://schemas.microsoft.com/office/drawing/2014/main" id="{011B25DE-00E3-0901-312E-A3E968CA1E07}"/>
              </a:ext>
            </a:extLst>
          </p:cNvPr>
          <p:cNvSpPr>
            <a:spLocks noGrp="1"/>
          </p:cNvSpPr>
          <p:nvPr>
            <p:ph idx="1"/>
          </p:nvPr>
        </p:nvSpPr>
        <p:spPr>
          <a:xfrm>
            <a:off x="540000" y="1473692"/>
            <a:ext cx="11106487" cy="4842971"/>
          </a:xfrm>
        </p:spPr>
        <p:txBody>
          <a:bodyPr/>
          <a:lstStyle/>
          <a:p>
            <a:r>
              <a:rPr lang="da-DK" dirty="0"/>
              <a:t>Eksempel – se regneark</a:t>
            </a:r>
          </a:p>
          <a:p>
            <a:r>
              <a:rPr lang="da-DK" dirty="0"/>
              <a:t>Omkostninger er fordelt efter følgende fordelingsnøgler </a:t>
            </a:r>
          </a:p>
          <a:p>
            <a:pPr lvl="1"/>
            <a:r>
              <a:rPr lang="da-DK" dirty="0"/>
              <a:t>Løn </a:t>
            </a:r>
          </a:p>
          <a:p>
            <a:pPr lvl="2"/>
            <a:r>
              <a:rPr lang="da-DK" dirty="0"/>
              <a:t>Lønnen er fordelt ud fra en anslået normering </a:t>
            </a:r>
          </a:p>
          <a:p>
            <a:pPr lvl="1"/>
            <a:r>
              <a:rPr lang="da-DK" dirty="0"/>
              <a:t>Omkostninger </a:t>
            </a:r>
          </a:p>
          <a:p>
            <a:pPr lvl="2"/>
            <a:r>
              <a:rPr lang="da-DK" dirty="0"/>
              <a:t>Fordelt i forhold til åbningstid * børn for henholdsvis 0. – 3, klasse og 4, klasse. </a:t>
            </a:r>
          </a:p>
        </p:txBody>
      </p:sp>
      <p:sp>
        <p:nvSpPr>
          <p:cNvPr id="5" name="Pladsholder til sidefod 4">
            <a:extLst>
              <a:ext uri="{FF2B5EF4-FFF2-40B4-BE49-F238E27FC236}">
                <a16:creationId xmlns:a16="http://schemas.microsoft.com/office/drawing/2014/main" id="{41CF2136-35E9-FA15-D28D-58BBA1A97E8E}"/>
              </a:ext>
            </a:extLst>
          </p:cNvPr>
          <p:cNvSpPr>
            <a:spLocks noGrp="1"/>
          </p:cNvSpPr>
          <p:nvPr>
            <p:ph type="ftr" sz="quarter" idx="11"/>
          </p:nvPr>
        </p:nvSpPr>
        <p:spPr/>
        <p:txBody>
          <a:bodyPr/>
          <a:lstStyle/>
          <a:p>
            <a:r>
              <a:rPr lang="da-DK"/>
              <a:t>April  2026 | KOMiT Brugerkonference 2026</a:t>
            </a:r>
            <a:endParaRPr lang="da-DK" dirty="0"/>
          </a:p>
        </p:txBody>
      </p:sp>
      <p:sp>
        <p:nvSpPr>
          <p:cNvPr id="4" name="Pladsholder til slidenummer 3">
            <a:extLst>
              <a:ext uri="{FF2B5EF4-FFF2-40B4-BE49-F238E27FC236}">
                <a16:creationId xmlns:a16="http://schemas.microsoft.com/office/drawing/2014/main" id="{C8FCB4E5-3D01-158C-17E7-9668AC0DCD2A}"/>
              </a:ext>
            </a:extLst>
          </p:cNvPr>
          <p:cNvSpPr>
            <a:spLocks noGrp="1"/>
          </p:cNvSpPr>
          <p:nvPr>
            <p:ph type="sldNum" sz="quarter" idx="12"/>
          </p:nvPr>
        </p:nvSpPr>
        <p:spPr/>
        <p:txBody>
          <a:bodyPr/>
          <a:lstStyle/>
          <a:p>
            <a:fld id="{23AA811B-2EBD-4900-905E-5BE206449611}" type="slidenum">
              <a:rPr lang="da-DK" smtClean="0"/>
              <a:pPr/>
              <a:t>48</a:t>
            </a:fld>
            <a:endParaRPr lang="da-DK" dirty="0"/>
          </a:p>
        </p:txBody>
      </p:sp>
    </p:spTree>
    <p:extLst>
      <p:ext uri="{BB962C8B-B14F-4D97-AF65-F5344CB8AC3E}">
        <p14:creationId xmlns:p14="http://schemas.microsoft.com/office/powerpoint/2010/main" val="30632259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B4545DF6-B744-E485-B472-0DB7CCC20030}"/>
              </a:ext>
            </a:extLst>
          </p:cNvPr>
          <p:cNvSpPr>
            <a:spLocks noGrp="1"/>
          </p:cNvSpPr>
          <p:nvPr>
            <p:ph type="body" sz="quarter" idx="31"/>
          </p:nvPr>
        </p:nvSpPr>
        <p:spPr/>
        <p:txBody>
          <a:bodyPr/>
          <a:lstStyle/>
          <a:p>
            <a:endParaRPr lang="da-DK"/>
          </a:p>
        </p:txBody>
      </p:sp>
      <p:sp>
        <p:nvSpPr>
          <p:cNvPr id="3" name="Titel 2">
            <a:extLst>
              <a:ext uri="{FF2B5EF4-FFF2-40B4-BE49-F238E27FC236}">
                <a16:creationId xmlns:a16="http://schemas.microsoft.com/office/drawing/2014/main" id="{E00EDF0A-3D52-883D-F819-A25FB14AEADF}"/>
              </a:ext>
            </a:extLst>
          </p:cNvPr>
          <p:cNvSpPr>
            <a:spLocks noGrp="1"/>
          </p:cNvSpPr>
          <p:nvPr>
            <p:ph type="ctrTitle"/>
          </p:nvPr>
        </p:nvSpPr>
        <p:spPr/>
        <p:txBody>
          <a:bodyPr/>
          <a:lstStyle/>
          <a:p>
            <a:r>
              <a:rPr lang="da-DK" dirty="0"/>
              <a:t>Forsøgsordning med mad</a:t>
            </a:r>
          </a:p>
        </p:txBody>
      </p:sp>
      <p:sp>
        <p:nvSpPr>
          <p:cNvPr id="4" name="Pladsholder til tekst 3">
            <a:extLst>
              <a:ext uri="{FF2B5EF4-FFF2-40B4-BE49-F238E27FC236}">
                <a16:creationId xmlns:a16="http://schemas.microsoft.com/office/drawing/2014/main" id="{89CA7DCD-7579-FABF-DBDF-DDFBF53ADD04}"/>
              </a:ext>
            </a:extLst>
          </p:cNvPr>
          <p:cNvSpPr>
            <a:spLocks noGrp="1"/>
          </p:cNvSpPr>
          <p:nvPr>
            <p:ph type="body" sz="quarter" idx="20"/>
          </p:nvPr>
        </p:nvSpPr>
        <p:spPr/>
        <p:txBody>
          <a:bodyPr/>
          <a:lstStyle/>
          <a:p>
            <a:endParaRPr lang="da-DK"/>
          </a:p>
        </p:txBody>
      </p:sp>
      <p:sp>
        <p:nvSpPr>
          <p:cNvPr id="5" name="Pladsholder til tekst 4">
            <a:extLst>
              <a:ext uri="{FF2B5EF4-FFF2-40B4-BE49-F238E27FC236}">
                <a16:creationId xmlns:a16="http://schemas.microsoft.com/office/drawing/2014/main" id="{FD9C8CB7-B7BD-8E8B-0357-F5D745FDAB07}"/>
              </a:ext>
            </a:extLst>
          </p:cNvPr>
          <p:cNvSpPr>
            <a:spLocks noGrp="1"/>
          </p:cNvSpPr>
          <p:nvPr>
            <p:ph type="body" sz="quarter" idx="25"/>
          </p:nvPr>
        </p:nvSpPr>
        <p:spPr/>
        <p:txBody>
          <a:bodyPr/>
          <a:lstStyle/>
          <a:p>
            <a:endParaRPr lang="da-DK"/>
          </a:p>
        </p:txBody>
      </p:sp>
      <p:sp>
        <p:nvSpPr>
          <p:cNvPr id="6" name="Pladsholder til sidefod 5">
            <a:extLst>
              <a:ext uri="{FF2B5EF4-FFF2-40B4-BE49-F238E27FC236}">
                <a16:creationId xmlns:a16="http://schemas.microsoft.com/office/drawing/2014/main" id="{0999BE7A-41AA-DE2E-4A33-E20B60E50B7C}"/>
              </a:ext>
            </a:extLst>
          </p:cNvPr>
          <p:cNvSpPr>
            <a:spLocks noGrp="1"/>
          </p:cNvSpPr>
          <p:nvPr>
            <p:ph type="ftr" sz="quarter" idx="33"/>
          </p:nvPr>
        </p:nvSpPr>
        <p:spPr/>
        <p:txBody>
          <a:bodyPr/>
          <a:lstStyle/>
          <a:p>
            <a:r>
              <a:rPr lang="da-DK"/>
              <a:t>April  2026 | KOMiT Brugerkonference 2026</a:t>
            </a:r>
            <a:endParaRPr lang="da-DK" dirty="0"/>
          </a:p>
        </p:txBody>
      </p:sp>
      <p:sp>
        <p:nvSpPr>
          <p:cNvPr id="7" name="Pladsholder til slidenummer 6">
            <a:extLst>
              <a:ext uri="{FF2B5EF4-FFF2-40B4-BE49-F238E27FC236}">
                <a16:creationId xmlns:a16="http://schemas.microsoft.com/office/drawing/2014/main" id="{F5D01711-6543-1CF7-48C5-61426EDC55FA}"/>
              </a:ext>
            </a:extLst>
          </p:cNvPr>
          <p:cNvSpPr>
            <a:spLocks noGrp="1"/>
          </p:cNvSpPr>
          <p:nvPr>
            <p:ph type="sldNum" sz="quarter" idx="34"/>
          </p:nvPr>
        </p:nvSpPr>
        <p:spPr/>
        <p:txBody>
          <a:bodyPr/>
          <a:lstStyle/>
          <a:p>
            <a:fld id="{23AA811B-2EBD-4900-905E-5BE206449611}" type="slidenum">
              <a:rPr lang="da-DK" smtClean="0"/>
              <a:pPr/>
              <a:t>49</a:t>
            </a:fld>
            <a:endParaRPr lang="da-DK" dirty="0"/>
          </a:p>
        </p:txBody>
      </p:sp>
    </p:spTree>
    <p:extLst>
      <p:ext uri="{BB962C8B-B14F-4D97-AF65-F5344CB8AC3E}">
        <p14:creationId xmlns:p14="http://schemas.microsoft.com/office/powerpoint/2010/main" val="4026356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CD8C1-1868-E83C-5236-49C58FE3F5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9F09BE3-A739-EF17-0E01-D2278C9C00FA}"/>
              </a:ext>
            </a:extLst>
          </p:cNvPr>
          <p:cNvSpPr>
            <a:spLocks noGrp="1"/>
          </p:cNvSpPr>
          <p:nvPr>
            <p:ph type="title"/>
          </p:nvPr>
        </p:nvSpPr>
        <p:spPr/>
        <p:txBody>
          <a:bodyPr/>
          <a:lstStyle/>
          <a:p>
            <a:r>
              <a:rPr lang="da-DK" dirty="0"/>
              <a:t>Den ”nye” bogføringslov</a:t>
            </a:r>
          </a:p>
        </p:txBody>
      </p:sp>
      <p:sp>
        <p:nvSpPr>
          <p:cNvPr id="3" name="Pladsholder til indhold 2">
            <a:extLst>
              <a:ext uri="{FF2B5EF4-FFF2-40B4-BE49-F238E27FC236}">
                <a16:creationId xmlns:a16="http://schemas.microsoft.com/office/drawing/2014/main" id="{3680005D-BAD8-D24C-48F8-FAB6C6D2A4E3}"/>
              </a:ext>
            </a:extLst>
          </p:cNvPr>
          <p:cNvSpPr>
            <a:spLocks noGrp="1"/>
          </p:cNvSpPr>
          <p:nvPr>
            <p:ph idx="1"/>
          </p:nvPr>
        </p:nvSpPr>
        <p:spPr>
          <a:xfrm>
            <a:off x="540000" y="901148"/>
            <a:ext cx="11106487" cy="5415515"/>
          </a:xfrm>
        </p:spPr>
        <p:txBody>
          <a:bodyPr/>
          <a:lstStyle/>
          <a:p>
            <a:r>
              <a:rPr lang="da-DK" dirty="0"/>
              <a:t>Nyt i 2026</a:t>
            </a:r>
          </a:p>
          <a:p>
            <a:pPr lvl="1"/>
            <a:r>
              <a:rPr lang="da-DK" dirty="0"/>
              <a:t>Kredsen af omfattede virksomheder mm udvides til </a:t>
            </a:r>
          </a:p>
          <a:p>
            <a:pPr lvl="2"/>
            <a:r>
              <a:rPr lang="da-DK" dirty="0"/>
              <a:t>Personlige virksomheder med omsætning &gt; tDKK 300</a:t>
            </a:r>
          </a:p>
          <a:p>
            <a:pPr lvl="2"/>
            <a:r>
              <a:rPr lang="da-DK" dirty="0"/>
              <a:t>Foreninger med erhvervsmæssig omsætning &gt; tDKK 300</a:t>
            </a:r>
          </a:p>
          <a:p>
            <a:pPr lvl="2"/>
            <a:r>
              <a:rPr lang="da-DK" dirty="0"/>
              <a:t>Visse datterselskaber, der ikke tidligere har været omfatte</a:t>
            </a:r>
          </a:p>
        </p:txBody>
      </p:sp>
      <p:sp>
        <p:nvSpPr>
          <p:cNvPr id="5" name="Pladsholder til sidefod 4">
            <a:extLst>
              <a:ext uri="{FF2B5EF4-FFF2-40B4-BE49-F238E27FC236}">
                <a16:creationId xmlns:a16="http://schemas.microsoft.com/office/drawing/2014/main" id="{585DDE87-D35E-6C84-EB39-D1B025773B4F}"/>
              </a:ext>
            </a:extLst>
          </p:cNvPr>
          <p:cNvSpPr>
            <a:spLocks noGrp="1"/>
          </p:cNvSpPr>
          <p:nvPr>
            <p:ph type="ftr" sz="quarter" idx="11"/>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FD393A9D-7467-3C82-0037-E060A3BB04A5}"/>
              </a:ext>
            </a:extLst>
          </p:cNvPr>
          <p:cNvSpPr>
            <a:spLocks noGrp="1"/>
          </p:cNvSpPr>
          <p:nvPr>
            <p:ph type="sldNum" sz="quarter" idx="12"/>
          </p:nvPr>
        </p:nvSpPr>
        <p:spPr/>
        <p:txBody>
          <a:bodyPr/>
          <a:lstStyle/>
          <a:p>
            <a:fld id="{23AA811B-2EBD-4900-905E-5BE206449611}" type="slidenum">
              <a:rPr lang="da-DK" smtClean="0"/>
              <a:pPr/>
              <a:t>5</a:t>
            </a:fld>
            <a:endParaRPr lang="da-DK" dirty="0"/>
          </a:p>
        </p:txBody>
      </p:sp>
    </p:spTree>
    <p:extLst>
      <p:ext uri="{BB962C8B-B14F-4D97-AF65-F5344CB8AC3E}">
        <p14:creationId xmlns:p14="http://schemas.microsoft.com/office/powerpoint/2010/main" val="35121571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A7638-0EC0-5879-6FA2-DC8CD8EE2323}"/>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13FDCEAD-9417-E55B-806A-DD1C7BB583D0}"/>
              </a:ext>
            </a:extLst>
          </p:cNvPr>
          <p:cNvSpPr>
            <a:spLocks noGrp="1"/>
          </p:cNvSpPr>
          <p:nvPr>
            <p:ph type="title"/>
          </p:nvPr>
        </p:nvSpPr>
        <p:spPr/>
        <p:txBody>
          <a:bodyPr/>
          <a:lstStyle/>
          <a:p>
            <a:r>
              <a:rPr lang="da-DK" dirty="0"/>
              <a:t>Pulje til afprøvning af skolemadsordninger</a:t>
            </a:r>
          </a:p>
        </p:txBody>
      </p:sp>
      <p:sp>
        <p:nvSpPr>
          <p:cNvPr id="6" name="Pladsholder til indhold 5">
            <a:extLst>
              <a:ext uri="{FF2B5EF4-FFF2-40B4-BE49-F238E27FC236}">
                <a16:creationId xmlns:a16="http://schemas.microsoft.com/office/drawing/2014/main" id="{3CC8C4DB-6660-A550-DF20-6C82F55ECA2E}"/>
              </a:ext>
            </a:extLst>
          </p:cNvPr>
          <p:cNvSpPr>
            <a:spLocks noGrp="1"/>
          </p:cNvSpPr>
          <p:nvPr>
            <p:ph idx="1"/>
          </p:nvPr>
        </p:nvSpPr>
        <p:spPr>
          <a:xfrm>
            <a:off x="540000" y="1210962"/>
            <a:ext cx="11106487" cy="5105701"/>
          </a:xfrm>
        </p:spPr>
        <p:txBody>
          <a:bodyPr/>
          <a:lstStyle/>
          <a:p>
            <a:pPr marL="0" indent="0">
              <a:buNone/>
            </a:pPr>
            <a:r>
              <a:rPr lang="da-DK" sz="2400" b="1" dirty="0"/>
              <a:t>Udfordringer i forbindelse med aflæggelse af skolen årsregnskaber de kommende år</a:t>
            </a:r>
          </a:p>
          <a:p>
            <a:r>
              <a:rPr lang="da-DK" sz="2000" dirty="0"/>
              <a:t>Investering i inventar, hårde hvidevarer m.v. – beløb over 31.250 kr. inkl. moms skal regnskabsmæssigt aktiveres ifølge Regnskabsbekendtgørelsen §6</a:t>
            </a:r>
          </a:p>
          <a:p>
            <a:pPr lvl="1"/>
            <a:r>
              <a:rPr lang="da-DK" sz="2000" dirty="0"/>
              <a:t>Periodiseret anlægstilskud, herunder løbende indtægtsføres i takt med afskrivninger af aktiver (investering i inventar, hårde hvidevarer m.v.) </a:t>
            </a:r>
            <a:endParaRPr lang="da-DK" sz="2000" b="1" dirty="0"/>
          </a:p>
          <a:p>
            <a:r>
              <a:rPr lang="da-DK" sz="2000" dirty="0"/>
              <a:t>Forskel mellem projektregnskaber og skolens årsregnskaber (investeringer)</a:t>
            </a:r>
          </a:p>
          <a:p>
            <a:r>
              <a:rPr lang="da-DK" sz="2000" dirty="0"/>
              <a:t>Puljetilskud fra UVM indgår statstilskud, herunder ”særlige tilskud”, jf. note 1</a:t>
            </a:r>
          </a:p>
          <a:p>
            <a:r>
              <a:rPr lang="da-DK" sz="2000" dirty="0"/>
              <a:t>Omkostninger vedr. råvarer, løn køkkenpersonale, løn pædagogisk personale, løn administrativt personale, fragt, emballage, rengøring m.v. - som er dækket af tilskud – præsentes under de sædvanlige poster i resultatopgørelsen samt tilhørende noter.</a:t>
            </a:r>
          </a:p>
          <a:p>
            <a:endParaRPr lang="da-DK" sz="2400" dirty="0"/>
          </a:p>
          <a:p>
            <a:endParaRPr lang="da-DK" dirty="0"/>
          </a:p>
        </p:txBody>
      </p:sp>
      <p:sp>
        <p:nvSpPr>
          <p:cNvPr id="4" name="Pladsholder til sidefod 3">
            <a:extLst>
              <a:ext uri="{FF2B5EF4-FFF2-40B4-BE49-F238E27FC236}">
                <a16:creationId xmlns:a16="http://schemas.microsoft.com/office/drawing/2014/main" id="{87C48259-64F8-20A6-3D35-64CC9B25DE42}"/>
              </a:ext>
            </a:extLst>
          </p:cNvPr>
          <p:cNvSpPr>
            <a:spLocks noGrp="1"/>
          </p:cNvSpPr>
          <p:nvPr>
            <p:ph type="ftr" sz="quarter" idx="11"/>
          </p:nvPr>
        </p:nvSpPr>
        <p:spPr/>
        <p:txBody>
          <a:bodyPr/>
          <a:lstStyle/>
          <a:p>
            <a:r>
              <a:rPr lang="da-DK" noProof="0"/>
              <a:t>April  2026 | KOMiT Brugerkonference 2026</a:t>
            </a:r>
            <a:endParaRPr lang="da-DK" noProof="0" dirty="0"/>
          </a:p>
        </p:txBody>
      </p:sp>
      <p:sp>
        <p:nvSpPr>
          <p:cNvPr id="3" name="Pladsholder til slidenummer 2">
            <a:extLst>
              <a:ext uri="{FF2B5EF4-FFF2-40B4-BE49-F238E27FC236}">
                <a16:creationId xmlns:a16="http://schemas.microsoft.com/office/drawing/2014/main" id="{CD190680-3C8B-494B-D2ED-099C281D6495}"/>
              </a:ext>
            </a:extLst>
          </p:cNvPr>
          <p:cNvSpPr>
            <a:spLocks noGrp="1"/>
          </p:cNvSpPr>
          <p:nvPr>
            <p:ph type="sldNum" sz="quarter" idx="12"/>
          </p:nvPr>
        </p:nvSpPr>
        <p:spPr/>
        <p:txBody>
          <a:bodyPr/>
          <a:lstStyle/>
          <a:p>
            <a:fld id="{F8E36CD1-C27C-4872-A91D-3439FBDA9CEF}" type="slidenum">
              <a:rPr lang="da-DK" smtClean="0"/>
              <a:t>50</a:t>
            </a:fld>
            <a:endParaRPr lang="da-DK"/>
          </a:p>
        </p:txBody>
      </p:sp>
    </p:spTree>
    <p:extLst>
      <p:ext uri="{BB962C8B-B14F-4D97-AF65-F5344CB8AC3E}">
        <p14:creationId xmlns:p14="http://schemas.microsoft.com/office/powerpoint/2010/main" val="21947755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1F7F7-3589-10E8-0954-90C088E5C835}"/>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E4AE29AF-95CA-670F-3CA2-653A7667E17E}"/>
              </a:ext>
            </a:extLst>
          </p:cNvPr>
          <p:cNvSpPr>
            <a:spLocks noGrp="1"/>
          </p:cNvSpPr>
          <p:nvPr>
            <p:ph type="title"/>
          </p:nvPr>
        </p:nvSpPr>
        <p:spPr/>
        <p:txBody>
          <a:bodyPr/>
          <a:lstStyle/>
          <a:p>
            <a:r>
              <a:rPr lang="da-DK" dirty="0"/>
              <a:t>Pulje til afprøvning af skolemadsordninger</a:t>
            </a:r>
          </a:p>
        </p:txBody>
      </p:sp>
      <p:sp>
        <p:nvSpPr>
          <p:cNvPr id="6" name="Pladsholder til indhold 5">
            <a:extLst>
              <a:ext uri="{FF2B5EF4-FFF2-40B4-BE49-F238E27FC236}">
                <a16:creationId xmlns:a16="http://schemas.microsoft.com/office/drawing/2014/main" id="{543E4FA2-A844-F90D-D765-8B1F5892CB10}"/>
              </a:ext>
            </a:extLst>
          </p:cNvPr>
          <p:cNvSpPr>
            <a:spLocks noGrp="1"/>
          </p:cNvSpPr>
          <p:nvPr>
            <p:ph idx="1"/>
          </p:nvPr>
        </p:nvSpPr>
        <p:spPr>
          <a:xfrm>
            <a:off x="540000" y="1000898"/>
            <a:ext cx="11106487" cy="5315766"/>
          </a:xfrm>
        </p:spPr>
        <p:txBody>
          <a:bodyPr/>
          <a:lstStyle/>
          <a:p>
            <a:r>
              <a:rPr lang="da-DK" sz="2000" b="1" dirty="0"/>
              <a:t>Eksempel</a:t>
            </a:r>
          </a:p>
          <a:p>
            <a:pPr lvl="1"/>
            <a:r>
              <a:rPr lang="da-DK" dirty="0"/>
              <a:t>Skolen har efteråret 2025 modtaget tDKK 500 i statstilskud</a:t>
            </a:r>
          </a:p>
          <a:p>
            <a:pPr lvl="1"/>
            <a:r>
              <a:rPr lang="da-DK" dirty="0"/>
              <a:t>Forældrebetaling vedr. ordningen tDKK 100</a:t>
            </a:r>
          </a:p>
          <a:p>
            <a:pPr lvl="1"/>
            <a:r>
              <a:rPr lang="da-DK" dirty="0"/>
              <a:t>Skolen har investeret tDKK 100 i køleskabe mm., der skal aktiveres jf. Regnskabsbekendtgørelsen</a:t>
            </a:r>
          </a:p>
          <a:p>
            <a:pPr lvl="1"/>
            <a:r>
              <a:rPr lang="da-DK" dirty="0"/>
              <a:t>Skolen har haft udgifter til løn på tDKK 250</a:t>
            </a:r>
          </a:p>
          <a:p>
            <a:pPr lvl="1"/>
            <a:r>
              <a:rPr lang="da-DK" dirty="0"/>
              <a:t>Skolen har haft udgifter til mad på tDKK 50</a:t>
            </a:r>
          </a:p>
          <a:p>
            <a:pPr lvl="1"/>
            <a:endParaRPr lang="da-DK" sz="1800" dirty="0"/>
          </a:p>
          <a:p>
            <a:pPr lvl="1"/>
            <a:r>
              <a:rPr lang="da-DK" sz="1800" b="1" dirty="0"/>
              <a:t>Regnskab</a:t>
            </a:r>
          </a:p>
          <a:p>
            <a:pPr lvl="2"/>
            <a:r>
              <a:rPr lang="da-DK" sz="1600" dirty="0"/>
              <a:t>Periodiseret anlægstilskud tDKK 100 – indtægtsføres i takt med afskrivningerne</a:t>
            </a:r>
          </a:p>
          <a:p>
            <a:pPr lvl="2"/>
            <a:r>
              <a:rPr lang="da-DK" sz="1600" dirty="0"/>
              <a:t>Tilgang anlægsaktiver kost tDKK 100 – afskrives på sædvanlig vis</a:t>
            </a:r>
          </a:p>
          <a:p>
            <a:pPr lvl="2"/>
            <a:r>
              <a:rPr lang="da-DK" sz="1600" dirty="0"/>
              <a:t>Andre indtægter – betaling for madordning tDKK 100</a:t>
            </a:r>
          </a:p>
          <a:p>
            <a:pPr lvl="2"/>
            <a:r>
              <a:rPr lang="da-DK" sz="1600" dirty="0"/>
              <a:t>Løn, kost tDKK 250</a:t>
            </a:r>
          </a:p>
          <a:p>
            <a:pPr lvl="2"/>
            <a:r>
              <a:rPr lang="da-DK" sz="1600" dirty="0"/>
              <a:t>Madvarer, kost tDKK 50</a:t>
            </a:r>
          </a:p>
          <a:p>
            <a:pPr lvl="2"/>
            <a:r>
              <a:rPr lang="da-DK" sz="1600" dirty="0"/>
              <a:t>Indtægtsført statstilskud tDKK 200 (tDKK 250 + 50 - 100)</a:t>
            </a:r>
          </a:p>
          <a:p>
            <a:pPr lvl="2"/>
            <a:r>
              <a:rPr lang="da-DK" sz="1600" dirty="0"/>
              <a:t>31.12.25 Forudmodtaget statstilskud tDKK 200 (tDKK 500 – 100 – 200)</a:t>
            </a:r>
          </a:p>
          <a:p>
            <a:pPr lvl="3"/>
            <a:r>
              <a:rPr lang="da-DK" sz="1600" dirty="0"/>
              <a:t>31.12.26 Skyldigt statstilskud</a:t>
            </a:r>
          </a:p>
          <a:p>
            <a:pPr lvl="2"/>
            <a:endParaRPr lang="da-DK" dirty="0"/>
          </a:p>
        </p:txBody>
      </p:sp>
      <p:sp>
        <p:nvSpPr>
          <p:cNvPr id="4" name="Pladsholder til sidefod 3">
            <a:extLst>
              <a:ext uri="{FF2B5EF4-FFF2-40B4-BE49-F238E27FC236}">
                <a16:creationId xmlns:a16="http://schemas.microsoft.com/office/drawing/2014/main" id="{53693430-0AF3-3C5A-14B1-17BB2D68FED8}"/>
              </a:ext>
            </a:extLst>
          </p:cNvPr>
          <p:cNvSpPr>
            <a:spLocks noGrp="1"/>
          </p:cNvSpPr>
          <p:nvPr>
            <p:ph type="ftr" sz="quarter" idx="11"/>
          </p:nvPr>
        </p:nvSpPr>
        <p:spPr/>
        <p:txBody>
          <a:bodyPr/>
          <a:lstStyle/>
          <a:p>
            <a:r>
              <a:rPr lang="da-DK" noProof="0"/>
              <a:t>April  2026 | KOMiT Brugerkonference 2026</a:t>
            </a:r>
            <a:endParaRPr lang="da-DK" noProof="0" dirty="0"/>
          </a:p>
        </p:txBody>
      </p:sp>
      <p:sp>
        <p:nvSpPr>
          <p:cNvPr id="3" name="Pladsholder til slidenummer 2">
            <a:extLst>
              <a:ext uri="{FF2B5EF4-FFF2-40B4-BE49-F238E27FC236}">
                <a16:creationId xmlns:a16="http://schemas.microsoft.com/office/drawing/2014/main" id="{7E49E904-E284-04E0-D7F5-0F157665461C}"/>
              </a:ext>
            </a:extLst>
          </p:cNvPr>
          <p:cNvSpPr>
            <a:spLocks noGrp="1"/>
          </p:cNvSpPr>
          <p:nvPr>
            <p:ph type="sldNum" sz="quarter" idx="12"/>
          </p:nvPr>
        </p:nvSpPr>
        <p:spPr/>
        <p:txBody>
          <a:bodyPr/>
          <a:lstStyle/>
          <a:p>
            <a:fld id="{F8E36CD1-C27C-4872-A91D-3439FBDA9CEF}" type="slidenum">
              <a:rPr lang="da-DK" smtClean="0"/>
              <a:t>51</a:t>
            </a:fld>
            <a:endParaRPr lang="da-DK"/>
          </a:p>
        </p:txBody>
      </p:sp>
    </p:spTree>
    <p:extLst>
      <p:ext uri="{BB962C8B-B14F-4D97-AF65-F5344CB8AC3E}">
        <p14:creationId xmlns:p14="http://schemas.microsoft.com/office/powerpoint/2010/main" val="42711053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58BAC-6A44-6751-CA12-CE9C9A6843A0}"/>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D73226AE-D071-3D85-ED4F-979F51D20F1E}"/>
              </a:ext>
            </a:extLst>
          </p:cNvPr>
          <p:cNvSpPr>
            <a:spLocks noGrp="1"/>
          </p:cNvSpPr>
          <p:nvPr>
            <p:ph type="title"/>
          </p:nvPr>
        </p:nvSpPr>
        <p:spPr/>
        <p:txBody>
          <a:bodyPr/>
          <a:lstStyle/>
          <a:p>
            <a:r>
              <a:rPr lang="da-DK" dirty="0"/>
              <a:t>Pulje til afprøvning af skolemadsordninger</a:t>
            </a:r>
          </a:p>
        </p:txBody>
      </p:sp>
      <p:sp>
        <p:nvSpPr>
          <p:cNvPr id="6" name="Pladsholder til indhold 5">
            <a:extLst>
              <a:ext uri="{FF2B5EF4-FFF2-40B4-BE49-F238E27FC236}">
                <a16:creationId xmlns:a16="http://schemas.microsoft.com/office/drawing/2014/main" id="{E5A5BECF-2138-E139-9B71-EE0D763C1E8E}"/>
              </a:ext>
            </a:extLst>
          </p:cNvPr>
          <p:cNvSpPr>
            <a:spLocks noGrp="1"/>
          </p:cNvSpPr>
          <p:nvPr>
            <p:ph idx="1"/>
          </p:nvPr>
        </p:nvSpPr>
        <p:spPr>
          <a:xfrm>
            <a:off x="540000" y="1210962"/>
            <a:ext cx="11106487" cy="5105702"/>
          </a:xfrm>
        </p:spPr>
        <p:txBody>
          <a:bodyPr/>
          <a:lstStyle/>
          <a:p>
            <a:r>
              <a:rPr lang="da-DK" sz="2000" b="1" dirty="0"/>
              <a:t>Løbende bogføring</a:t>
            </a:r>
          </a:p>
          <a:p>
            <a:pPr lvl="1"/>
            <a:r>
              <a:rPr lang="da-DK" sz="2000" dirty="0"/>
              <a:t>Bogfør modtaget statstilskud i balancen</a:t>
            </a:r>
          </a:p>
          <a:p>
            <a:pPr lvl="1"/>
            <a:r>
              <a:rPr lang="da-DK" sz="2000" dirty="0"/>
              <a:t>Indtægtsføre statstilskud i takt med afholdelse af omkostninger fratrukket forældrebetaling</a:t>
            </a:r>
          </a:p>
          <a:p>
            <a:pPr lvl="2"/>
            <a:r>
              <a:rPr lang="da-DK" sz="1800" dirty="0"/>
              <a:t>Indtægtsført statstilskud skal være det laveste af modtaget tilskud og anvendt tilskud</a:t>
            </a:r>
          </a:p>
          <a:p>
            <a:pPr lvl="2"/>
            <a:endParaRPr lang="da-DK" dirty="0"/>
          </a:p>
        </p:txBody>
      </p:sp>
      <p:sp>
        <p:nvSpPr>
          <p:cNvPr id="4" name="Pladsholder til sidefod 3">
            <a:extLst>
              <a:ext uri="{FF2B5EF4-FFF2-40B4-BE49-F238E27FC236}">
                <a16:creationId xmlns:a16="http://schemas.microsoft.com/office/drawing/2014/main" id="{738694D9-3176-9233-2BFB-8FC9E1B8DE28}"/>
              </a:ext>
            </a:extLst>
          </p:cNvPr>
          <p:cNvSpPr>
            <a:spLocks noGrp="1"/>
          </p:cNvSpPr>
          <p:nvPr>
            <p:ph type="ftr" sz="quarter" idx="11"/>
          </p:nvPr>
        </p:nvSpPr>
        <p:spPr/>
        <p:txBody>
          <a:bodyPr/>
          <a:lstStyle/>
          <a:p>
            <a:r>
              <a:rPr lang="da-DK" noProof="0"/>
              <a:t>April  2026 | KOMiT Brugerkonference 2026</a:t>
            </a:r>
            <a:endParaRPr lang="da-DK" noProof="0" dirty="0"/>
          </a:p>
        </p:txBody>
      </p:sp>
      <p:sp>
        <p:nvSpPr>
          <p:cNvPr id="3" name="Pladsholder til slidenummer 2">
            <a:extLst>
              <a:ext uri="{FF2B5EF4-FFF2-40B4-BE49-F238E27FC236}">
                <a16:creationId xmlns:a16="http://schemas.microsoft.com/office/drawing/2014/main" id="{FA6A7AFE-A2C8-544A-4B16-83A9317748FE}"/>
              </a:ext>
            </a:extLst>
          </p:cNvPr>
          <p:cNvSpPr>
            <a:spLocks noGrp="1"/>
          </p:cNvSpPr>
          <p:nvPr>
            <p:ph type="sldNum" sz="quarter" idx="12"/>
          </p:nvPr>
        </p:nvSpPr>
        <p:spPr/>
        <p:txBody>
          <a:bodyPr/>
          <a:lstStyle/>
          <a:p>
            <a:fld id="{F8E36CD1-C27C-4872-A91D-3439FBDA9CEF}" type="slidenum">
              <a:rPr lang="da-DK" smtClean="0"/>
              <a:t>52</a:t>
            </a:fld>
            <a:endParaRPr lang="da-DK"/>
          </a:p>
        </p:txBody>
      </p:sp>
    </p:spTree>
    <p:extLst>
      <p:ext uri="{BB962C8B-B14F-4D97-AF65-F5344CB8AC3E}">
        <p14:creationId xmlns:p14="http://schemas.microsoft.com/office/powerpoint/2010/main" val="18478395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ECC26F38-1636-C887-5DC2-9956DD168B7D}"/>
              </a:ext>
            </a:extLst>
          </p:cNvPr>
          <p:cNvSpPr>
            <a:spLocks noGrp="1"/>
          </p:cNvSpPr>
          <p:nvPr>
            <p:ph type="body" sz="quarter" idx="31"/>
          </p:nvPr>
        </p:nvSpPr>
        <p:spPr/>
        <p:txBody>
          <a:bodyPr/>
          <a:lstStyle/>
          <a:p>
            <a:endParaRPr lang="da-DK"/>
          </a:p>
        </p:txBody>
      </p:sp>
      <p:sp>
        <p:nvSpPr>
          <p:cNvPr id="3" name="Titel 2">
            <a:extLst>
              <a:ext uri="{FF2B5EF4-FFF2-40B4-BE49-F238E27FC236}">
                <a16:creationId xmlns:a16="http://schemas.microsoft.com/office/drawing/2014/main" id="{02215BDF-53E1-96B6-4A6A-6367E120127B}"/>
              </a:ext>
            </a:extLst>
          </p:cNvPr>
          <p:cNvSpPr>
            <a:spLocks noGrp="1"/>
          </p:cNvSpPr>
          <p:nvPr>
            <p:ph type="ctrTitle"/>
          </p:nvPr>
        </p:nvSpPr>
        <p:spPr/>
        <p:txBody>
          <a:bodyPr/>
          <a:lstStyle/>
          <a:p>
            <a:r>
              <a:rPr lang="da-DK" dirty="0"/>
              <a:t>Restancer og Gældsstyrelsen</a:t>
            </a:r>
          </a:p>
        </p:txBody>
      </p:sp>
      <p:sp>
        <p:nvSpPr>
          <p:cNvPr id="4" name="Pladsholder til tekst 3">
            <a:extLst>
              <a:ext uri="{FF2B5EF4-FFF2-40B4-BE49-F238E27FC236}">
                <a16:creationId xmlns:a16="http://schemas.microsoft.com/office/drawing/2014/main" id="{9DDDE3A8-47C4-9603-062E-7ACC63027888}"/>
              </a:ext>
            </a:extLst>
          </p:cNvPr>
          <p:cNvSpPr>
            <a:spLocks noGrp="1"/>
          </p:cNvSpPr>
          <p:nvPr>
            <p:ph type="body" sz="quarter" idx="20"/>
          </p:nvPr>
        </p:nvSpPr>
        <p:spPr/>
        <p:txBody>
          <a:bodyPr/>
          <a:lstStyle/>
          <a:p>
            <a:endParaRPr lang="da-DK"/>
          </a:p>
        </p:txBody>
      </p:sp>
      <p:sp>
        <p:nvSpPr>
          <p:cNvPr id="5" name="Pladsholder til tekst 4">
            <a:extLst>
              <a:ext uri="{FF2B5EF4-FFF2-40B4-BE49-F238E27FC236}">
                <a16:creationId xmlns:a16="http://schemas.microsoft.com/office/drawing/2014/main" id="{41088212-6CB7-FB39-CC47-08A93F824523}"/>
              </a:ext>
            </a:extLst>
          </p:cNvPr>
          <p:cNvSpPr>
            <a:spLocks noGrp="1"/>
          </p:cNvSpPr>
          <p:nvPr>
            <p:ph type="body" sz="quarter" idx="25"/>
          </p:nvPr>
        </p:nvSpPr>
        <p:spPr/>
        <p:txBody>
          <a:bodyPr/>
          <a:lstStyle/>
          <a:p>
            <a:endParaRPr lang="da-DK"/>
          </a:p>
        </p:txBody>
      </p:sp>
      <p:sp>
        <p:nvSpPr>
          <p:cNvPr id="7" name="Pladsholder til sidefod 6">
            <a:extLst>
              <a:ext uri="{FF2B5EF4-FFF2-40B4-BE49-F238E27FC236}">
                <a16:creationId xmlns:a16="http://schemas.microsoft.com/office/drawing/2014/main" id="{0CF58BBE-1CA6-2A46-6B60-A140D35BB531}"/>
              </a:ext>
            </a:extLst>
          </p:cNvPr>
          <p:cNvSpPr>
            <a:spLocks noGrp="1"/>
          </p:cNvSpPr>
          <p:nvPr>
            <p:ph type="ftr" sz="quarter" idx="33"/>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1CFCF142-DB2C-B52E-B311-F1BA2DE2FA63}"/>
              </a:ext>
            </a:extLst>
          </p:cNvPr>
          <p:cNvSpPr>
            <a:spLocks noGrp="1"/>
          </p:cNvSpPr>
          <p:nvPr>
            <p:ph type="sldNum" sz="quarter" idx="34"/>
          </p:nvPr>
        </p:nvSpPr>
        <p:spPr/>
        <p:txBody>
          <a:bodyPr/>
          <a:lstStyle/>
          <a:p>
            <a:fld id="{23AA811B-2EBD-4900-905E-5BE206449611}" type="slidenum">
              <a:rPr lang="da-DK" smtClean="0"/>
              <a:pPr/>
              <a:t>53</a:t>
            </a:fld>
            <a:endParaRPr lang="da-DK" dirty="0"/>
          </a:p>
        </p:txBody>
      </p:sp>
    </p:spTree>
    <p:extLst>
      <p:ext uri="{BB962C8B-B14F-4D97-AF65-F5344CB8AC3E}">
        <p14:creationId xmlns:p14="http://schemas.microsoft.com/office/powerpoint/2010/main" val="27217202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0B26C1-706D-B9EF-CAA2-D29144FE8C5D}"/>
              </a:ext>
            </a:extLst>
          </p:cNvPr>
          <p:cNvSpPr>
            <a:spLocks noGrp="1"/>
          </p:cNvSpPr>
          <p:nvPr>
            <p:ph type="title"/>
          </p:nvPr>
        </p:nvSpPr>
        <p:spPr/>
        <p:txBody>
          <a:bodyPr/>
          <a:lstStyle/>
          <a:p>
            <a:r>
              <a:rPr lang="da-DK" dirty="0"/>
              <a:t>Orienteringsbrev om tilgodehavende skolepenge af 03.02.25</a:t>
            </a:r>
            <a:br>
              <a:rPr lang="da-DK" dirty="0"/>
            </a:br>
            <a:endParaRPr lang="da-DK" dirty="0"/>
          </a:p>
        </p:txBody>
      </p:sp>
      <p:sp>
        <p:nvSpPr>
          <p:cNvPr id="3" name="Pladsholder til indhold 2">
            <a:extLst>
              <a:ext uri="{FF2B5EF4-FFF2-40B4-BE49-F238E27FC236}">
                <a16:creationId xmlns:a16="http://schemas.microsoft.com/office/drawing/2014/main" id="{AA927C63-A86F-46BC-5474-17BAA02D7505}"/>
              </a:ext>
            </a:extLst>
          </p:cNvPr>
          <p:cNvSpPr>
            <a:spLocks noGrp="1"/>
          </p:cNvSpPr>
          <p:nvPr>
            <p:ph idx="1"/>
          </p:nvPr>
        </p:nvSpPr>
        <p:spPr>
          <a:xfrm>
            <a:off x="540000" y="1035170"/>
            <a:ext cx="11106487" cy="5281493"/>
          </a:xfrm>
        </p:spPr>
        <p:txBody>
          <a:bodyPr/>
          <a:lstStyle/>
          <a:p>
            <a:r>
              <a:rPr lang="da-DK" sz="2000" dirty="0"/>
              <a:t>STUK har gennemført tilsyn med 30 skoler, der blev udtaget på baggrund af størrelsen på tilgodehavende skolepenge 2019-2022, hvor der kunne være indikatorer på udfordring med inddrivelse af skolepenge.</a:t>
            </a:r>
          </a:p>
          <a:p>
            <a:endParaRPr lang="da-DK" sz="2000" dirty="0"/>
          </a:p>
          <a:p>
            <a:r>
              <a:rPr lang="da-DK" sz="2000" dirty="0"/>
              <a:t>Styrelsens anbefalinger</a:t>
            </a:r>
          </a:p>
          <a:p>
            <a:pPr lvl="1"/>
            <a:r>
              <a:rPr lang="da-DK" sz="1800" dirty="0"/>
              <a:t>Bestyrelsen bør tage aktivt stilling til forfaldne betalinger og iværksætte tiltag, der både sikrer, at tilgodehavender ikke vokser, og at tilgodehavender på sigt bliver afviklet.</a:t>
            </a:r>
          </a:p>
          <a:p>
            <a:pPr lvl="1"/>
            <a:r>
              <a:rPr lang="da-DK" sz="1800" dirty="0"/>
              <a:t>Skolen kan udarbejde en politik for særlig støtte til fx økonomisk udfordrede familier – vigtigt at der i denne fastsættes kriterier for støtte. (regler om interne fripladser)</a:t>
            </a:r>
          </a:p>
          <a:p>
            <a:pPr lvl="1"/>
            <a:r>
              <a:rPr lang="da-DK" sz="1800" dirty="0"/>
              <a:t>Skolen udarbejder og følger forretningsgange for inddrivelse af skolepenge, herunder rykkerprocedure, således at der systematisk følges op på forfaldne betalinger.</a:t>
            </a:r>
          </a:p>
          <a:p>
            <a:pPr lvl="1"/>
            <a:r>
              <a:rPr lang="da-DK" sz="1800" dirty="0"/>
              <a:t>Skolen sikrer, at skyldige restancer bogføres korrekt.</a:t>
            </a:r>
          </a:p>
          <a:p>
            <a:pPr lvl="1"/>
            <a:r>
              <a:rPr lang="da-DK" sz="1800" dirty="0"/>
              <a:t>Skolen snarest muligt søger om oprettelse ved Gældsstyrelsens fordringshaverportal, hvis dette ikke allerede er gjort</a:t>
            </a:r>
            <a:r>
              <a:rPr lang="da-DK" dirty="0"/>
              <a:t>.</a:t>
            </a:r>
          </a:p>
          <a:p>
            <a:endParaRPr lang="da-DK" dirty="0"/>
          </a:p>
        </p:txBody>
      </p:sp>
      <p:sp>
        <p:nvSpPr>
          <p:cNvPr id="5" name="Pladsholder til sidefod 4">
            <a:extLst>
              <a:ext uri="{FF2B5EF4-FFF2-40B4-BE49-F238E27FC236}">
                <a16:creationId xmlns:a16="http://schemas.microsoft.com/office/drawing/2014/main" id="{804E316B-1476-94E0-541A-030210DD234A}"/>
              </a:ext>
            </a:extLst>
          </p:cNvPr>
          <p:cNvSpPr>
            <a:spLocks noGrp="1"/>
          </p:cNvSpPr>
          <p:nvPr>
            <p:ph type="ftr" sz="quarter" idx="11"/>
          </p:nvPr>
        </p:nvSpPr>
        <p:spPr/>
        <p:txBody>
          <a:bodyPr/>
          <a:lstStyle/>
          <a:p>
            <a:r>
              <a:rPr lang="da-DK"/>
              <a:t>April  2026 | KOMiT Brugerkonference 2026</a:t>
            </a:r>
            <a:endParaRPr lang="da-DK" dirty="0"/>
          </a:p>
        </p:txBody>
      </p:sp>
      <p:sp>
        <p:nvSpPr>
          <p:cNvPr id="4" name="Pladsholder til slidenummer 3">
            <a:extLst>
              <a:ext uri="{FF2B5EF4-FFF2-40B4-BE49-F238E27FC236}">
                <a16:creationId xmlns:a16="http://schemas.microsoft.com/office/drawing/2014/main" id="{F048924D-95F8-7809-3AD6-FA9606073728}"/>
              </a:ext>
            </a:extLst>
          </p:cNvPr>
          <p:cNvSpPr>
            <a:spLocks noGrp="1"/>
          </p:cNvSpPr>
          <p:nvPr>
            <p:ph type="sldNum" sz="quarter" idx="12"/>
          </p:nvPr>
        </p:nvSpPr>
        <p:spPr/>
        <p:txBody>
          <a:bodyPr/>
          <a:lstStyle/>
          <a:p>
            <a:fld id="{23AA811B-2EBD-4900-905E-5BE206449611}" type="slidenum">
              <a:rPr lang="da-DK" smtClean="0"/>
              <a:pPr/>
              <a:t>54</a:t>
            </a:fld>
            <a:endParaRPr lang="da-DK" dirty="0"/>
          </a:p>
        </p:txBody>
      </p:sp>
    </p:spTree>
    <p:extLst>
      <p:ext uri="{BB962C8B-B14F-4D97-AF65-F5344CB8AC3E}">
        <p14:creationId xmlns:p14="http://schemas.microsoft.com/office/powerpoint/2010/main" val="24866419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C7E5C2-EE70-E9F1-B62F-D4F65A7888B3}"/>
              </a:ext>
            </a:extLst>
          </p:cNvPr>
          <p:cNvSpPr>
            <a:spLocks noGrp="1"/>
          </p:cNvSpPr>
          <p:nvPr>
            <p:ph type="title"/>
          </p:nvPr>
        </p:nvSpPr>
        <p:spPr/>
        <p:txBody>
          <a:bodyPr/>
          <a:lstStyle/>
          <a:p>
            <a:r>
              <a:rPr lang="da-DK" dirty="0"/>
              <a:t>Gældsstyrelsen kontra inkasso</a:t>
            </a:r>
          </a:p>
        </p:txBody>
      </p:sp>
      <p:sp>
        <p:nvSpPr>
          <p:cNvPr id="3" name="Pladsholder til indhold 2">
            <a:extLst>
              <a:ext uri="{FF2B5EF4-FFF2-40B4-BE49-F238E27FC236}">
                <a16:creationId xmlns:a16="http://schemas.microsoft.com/office/drawing/2014/main" id="{B4C2D9FF-294B-0F39-C280-E4DA92D3B8BA}"/>
              </a:ext>
            </a:extLst>
          </p:cNvPr>
          <p:cNvSpPr>
            <a:spLocks noGrp="1"/>
          </p:cNvSpPr>
          <p:nvPr>
            <p:ph idx="1"/>
          </p:nvPr>
        </p:nvSpPr>
        <p:spPr>
          <a:xfrm>
            <a:off x="540000" y="1104182"/>
            <a:ext cx="11106487" cy="5365866"/>
          </a:xfrm>
        </p:spPr>
        <p:txBody>
          <a:bodyPr/>
          <a:lstStyle/>
          <a:p>
            <a:pPr lvl="0"/>
            <a:r>
              <a:rPr lang="da-DK" dirty="0"/>
              <a:t>Krav vedrørende elevbetalinger (skolepenge, SFO-betaling etc.) kan kun inddrives via Gældsstyrelsen og ikke ved privat inkasso. </a:t>
            </a:r>
          </a:p>
          <a:p>
            <a:pPr lvl="1"/>
            <a:r>
              <a:rPr lang="da-DK" dirty="0"/>
              <a:t>Elevbetalinger anses som offentligretlige krav, som ifølge lovgivningen kun må inddrives via Gældsstyrelsen. </a:t>
            </a:r>
          </a:p>
          <a:p>
            <a:pPr lvl="1"/>
            <a:r>
              <a:rPr lang="da-DK" dirty="0"/>
              <a:t>Hvis en fri skole har sendt krav vedrørende elevbetaling til privat inkasso, skal disse tilbagekaldes og i stedet overdrages til Gældsstyrelsen. </a:t>
            </a:r>
          </a:p>
          <a:p>
            <a:pPr lvl="1"/>
            <a:r>
              <a:rPr lang="da-DK" dirty="0"/>
              <a:t>Krav vedr. klub og dagtilbud er efter vores vurdering en del af skolepenge etc. og bør kunne opkræves hos forældrene. Hvis det havde været en kommunal daginstitution, ville kommunen kunne inddrive via Gældsstyrelsen</a:t>
            </a:r>
          </a:p>
          <a:p>
            <a:pPr lvl="0"/>
            <a:r>
              <a:rPr lang="da-DK" dirty="0"/>
              <a:t>Øvrige krav, der ikke vedrører elevbetalingen, </a:t>
            </a:r>
          </a:p>
          <a:p>
            <a:pPr lvl="1"/>
            <a:r>
              <a:rPr lang="da-DK" dirty="0"/>
              <a:t>indmeldelsesgebyr, </a:t>
            </a:r>
          </a:p>
          <a:p>
            <a:pPr lvl="1"/>
            <a:r>
              <a:rPr lang="da-DK" dirty="0"/>
              <a:t>afbrydelsesgebyrer, </a:t>
            </a:r>
          </a:p>
          <a:p>
            <a:pPr lvl="1"/>
            <a:r>
              <a:rPr lang="da-DK" dirty="0"/>
              <a:t>særskilt betaling for rejser, </a:t>
            </a:r>
          </a:p>
          <a:p>
            <a:pPr lvl="1"/>
            <a:r>
              <a:rPr lang="da-DK" dirty="0"/>
              <a:t>regning for ødelagt materiale m.v.</a:t>
            </a:r>
          </a:p>
          <a:p>
            <a:pPr marL="270000" lvl="1" indent="0">
              <a:buNone/>
            </a:pPr>
            <a:r>
              <a:rPr lang="da-DK" dirty="0"/>
              <a:t>anses ikke som offentligretlige krav, og kan derfor ikke overdrages til Gældsstyrelsen, men må forsøges inddrevet via privat inkasso.</a:t>
            </a:r>
          </a:p>
          <a:p>
            <a:r>
              <a:rPr lang="da-DK" dirty="0"/>
              <a:t>OBS – der er lang ekspeditionstid</a:t>
            </a:r>
          </a:p>
          <a:p>
            <a:endParaRPr lang="da-DK" dirty="0"/>
          </a:p>
        </p:txBody>
      </p:sp>
      <p:sp>
        <p:nvSpPr>
          <p:cNvPr id="5" name="Pladsholder til sidefod 4">
            <a:extLst>
              <a:ext uri="{FF2B5EF4-FFF2-40B4-BE49-F238E27FC236}">
                <a16:creationId xmlns:a16="http://schemas.microsoft.com/office/drawing/2014/main" id="{CD3A0C90-52B4-0E17-5362-E1D915104DF8}"/>
              </a:ext>
            </a:extLst>
          </p:cNvPr>
          <p:cNvSpPr>
            <a:spLocks noGrp="1"/>
          </p:cNvSpPr>
          <p:nvPr>
            <p:ph type="ftr" sz="quarter" idx="11"/>
          </p:nvPr>
        </p:nvSpPr>
        <p:spPr/>
        <p:txBody>
          <a:bodyPr/>
          <a:lstStyle/>
          <a:p>
            <a:r>
              <a:rPr lang="da-DK"/>
              <a:t>April  2026 | KOMiT Brugerkonference 2026</a:t>
            </a:r>
            <a:endParaRPr lang="da-DK" dirty="0"/>
          </a:p>
        </p:txBody>
      </p:sp>
      <p:sp>
        <p:nvSpPr>
          <p:cNvPr id="4" name="Pladsholder til slidenummer 3">
            <a:extLst>
              <a:ext uri="{FF2B5EF4-FFF2-40B4-BE49-F238E27FC236}">
                <a16:creationId xmlns:a16="http://schemas.microsoft.com/office/drawing/2014/main" id="{CE8A3FD4-ACD3-3FA8-FB80-C3189EBE279C}"/>
              </a:ext>
            </a:extLst>
          </p:cNvPr>
          <p:cNvSpPr>
            <a:spLocks noGrp="1"/>
          </p:cNvSpPr>
          <p:nvPr>
            <p:ph type="sldNum" sz="quarter" idx="12"/>
          </p:nvPr>
        </p:nvSpPr>
        <p:spPr/>
        <p:txBody>
          <a:bodyPr/>
          <a:lstStyle/>
          <a:p>
            <a:fld id="{23AA811B-2EBD-4900-905E-5BE206449611}" type="slidenum">
              <a:rPr lang="da-DK" smtClean="0"/>
              <a:pPr/>
              <a:t>55</a:t>
            </a:fld>
            <a:endParaRPr lang="da-DK" dirty="0"/>
          </a:p>
        </p:txBody>
      </p:sp>
    </p:spTree>
    <p:extLst>
      <p:ext uri="{BB962C8B-B14F-4D97-AF65-F5344CB8AC3E}">
        <p14:creationId xmlns:p14="http://schemas.microsoft.com/office/powerpoint/2010/main" val="11042146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E2D18084-411C-EAE6-6507-DC6C3587F7D4}"/>
              </a:ext>
            </a:extLst>
          </p:cNvPr>
          <p:cNvSpPr>
            <a:spLocks noGrp="1"/>
          </p:cNvSpPr>
          <p:nvPr>
            <p:ph type="body" sz="quarter" idx="31"/>
          </p:nvPr>
        </p:nvSpPr>
        <p:spPr/>
        <p:txBody>
          <a:bodyPr/>
          <a:lstStyle/>
          <a:p>
            <a:endParaRPr lang="da-DK" dirty="0"/>
          </a:p>
        </p:txBody>
      </p:sp>
      <p:sp>
        <p:nvSpPr>
          <p:cNvPr id="3" name="Titel 2">
            <a:extLst>
              <a:ext uri="{FF2B5EF4-FFF2-40B4-BE49-F238E27FC236}">
                <a16:creationId xmlns:a16="http://schemas.microsoft.com/office/drawing/2014/main" id="{5922EAD1-F124-7907-E5DA-40572D3B770C}"/>
              </a:ext>
            </a:extLst>
          </p:cNvPr>
          <p:cNvSpPr>
            <a:spLocks noGrp="1"/>
          </p:cNvSpPr>
          <p:nvPr>
            <p:ph type="ctrTitle"/>
          </p:nvPr>
        </p:nvSpPr>
        <p:spPr/>
        <p:txBody>
          <a:bodyPr/>
          <a:lstStyle/>
          <a:p>
            <a:r>
              <a:rPr lang="da-DK" dirty="0"/>
              <a:t>Kompenserende kontroller</a:t>
            </a:r>
          </a:p>
        </p:txBody>
      </p:sp>
      <p:sp>
        <p:nvSpPr>
          <p:cNvPr id="4" name="Pladsholder til tekst 3">
            <a:extLst>
              <a:ext uri="{FF2B5EF4-FFF2-40B4-BE49-F238E27FC236}">
                <a16:creationId xmlns:a16="http://schemas.microsoft.com/office/drawing/2014/main" id="{A04A71EF-958B-DC56-EA94-95A56C9371FD}"/>
              </a:ext>
            </a:extLst>
          </p:cNvPr>
          <p:cNvSpPr>
            <a:spLocks noGrp="1"/>
          </p:cNvSpPr>
          <p:nvPr>
            <p:ph type="body" sz="quarter" idx="20"/>
          </p:nvPr>
        </p:nvSpPr>
        <p:spPr/>
        <p:txBody>
          <a:bodyPr/>
          <a:lstStyle/>
          <a:p>
            <a:endParaRPr lang="da-DK"/>
          </a:p>
        </p:txBody>
      </p:sp>
      <p:sp>
        <p:nvSpPr>
          <p:cNvPr id="5" name="Pladsholder til tekst 4">
            <a:extLst>
              <a:ext uri="{FF2B5EF4-FFF2-40B4-BE49-F238E27FC236}">
                <a16:creationId xmlns:a16="http://schemas.microsoft.com/office/drawing/2014/main" id="{3E30E29D-FC17-22C6-247D-796EE7D48D26}"/>
              </a:ext>
            </a:extLst>
          </p:cNvPr>
          <p:cNvSpPr>
            <a:spLocks noGrp="1"/>
          </p:cNvSpPr>
          <p:nvPr>
            <p:ph type="body" sz="quarter" idx="25"/>
          </p:nvPr>
        </p:nvSpPr>
        <p:spPr/>
        <p:txBody>
          <a:bodyPr/>
          <a:lstStyle/>
          <a:p>
            <a:endParaRPr lang="da-DK"/>
          </a:p>
        </p:txBody>
      </p:sp>
      <p:sp>
        <p:nvSpPr>
          <p:cNvPr id="7" name="Pladsholder til sidefod 6">
            <a:extLst>
              <a:ext uri="{FF2B5EF4-FFF2-40B4-BE49-F238E27FC236}">
                <a16:creationId xmlns:a16="http://schemas.microsoft.com/office/drawing/2014/main" id="{1826AF04-19FF-6FFB-2680-64F8C28FE9B8}"/>
              </a:ext>
            </a:extLst>
          </p:cNvPr>
          <p:cNvSpPr>
            <a:spLocks noGrp="1"/>
          </p:cNvSpPr>
          <p:nvPr>
            <p:ph type="ftr" sz="quarter" idx="33"/>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C762ED5C-DE8A-6BD4-0052-EA540EFE7C4E}"/>
              </a:ext>
            </a:extLst>
          </p:cNvPr>
          <p:cNvSpPr>
            <a:spLocks noGrp="1"/>
          </p:cNvSpPr>
          <p:nvPr>
            <p:ph type="sldNum" sz="quarter" idx="34"/>
          </p:nvPr>
        </p:nvSpPr>
        <p:spPr/>
        <p:txBody>
          <a:bodyPr/>
          <a:lstStyle/>
          <a:p>
            <a:fld id="{23AA811B-2EBD-4900-905E-5BE206449611}" type="slidenum">
              <a:rPr lang="da-DK" smtClean="0"/>
              <a:pPr/>
              <a:t>56</a:t>
            </a:fld>
            <a:endParaRPr lang="da-DK" dirty="0"/>
          </a:p>
        </p:txBody>
      </p:sp>
    </p:spTree>
    <p:extLst>
      <p:ext uri="{BB962C8B-B14F-4D97-AF65-F5344CB8AC3E}">
        <p14:creationId xmlns:p14="http://schemas.microsoft.com/office/powerpoint/2010/main" val="42603924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139D2A-7542-1DA4-1500-4D54D4185CAB}"/>
              </a:ext>
            </a:extLst>
          </p:cNvPr>
          <p:cNvSpPr>
            <a:spLocks noGrp="1"/>
          </p:cNvSpPr>
          <p:nvPr>
            <p:ph type="title"/>
          </p:nvPr>
        </p:nvSpPr>
        <p:spPr/>
        <p:txBody>
          <a:bodyPr/>
          <a:lstStyle/>
          <a:p>
            <a:r>
              <a:rPr lang="da-DK" dirty="0"/>
              <a:t>Kompenserende kontroller</a:t>
            </a:r>
          </a:p>
        </p:txBody>
      </p:sp>
      <p:sp>
        <p:nvSpPr>
          <p:cNvPr id="3" name="Pladsholder til indhold 2">
            <a:extLst>
              <a:ext uri="{FF2B5EF4-FFF2-40B4-BE49-F238E27FC236}">
                <a16:creationId xmlns:a16="http://schemas.microsoft.com/office/drawing/2014/main" id="{6EB94DE9-8266-1434-B04E-369210BFD702}"/>
              </a:ext>
            </a:extLst>
          </p:cNvPr>
          <p:cNvSpPr>
            <a:spLocks noGrp="1"/>
          </p:cNvSpPr>
          <p:nvPr>
            <p:ph idx="1"/>
          </p:nvPr>
        </p:nvSpPr>
        <p:spPr/>
        <p:txBody>
          <a:bodyPr/>
          <a:lstStyle/>
          <a:p>
            <a:r>
              <a:rPr lang="da-DK" dirty="0"/>
              <a:t>I brev af 18.01.21 til skolerne og igen i breve af 30.01.24 og 03.02.25 påpegede STUK, at der ikke må være enefuldmagt til skolens hovedbankkonto. </a:t>
            </a:r>
            <a:r>
              <a:rPr lang="da-DK" b="1" dirty="0"/>
              <a:t>Det indebærer også, at der ikke må være dankort tilknyttet til skolens hovedbankkonto</a:t>
            </a:r>
            <a:r>
              <a:rPr lang="da-DK" dirty="0"/>
              <a:t>. Skolen kan oprette ekstra bankkonti med begrænset indestående, hvor der kan være tilknyttet hævekort.</a:t>
            </a:r>
          </a:p>
          <a:p>
            <a:r>
              <a:rPr lang="da-DK" dirty="0"/>
              <a:t>Er der enefuldmagt til skolens hovedkonto (hvor statstilskuddet går ind) og/eller er der enefuldmagt til andre konti, hvor der er mulighed for at hæve væsentlige beløb, skal revisor give en kritisk bemærkning, da STUK klart har meldt ud, at der ikke må være eneadgang.</a:t>
            </a:r>
          </a:p>
          <a:p>
            <a:endParaRPr lang="da-DK" dirty="0"/>
          </a:p>
        </p:txBody>
      </p:sp>
      <p:sp>
        <p:nvSpPr>
          <p:cNvPr id="5" name="Pladsholder til sidefod 4">
            <a:extLst>
              <a:ext uri="{FF2B5EF4-FFF2-40B4-BE49-F238E27FC236}">
                <a16:creationId xmlns:a16="http://schemas.microsoft.com/office/drawing/2014/main" id="{7830F720-98E3-A638-C9F2-CB7461DA0FE4}"/>
              </a:ext>
            </a:extLst>
          </p:cNvPr>
          <p:cNvSpPr>
            <a:spLocks noGrp="1"/>
          </p:cNvSpPr>
          <p:nvPr>
            <p:ph type="ftr" sz="quarter" idx="11"/>
          </p:nvPr>
        </p:nvSpPr>
        <p:spPr/>
        <p:txBody>
          <a:bodyPr/>
          <a:lstStyle/>
          <a:p>
            <a:r>
              <a:rPr lang="da-DK"/>
              <a:t>April  2026 | KOMiT Brugerkonference 2026</a:t>
            </a:r>
            <a:endParaRPr lang="da-DK" dirty="0"/>
          </a:p>
        </p:txBody>
      </p:sp>
      <p:sp>
        <p:nvSpPr>
          <p:cNvPr id="4" name="Pladsholder til slidenummer 3">
            <a:extLst>
              <a:ext uri="{FF2B5EF4-FFF2-40B4-BE49-F238E27FC236}">
                <a16:creationId xmlns:a16="http://schemas.microsoft.com/office/drawing/2014/main" id="{EEF9D0D7-9B87-23A1-0D7D-41616834D9EC}"/>
              </a:ext>
            </a:extLst>
          </p:cNvPr>
          <p:cNvSpPr>
            <a:spLocks noGrp="1"/>
          </p:cNvSpPr>
          <p:nvPr>
            <p:ph type="sldNum" sz="quarter" idx="12"/>
          </p:nvPr>
        </p:nvSpPr>
        <p:spPr/>
        <p:txBody>
          <a:bodyPr/>
          <a:lstStyle/>
          <a:p>
            <a:fld id="{23AA811B-2EBD-4900-905E-5BE206449611}" type="slidenum">
              <a:rPr lang="da-DK" smtClean="0"/>
              <a:pPr/>
              <a:t>57</a:t>
            </a:fld>
            <a:endParaRPr lang="da-DK" dirty="0"/>
          </a:p>
        </p:txBody>
      </p:sp>
    </p:spTree>
    <p:extLst>
      <p:ext uri="{BB962C8B-B14F-4D97-AF65-F5344CB8AC3E}">
        <p14:creationId xmlns:p14="http://schemas.microsoft.com/office/powerpoint/2010/main" val="32489836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30363E-A05A-4BEF-0600-05383C113889}"/>
              </a:ext>
            </a:extLst>
          </p:cNvPr>
          <p:cNvSpPr>
            <a:spLocks noGrp="1"/>
          </p:cNvSpPr>
          <p:nvPr>
            <p:ph type="title"/>
          </p:nvPr>
        </p:nvSpPr>
        <p:spPr/>
        <p:txBody>
          <a:bodyPr/>
          <a:lstStyle/>
          <a:p>
            <a:r>
              <a:rPr lang="da-DK" dirty="0"/>
              <a:t>Kompenserende kontroller</a:t>
            </a:r>
          </a:p>
        </p:txBody>
      </p:sp>
      <p:sp>
        <p:nvSpPr>
          <p:cNvPr id="3" name="Pladsholder til indhold 2">
            <a:extLst>
              <a:ext uri="{FF2B5EF4-FFF2-40B4-BE49-F238E27FC236}">
                <a16:creationId xmlns:a16="http://schemas.microsoft.com/office/drawing/2014/main" id="{CB920EB9-9DDA-CC26-EB18-3D4CB2BA51E7}"/>
              </a:ext>
            </a:extLst>
          </p:cNvPr>
          <p:cNvSpPr>
            <a:spLocks noGrp="1"/>
          </p:cNvSpPr>
          <p:nvPr>
            <p:ph idx="1"/>
          </p:nvPr>
        </p:nvSpPr>
        <p:spPr>
          <a:xfrm>
            <a:off x="540000" y="1287262"/>
            <a:ext cx="11106487" cy="5029401"/>
          </a:xfrm>
        </p:spPr>
        <p:txBody>
          <a:bodyPr/>
          <a:lstStyle/>
          <a:p>
            <a:r>
              <a:rPr lang="da-DK" sz="1600" dirty="0"/>
              <a:t>Udover begrænsning på adgangen til banken, er der 3 andre vigtige kompenserende kontroller, skolen minimum bør have</a:t>
            </a:r>
          </a:p>
          <a:p>
            <a:pPr lvl="0"/>
            <a:endParaRPr lang="da-DK" sz="1600" dirty="0"/>
          </a:p>
          <a:p>
            <a:pPr lvl="0"/>
            <a:r>
              <a:rPr lang="da-DK" sz="1600" dirty="0"/>
              <a:t>Adskillelse mellem opkrævning og bogføring af skolepengebetaling m.v. </a:t>
            </a:r>
          </a:p>
          <a:p>
            <a:pPr lvl="1"/>
            <a:r>
              <a:rPr lang="da-DK" sz="1400" dirty="0"/>
              <a:t>En løsning på mange skoler kan være, at skolens leder eller 1 fra bestyrelsen deltager i debitorrykning.</a:t>
            </a:r>
          </a:p>
          <a:p>
            <a:pPr lvl="0"/>
            <a:endParaRPr lang="da-DK" sz="1600" dirty="0"/>
          </a:p>
          <a:p>
            <a:pPr lvl="0"/>
            <a:r>
              <a:rPr lang="da-DK" sz="1600" dirty="0"/>
              <a:t>Attestation på bilag af skolens øverste leder og den person, der har foretaget bestillingen. </a:t>
            </a:r>
          </a:p>
          <a:p>
            <a:pPr lvl="1"/>
            <a:r>
              <a:rPr lang="da-DK" sz="1400" dirty="0"/>
              <a:t>Ved overgang til digital bilagsopbevaring af faktura kommer der øget mulighed for elektronisk godkendelse af bilag. Her er det vigtigt, at skolerne får sat den øverste leder på godkendelse af enten alle bilag eller bilag over en vis størrelse, som defineres af bestyrelsen. Det er vigtigt, at beløbet ikke sættes for lavt!!</a:t>
            </a:r>
          </a:p>
          <a:p>
            <a:pPr lvl="0"/>
            <a:endParaRPr lang="da-DK" sz="1600" dirty="0"/>
          </a:p>
          <a:p>
            <a:pPr lvl="0"/>
            <a:r>
              <a:rPr lang="da-DK" sz="1600" dirty="0"/>
              <a:t>Øverste leder godkender og attesterer lønkørslen (gennemgår medarbejderne) udarbejdet af en anden. </a:t>
            </a:r>
          </a:p>
          <a:p>
            <a:pPr lvl="1"/>
            <a:r>
              <a:rPr lang="da-DK" sz="1400" dirty="0"/>
              <a:t>Der er i flere af lønprogrammerne mulighed for elektronisk godkendelse af løn, før lønnen indsendes</a:t>
            </a:r>
          </a:p>
          <a:p>
            <a:pPr lvl="1"/>
            <a:r>
              <a:rPr lang="da-DK" sz="1400" dirty="0"/>
              <a:t>Det bør være bruttoløn, der godkendes – ikke nettoløn</a:t>
            </a:r>
          </a:p>
          <a:p>
            <a:pPr lvl="1"/>
            <a:r>
              <a:rPr lang="da-DK" sz="1400" dirty="0"/>
              <a:t>Hvis øverste leder foretager lønkørslerne, kan det være en fra bestyrelsen, der godkender og attesterer lønkørsler</a:t>
            </a:r>
          </a:p>
          <a:p>
            <a:endParaRPr lang="da-DK" dirty="0"/>
          </a:p>
        </p:txBody>
      </p:sp>
      <p:sp>
        <p:nvSpPr>
          <p:cNvPr id="5" name="Pladsholder til sidefod 4">
            <a:extLst>
              <a:ext uri="{FF2B5EF4-FFF2-40B4-BE49-F238E27FC236}">
                <a16:creationId xmlns:a16="http://schemas.microsoft.com/office/drawing/2014/main" id="{65F56A37-7E89-427F-3092-271CE57F8416}"/>
              </a:ext>
            </a:extLst>
          </p:cNvPr>
          <p:cNvSpPr>
            <a:spLocks noGrp="1"/>
          </p:cNvSpPr>
          <p:nvPr>
            <p:ph type="ftr" sz="quarter" idx="11"/>
          </p:nvPr>
        </p:nvSpPr>
        <p:spPr/>
        <p:txBody>
          <a:bodyPr/>
          <a:lstStyle/>
          <a:p>
            <a:r>
              <a:rPr lang="da-DK"/>
              <a:t>April  2026 | KOMiT Brugerkonference 2026</a:t>
            </a:r>
            <a:endParaRPr lang="da-DK" dirty="0"/>
          </a:p>
        </p:txBody>
      </p:sp>
      <p:sp>
        <p:nvSpPr>
          <p:cNvPr id="4" name="Pladsholder til slidenummer 3">
            <a:extLst>
              <a:ext uri="{FF2B5EF4-FFF2-40B4-BE49-F238E27FC236}">
                <a16:creationId xmlns:a16="http://schemas.microsoft.com/office/drawing/2014/main" id="{A14C05C3-9118-5CD9-CB7E-E129B3625CB6}"/>
              </a:ext>
            </a:extLst>
          </p:cNvPr>
          <p:cNvSpPr>
            <a:spLocks noGrp="1"/>
          </p:cNvSpPr>
          <p:nvPr>
            <p:ph type="sldNum" sz="quarter" idx="12"/>
          </p:nvPr>
        </p:nvSpPr>
        <p:spPr/>
        <p:txBody>
          <a:bodyPr/>
          <a:lstStyle/>
          <a:p>
            <a:fld id="{23AA811B-2EBD-4900-905E-5BE206449611}" type="slidenum">
              <a:rPr lang="da-DK" smtClean="0"/>
              <a:pPr/>
              <a:t>58</a:t>
            </a:fld>
            <a:endParaRPr lang="da-DK" dirty="0"/>
          </a:p>
        </p:txBody>
      </p:sp>
    </p:spTree>
    <p:extLst>
      <p:ext uri="{BB962C8B-B14F-4D97-AF65-F5344CB8AC3E}">
        <p14:creationId xmlns:p14="http://schemas.microsoft.com/office/powerpoint/2010/main" val="18329816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C8C9CC66-7AC4-4B5D-A0C2-40365C7A0206}"/>
              </a:ext>
            </a:extLst>
          </p:cNvPr>
          <p:cNvSpPr>
            <a:spLocks noGrp="1"/>
          </p:cNvSpPr>
          <p:nvPr>
            <p:ph type="body" sz="quarter" idx="31"/>
          </p:nvPr>
        </p:nvSpPr>
        <p:spPr/>
        <p:txBody>
          <a:bodyPr/>
          <a:lstStyle/>
          <a:p>
            <a:r>
              <a:rPr lang="da-DK" dirty="0"/>
              <a:t>4. </a:t>
            </a:r>
          </a:p>
        </p:txBody>
      </p:sp>
      <p:sp>
        <p:nvSpPr>
          <p:cNvPr id="3" name="Titel 2">
            <a:extLst>
              <a:ext uri="{FF2B5EF4-FFF2-40B4-BE49-F238E27FC236}">
                <a16:creationId xmlns:a16="http://schemas.microsoft.com/office/drawing/2014/main" id="{6C299B73-C1D2-4FCE-9915-38DD57E89CAC}"/>
              </a:ext>
            </a:extLst>
          </p:cNvPr>
          <p:cNvSpPr>
            <a:spLocks noGrp="1"/>
          </p:cNvSpPr>
          <p:nvPr>
            <p:ph type="ctrTitle"/>
          </p:nvPr>
        </p:nvSpPr>
        <p:spPr/>
        <p:txBody>
          <a:bodyPr/>
          <a:lstStyle/>
          <a:p>
            <a:r>
              <a:rPr lang="da-DK" dirty="0"/>
              <a:t>Beierholm</a:t>
            </a:r>
          </a:p>
        </p:txBody>
      </p:sp>
      <p:sp>
        <p:nvSpPr>
          <p:cNvPr id="4" name="Pladsholder til tekst 3">
            <a:extLst>
              <a:ext uri="{FF2B5EF4-FFF2-40B4-BE49-F238E27FC236}">
                <a16:creationId xmlns:a16="http://schemas.microsoft.com/office/drawing/2014/main" id="{8BB050B8-3344-45E3-ADE0-A33E59184FEB}"/>
              </a:ext>
            </a:extLst>
          </p:cNvPr>
          <p:cNvSpPr>
            <a:spLocks noGrp="1"/>
          </p:cNvSpPr>
          <p:nvPr>
            <p:ph type="body" sz="quarter" idx="20"/>
          </p:nvPr>
        </p:nvSpPr>
        <p:spPr/>
        <p:txBody>
          <a:bodyPr/>
          <a:lstStyle/>
          <a:p>
            <a:endParaRPr lang="da-DK"/>
          </a:p>
        </p:txBody>
      </p:sp>
      <p:sp>
        <p:nvSpPr>
          <p:cNvPr id="5" name="Pladsholder til tekst 4">
            <a:extLst>
              <a:ext uri="{FF2B5EF4-FFF2-40B4-BE49-F238E27FC236}">
                <a16:creationId xmlns:a16="http://schemas.microsoft.com/office/drawing/2014/main" id="{C0099D49-E34A-4C82-AF3E-F8B570BCF18A}"/>
              </a:ext>
            </a:extLst>
          </p:cNvPr>
          <p:cNvSpPr>
            <a:spLocks noGrp="1"/>
          </p:cNvSpPr>
          <p:nvPr>
            <p:ph type="body" sz="quarter" idx="25"/>
          </p:nvPr>
        </p:nvSpPr>
        <p:spPr/>
        <p:txBody>
          <a:bodyPr/>
          <a:lstStyle/>
          <a:p>
            <a:endParaRPr lang="da-DK"/>
          </a:p>
        </p:txBody>
      </p:sp>
      <p:sp>
        <p:nvSpPr>
          <p:cNvPr id="7" name="Pladsholder til sidefod 6">
            <a:extLst>
              <a:ext uri="{FF2B5EF4-FFF2-40B4-BE49-F238E27FC236}">
                <a16:creationId xmlns:a16="http://schemas.microsoft.com/office/drawing/2014/main" id="{61BC2B33-9B7F-4379-A3E0-2A0B5333CFC3}"/>
              </a:ext>
            </a:extLst>
          </p:cNvPr>
          <p:cNvSpPr>
            <a:spLocks noGrp="1"/>
          </p:cNvSpPr>
          <p:nvPr>
            <p:ph type="ftr" sz="quarter" idx="33"/>
          </p:nvPr>
        </p:nvSpPr>
        <p:spPr/>
        <p:txBody>
          <a:bodyPr/>
          <a:lstStyle/>
          <a:p>
            <a:r>
              <a:rPr lang="da-DK"/>
              <a:t>April  2026 | KOMiT Brugerkonference 2026</a:t>
            </a:r>
            <a:endParaRPr lang="da-DK" dirty="0"/>
          </a:p>
        </p:txBody>
      </p:sp>
      <p:sp>
        <p:nvSpPr>
          <p:cNvPr id="6" name="Pladsholder til slidenummer 5">
            <a:extLst>
              <a:ext uri="{FF2B5EF4-FFF2-40B4-BE49-F238E27FC236}">
                <a16:creationId xmlns:a16="http://schemas.microsoft.com/office/drawing/2014/main" id="{1F5C204B-EB64-DA86-789B-3C2EC0C4D365}"/>
              </a:ext>
            </a:extLst>
          </p:cNvPr>
          <p:cNvSpPr>
            <a:spLocks noGrp="1"/>
          </p:cNvSpPr>
          <p:nvPr>
            <p:ph type="sldNum" sz="quarter" idx="34"/>
          </p:nvPr>
        </p:nvSpPr>
        <p:spPr/>
        <p:txBody>
          <a:bodyPr/>
          <a:lstStyle/>
          <a:p>
            <a:fld id="{23AA811B-2EBD-4900-905E-5BE206449611}" type="slidenum">
              <a:rPr lang="da-DK" smtClean="0"/>
              <a:pPr/>
              <a:t>59</a:t>
            </a:fld>
            <a:endParaRPr lang="da-DK" dirty="0"/>
          </a:p>
        </p:txBody>
      </p:sp>
    </p:spTree>
    <p:extLst>
      <p:ext uri="{BB962C8B-B14F-4D97-AF65-F5344CB8AC3E}">
        <p14:creationId xmlns:p14="http://schemas.microsoft.com/office/powerpoint/2010/main" val="3967307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36430598-D642-A56B-0D3B-7B009325D3CF}"/>
              </a:ext>
            </a:extLst>
          </p:cNvPr>
          <p:cNvSpPr>
            <a:spLocks noGrp="1"/>
          </p:cNvSpPr>
          <p:nvPr>
            <p:ph type="body" sz="quarter" idx="31"/>
          </p:nvPr>
        </p:nvSpPr>
        <p:spPr/>
        <p:txBody>
          <a:bodyPr/>
          <a:lstStyle/>
          <a:p>
            <a:endParaRPr lang="da-DK"/>
          </a:p>
        </p:txBody>
      </p:sp>
      <p:sp>
        <p:nvSpPr>
          <p:cNvPr id="3" name="Titel 2">
            <a:extLst>
              <a:ext uri="{FF2B5EF4-FFF2-40B4-BE49-F238E27FC236}">
                <a16:creationId xmlns:a16="http://schemas.microsoft.com/office/drawing/2014/main" id="{C0181D76-FB3A-954B-2703-A70EF1CEEDD6}"/>
              </a:ext>
            </a:extLst>
          </p:cNvPr>
          <p:cNvSpPr>
            <a:spLocks noGrp="1"/>
          </p:cNvSpPr>
          <p:nvPr>
            <p:ph type="ctrTitle"/>
          </p:nvPr>
        </p:nvSpPr>
        <p:spPr/>
        <p:txBody>
          <a:bodyPr/>
          <a:lstStyle/>
          <a:p>
            <a:r>
              <a:rPr lang="da-DK" dirty="0"/>
              <a:t>Regnskabsparadigmer for de frie skoler</a:t>
            </a:r>
          </a:p>
        </p:txBody>
      </p:sp>
      <p:sp>
        <p:nvSpPr>
          <p:cNvPr id="4" name="Pladsholder til tekst 3">
            <a:extLst>
              <a:ext uri="{FF2B5EF4-FFF2-40B4-BE49-F238E27FC236}">
                <a16:creationId xmlns:a16="http://schemas.microsoft.com/office/drawing/2014/main" id="{7486752D-4FF2-92AA-CCB5-95BE966AF2DB}"/>
              </a:ext>
            </a:extLst>
          </p:cNvPr>
          <p:cNvSpPr>
            <a:spLocks noGrp="1"/>
          </p:cNvSpPr>
          <p:nvPr>
            <p:ph type="body" sz="quarter" idx="20"/>
          </p:nvPr>
        </p:nvSpPr>
        <p:spPr/>
        <p:txBody>
          <a:bodyPr/>
          <a:lstStyle/>
          <a:p>
            <a:endParaRPr lang="da-DK"/>
          </a:p>
        </p:txBody>
      </p:sp>
      <p:sp>
        <p:nvSpPr>
          <p:cNvPr id="5" name="Pladsholder til tekst 4">
            <a:extLst>
              <a:ext uri="{FF2B5EF4-FFF2-40B4-BE49-F238E27FC236}">
                <a16:creationId xmlns:a16="http://schemas.microsoft.com/office/drawing/2014/main" id="{726A9AD9-32AA-CCAE-7F22-70282992CA44}"/>
              </a:ext>
            </a:extLst>
          </p:cNvPr>
          <p:cNvSpPr>
            <a:spLocks noGrp="1"/>
          </p:cNvSpPr>
          <p:nvPr>
            <p:ph type="body" sz="quarter" idx="25"/>
          </p:nvPr>
        </p:nvSpPr>
        <p:spPr/>
        <p:txBody>
          <a:bodyPr/>
          <a:lstStyle/>
          <a:p>
            <a:endParaRPr lang="da-DK"/>
          </a:p>
        </p:txBody>
      </p:sp>
      <p:sp>
        <p:nvSpPr>
          <p:cNvPr id="7" name="Pladsholder til sidefod 6">
            <a:extLst>
              <a:ext uri="{FF2B5EF4-FFF2-40B4-BE49-F238E27FC236}">
                <a16:creationId xmlns:a16="http://schemas.microsoft.com/office/drawing/2014/main" id="{A73FAB43-0833-B409-C481-5BBC43D385DE}"/>
              </a:ext>
            </a:extLst>
          </p:cNvPr>
          <p:cNvSpPr>
            <a:spLocks noGrp="1"/>
          </p:cNvSpPr>
          <p:nvPr>
            <p:ph type="ftr" sz="quarter" idx="33"/>
          </p:nvPr>
        </p:nvSpPr>
        <p:spPr/>
        <p:txBody>
          <a:bodyPr/>
          <a:lstStyle/>
          <a:p>
            <a:r>
              <a:rPr lang="da-DK"/>
              <a:t>April  2026 | KOMiT Brugerkonference 2026</a:t>
            </a:r>
            <a:endParaRPr lang="da-DK" dirty="0"/>
          </a:p>
        </p:txBody>
      </p:sp>
      <p:sp>
        <p:nvSpPr>
          <p:cNvPr id="8" name="Pladsholder til slidenummer 7">
            <a:extLst>
              <a:ext uri="{FF2B5EF4-FFF2-40B4-BE49-F238E27FC236}">
                <a16:creationId xmlns:a16="http://schemas.microsoft.com/office/drawing/2014/main" id="{D235706F-1799-D19B-32DB-B75A3F6F3CC6}"/>
              </a:ext>
            </a:extLst>
          </p:cNvPr>
          <p:cNvSpPr>
            <a:spLocks noGrp="1"/>
          </p:cNvSpPr>
          <p:nvPr>
            <p:ph type="sldNum" sz="quarter" idx="34"/>
          </p:nvPr>
        </p:nvSpPr>
        <p:spPr/>
        <p:txBody>
          <a:bodyPr/>
          <a:lstStyle/>
          <a:p>
            <a:fld id="{23AA811B-2EBD-4900-905E-5BE206449611}" type="slidenum">
              <a:rPr lang="da-DK" smtClean="0"/>
              <a:pPr/>
              <a:t>6</a:t>
            </a:fld>
            <a:endParaRPr lang="da-DK" dirty="0"/>
          </a:p>
        </p:txBody>
      </p:sp>
    </p:spTree>
    <p:extLst>
      <p:ext uri="{BB962C8B-B14F-4D97-AF65-F5344CB8AC3E}">
        <p14:creationId xmlns:p14="http://schemas.microsoft.com/office/powerpoint/2010/main" val="20227284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772FBE7-F777-4935-9329-1B0CA2793612}"/>
              </a:ext>
            </a:extLst>
          </p:cNvPr>
          <p:cNvSpPr>
            <a:spLocks noGrp="1"/>
          </p:cNvSpPr>
          <p:nvPr>
            <p:ph type="title"/>
          </p:nvPr>
        </p:nvSpPr>
        <p:spPr/>
        <p:txBody>
          <a:bodyPr/>
          <a:lstStyle/>
          <a:p>
            <a:r>
              <a:rPr lang="da-DK" dirty="0"/>
              <a:t>Beierholm</a:t>
            </a:r>
          </a:p>
        </p:txBody>
      </p:sp>
      <p:sp>
        <p:nvSpPr>
          <p:cNvPr id="2" name="Pladsholder til indhold 1">
            <a:extLst>
              <a:ext uri="{FF2B5EF4-FFF2-40B4-BE49-F238E27FC236}">
                <a16:creationId xmlns:a16="http://schemas.microsoft.com/office/drawing/2014/main" id="{C648B5EB-68C0-46DC-BA25-988D2B17C240}"/>
              </a:ext>
            </a:extLst>
          </p:cNvPr>
          <p:cNvSpPr>
            <a:spLocks noGrp="1"/>
          </p:cNvSpPr>
          <p:nvPr>
            <p:ph idx="1"/>
          </p:nvPr>
        </p:nvSpPr>
        <p:spPr>
          <a:xfrm>
            <a:off x="540000" y="1153391"/>
            <a:ext cx="11106487" cy="5163273"/>
          </a:xfrm>
        </p:spPr>
        <p:txBody>
          <a:bodyPr>
            <a:normAutofit/>
          </a:bodyPr>
          <a:lstStyle/>
          <a:p>
            <a:r>
              <a:rPr lang="da-DK" dirty="0"/>
              <a:t>Et af de 2 revisionshuse, der reviderer flest frie skoler</a:t>
            </a:r>
          </a:p>
          <a:p>
            <a:pPr lvl="1"/>
            <a:r>
              <a:rPr lang="da-DK" dirty="0"/>
              <a:t>December 2025 2230 frie skoler (ud af samlet 772 institutioner = 29,8%)</a:t>
            </a:r>
          </a:p>
          <a:p>
            <a:r>
              <a:rPr lang="da-DK" dirty="0"/>
              <a:t>Skolearrangementer</a:t>
            </a:r>
          </a:p>
          <a:p>
            <a:pPr lvl="1"/>
            <a:r>
              <a:rPr lang="da-DK" dirty="0"/>
              <a:t>Lønseminarer maj-juni</a:t>
            </a:r>
          </a:p>
          <a:p>
            <a:pPr lvl="2"/>
            <a:r>
              <a:rPr lang="da-DK" dirty="0"/>
              <a:t>148 skoler deltog 2025 + skoleforeninger + UV skole + </a:t>
            </a:r>
            <a:r>
              <a:rPr lang="da-DK" dirty="0" err="1"/>
              <a:t>KOMiT</a:t>
            </a:r>
            <a:endParaRPr lang="da-DK" dirty="0"/>
          </a:p>
          <a:p>
            <a:pPr lvl="1"/>
            <a:r>
              <a:rPr lang="da-DK" dirty="0"/>
              <a:t>Budgetworkshop september – november - heraf 2 med privatskoleforeningen</a:t>
            </a:r>
          </a:p>
          <a:p>
            <a:pPr lvl="2"/>
            <a:r>
              <a:rPr lang="da-DK" dirty="0"/>
              <a:t>236 skoler tilmeldt 2025</a:t>
            </a:r>
          </a:p>
          <a:p>
            <a:pPr lvl="3"/>
            <a:r>
              <a:rPr lang="da-DK" dirty="0"/>
              <a:t>Heraf ca. 71 skoler, der ikke revideres af Beierholm</a:t>
            </a:r>
          </a:p>
          <a:p>
            <a:r>
              <a:rPr lang="da-DK" dirty="0"/>
              <a:t>Skolerevisorer</a:t>
            </a:r>
          </a:p>
          <a:p>
            <a:pPr lvl="1"/>
            <a:r>
              <a:rPr lang="da-DK" dirty="0"/>
              <a:t>107 revisorer deltager aktivt</a:t>
            </a:r>
          </a:p>
          <a:p>
            <a:pPr lvl="1"/>
            <a:r>
              <a:rPr lang="da-DK" dirty="0"/>
              <a:t>Samarbejder på tværs af afdelinger og landet</a:t>
            </a:r>
          </a:p>
          <a:p>
            <a:r>
              <a:rPr lang="da-DK" dirty="0"/>
              <a:t>Deltagelse i udvalg</a:t>
            </a:r>
          </a:p>
          <a:p>
            <a:pPr lvl="1"/>
            <a:r>
              <a:rPr lang="da-DK" dirty="0" err="1"/>
              <a:t>FSR’s</a:t>
            </a:r>
            <a:r>
              <a:rPr lang="da-DK" dirty="0"/>
              <a:t> udvalg for offentlig revision</a:t>
            </a:r>
          </a:p>
          <a:p>
            <a:pPr lvl="1"/>
            <a:r>
              <a:rPr lang="da-DK" dirty="0"/>
              <a:t>STUK’s revisornetværk</a:t>
            </a:r>
          </a:p>
          <a:p>
            <a:pPr lvl="1"/>
            <a:endParaRPr lang="da-DK" dirty="0"/>
          </a:p>
        </p:txBody>
      </p:sp>
      <p:sp>
        <p:nvSpPr>
          <p:cNvPr id="8" name="Pladsholder til sidefod 7">
            <a:extLst>
              <a:ext uri="{FF2B5EF4-FFF2-40B4-BE49-F238E27FC236}">
                <a16:creationId xmlns:a16="http://schemas.microsoft.com/office/drawing/2014/main" id="{5DC0B974-0666-47F3-B1D6-EB3090CE0CCB}"/>
              </a:ext>
            </a:extLst>
          </p:cNvPr>
          <p:cNvSpPr>
            <a:spLocks noGrp="1"/>
          </p:cNvSpPr>
          <p:nvPr>
            <p:ph type="ftr" sz="quarter" idx="11"/>
          </p:nvPr>
        </p:nvSpPr>
        <p:spPr/>
        <p:txBody>
          <a:bodyPr/>
          <a:lstStyle/>
          <a:p>
            <a:r>
              <a:rPr lang="da-DK" noProof="0"/>
              <a:t>April  2026 | KOMiT Brugerkonference 2026</a:t>
            </a:r>
            <a:endParaRPr lang="da-DK" noProof="0" dirty="0"/>
          </a:p>
        </p:txBody>
      </p:sp>
      <p:sp>
        <p:nvSpPr>
          <p:cNvPr id="4" name="Pladsholder til slidenummer 3">
            <a:extLst>
              <a:ext uri="{FF2B5EF4-FFF2-40B4-BE49-F238E27FC236}">
                <a16:creationId xmlns:a16="http://schemas.microsoft.com/office/drawing/2014/main" id="{3F999E50-AA2D-FB7C-544A-971D346DA17A}"/>
              </a:ext>
            </a:extLst>
          </p:cNvPr>
          <p:cNvSpPr>
            <a:spLocks noGrp="1"/>
          </p:cNvSpPr>
          <p:nvPr>
            <p:ph type="sldNum" sz="quarter" idx="12"/>
          </p:nvPr>
        </p:nvSpPr>
        <p:spPr/>
        <p:txBody>
          <a:bodyPr/>
          <a:lstStyle/>
          <a:p>
            <a:fld id="{23AA811B-2EBD-4900-905E-5BE206449611}" type="slidenum">
              <a:rPr lang="da-DK" smtClean="0"/>
              <a:pPr/>
              <a:t>60</a:t>
            </a:fld>
            <a:endParaRPr lang="da-DK" dirty="0"/>
          </a:p>
        </p:txBody>
      </p:sp>
    </p:spTree>
    <p:extLst>
      <p:ext uri="{BB962C8B-B14F-4D97-AF65-F5344CB8AC3E}">
        <p14:creationId xmlns:p14="http://schemas.microsoft.com/office/powerpoint/2010/main" val="6444428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E647B326-2022-49CC-BE78-267082CB07F4}"/>
              </a:ext>
            </a:extLst>
          </p:cNvPr>
          <p:cNvSpPr>
            <a:spLocks noGrp="1"/>
          </p:cNvSpPr>
          <p:nvPr>
            <p:ph type="title"/>
          </p:nvPr>
        </p:nvSpPr>
        <p:spPr/>
        <p:txBody>
          <a:bodyPr/>
          <a:lstStyle/>
          <a:p>
            <a:r>
              <a:rPr lang="da-DK" dirty="0"/>
              <a:t>Beierholm</a:t>
            </a:r>
          </a:p>
        </p:txBody>
      </p:sp>
      <p:sp>
        <p:nvSpPr>
          <p:cNvPr id="2" name="Pladsholder til indhold 1">
            <a:extLst>
              <a:ext uri="{FF2B5EF4-FFF2-40B4-BE49-F238E27FC236}">
                <a16:creationId xmlns:a16="http://schemas.microsoft.com/office/drawing/2014/main" id="{0E304016-C279-409A-96C1-AF3FD53DDFF7}"/>
              </a:ext>
            </a:extLst>
          </p:cNvPr>
          <p:cNvSpPr>
            <a:spLocks noGrp="1"/>
          </p:cNvSpPr>
          <p:nvPr>
            <p:ph idx="1"/>
          </p:nvPr>
        </p:nvSpPr>
        <p:spPr>
          <a:xfrm>
            <a:off x="540000" y="1028700"/>
            <a:ext cx="11106487" cy="5609700"/>
          </a:xfrm>
        </p:spPr>
        <p:txBody>
          <a:bodyPr>
            <a:normAutofit lnSpcReduction="10000"/>
          </a:bodyPr>
          <a:lstStyle/>
          <a:p>
            <a:r>
              <a:rPr lang="da-DK" sz="2000" dirty="0">
                <a:solidFill>
                  <a:schemeClr val="accent1"/>
                </a:solidFill>
                <a:latin typeface="FoundryMonoline-MedItalic" panose="02000500000000000000" pitchFamily="2" charset="0"/>
              </a:rPr>
              <a:t>Beierholm er meget andet end tal og revision</a:t>
            </a:r>
          </a:p>
          <a:p>
            <a:pPr lvl="1"/>
            <a:r>
              <a:rPr lang="da-DK" sz="1800" dirty="0">
                <a:latin typeface="FoundryMonoline-MedItalic" panose="02000500000000000000" pitchFamily="2" charset="0"/>
              </a:rPr>
              <a:t>Beierholm hjælper skoler i Danmark med alt fra etablering af nye skoler, budgetlægning og lønsystemer til kortlægning af processer. </a:t>
            </a:r>
          </a:p>
          <a:p>
            <a:pPr lvl="1"/>
            <a:r>
              <a:rPr lang="da-DK" sz="1800" dirty="0">
                <a:latin typeface="FoundryMonoline-MedItalic" panose="02000500000000000000" pitchFamily="2" charset="0"/>
              </a:rPr>
              <a:t>Vi er ligeledes på banen, når I skal specificere og udvælge nyt økonomisystem, gentænke organisationen eller udvikle ny digital strategi. Vores portefølje tæller frie grundskoler, efterskoler, almene og private gymnasier, frie fagskoler, højskoler, FGU skoler, erhvervsskoler, AMU centre og kombinerede skoler. </a:t>
            </a:r>
          </a:p>
          <a:p>
            <a:endParaRPr lang="da-DK" sz="2000" dirty="0">
              <a:solidFill>
                <a:schemeClr val="accent1"/>
              </a:solidFill>
              <a:latin typeface="FoundryMonoline-MedItalic" panose="02000500000000000000" pitchFamily="2" charset="0"/>
            </a:endParaRPr>
          </a:p>
          <a:p>
            <a:r>
              <a:rPr lang="da-DK" sz="2000" dirty="0">
                <a:solidFill>
                  <a:schemeClr val="accent1"/>
                </a:solidFill>
                <a:latin typeface="FoundryMonoline-MedItalic" panose="02000500000000000000" pitchFamily="2" charset="0"/>
              </a:rPr>
              <a:t>Vi skubber lidt - og holder jer i hånden</a:t>
            </a:r>
          </a:p>
          <a:p>
            <a:pPr lvl="1"/>
            <a:r>
              <a:rPr lang="da-DK" sz="1800" dirty="0">
                <a:latin typeface="FoundryMonoline-MedItalic" panose="02000500000000000000" pitchFamily="2" charset="0"/>
              </a:rPr>
              <a:t>Vi tør godt udfordre jeres eksisterende forretningsgange. Vi vil gerne, og vi skal. </a:t>
            </a:r>
          </a:p>
          <a:p>
            <a:pPr lvl="1"/>
            <a:r>
              <a:rPr lang="da-DK" sz="1800" dirty="0">
                <a:latin typeface="FoundryMonoline-MedItalic" panose="02000500000000000000" pitchFamily="2" charset="0"/>
              </a:rPr>
              <a:t>Vores arbejde og revision er reguleret i Undervisningsministeriets revisionsinstruks, dvs. alt fra tilskud og økonomistyring til vurdering af skolens sparsommelighed, effektivitet, produktivitet og overholdelse af love og regler. </a:t>
            </a:r>
          </a:p>
          <a:p>
            <a:pPr lvl="1"/>
            <a:r>
              <a:rPr lang="da-DK" sz="1800" dirty="0">
                <a:latin typeface="FoundryMonoline-MedItalic" panose="02000500000000000000" pitchFamily="2" charset="0"/>
              </a:rPr>
              <a:t>Vi nøjes ikke med at have fingeren på pulsen af ny lovgivning og tendenser, vi er også skolernes forlængede arm ind i ministeriet og i toneangivende institutioner og er således medlem af en række relevante udvalg. </a:t>
            </a:r>
          </a:p>
          <a:p>
            <a:pPr lvl="1"/>
            <a:r>
              <a:rPr lang="da-DK" sz="1800" dirty="0">
                <a:latin typeface="FoundryMonoline-MedItalic" panose="02000500000000000000" pitchFamily="2" charset="0"/>
              </a:rPr>
              <a:t>Vi har udviklet vores kompetencer på skole- og institutionsområdet siden 2010. Vi brænder for at gøre en forskel på dette område, som på alle måder danner rammen om det spirende Danmark. </a:t>
            </a:r>
            <a:endParaRPr lang="da-DK" sz="1800" dirty="0"/>
          </a:p>
        </p:txBody>
      </p:sp>
      <p:sp>
        <p:nvSpPr>
          <p:cNvPr id="8" name="Pladsholder til sidefod 7">
            <a:extLst>
              <a:ext uri="{FF2B5EF4-FFF2-40B4-BE49-F238E27FC236}">
                <a16:creationId xmlns:a16="http://schemas.microsoft.com/office/drawing/2014/main" id="{FEA45D1D-7567-4CC8-B31E-C6A6881AF147}"/>
              </a:ext>
            </a:extLst>
          </p:cNvPr>
          <p:cNvSpPr>
            <a:spLocks noGrp="1"/>
          </p:cNvSpPr>
          <p:nvPr>
            <p:ph type="ftr" sz="quarter" idx="11"/>
          </p:nvPr>
        </p:nvSpPr>
        <p:spPr/>
        <p:txBody>
          <a:bodyPr/>
          <a:lstStyle/>
          <a:p>
            <a:r>
              <a:rPr lang="da-DK" noProof="0"/>
              <a:t>April  2026 | KOMiT Brugerkonference 2026</a:t>
            </a:r>
            <a:endParaRPr lang="da-DK" noProof="0" dirty="0"/>
          </a:p>
        </p:txBody>
      </p:sp>
      <p:sp>
        <p:nvSpPr>
          <p:cNvPr id="4" name="Pladsholder til slidenummer 3">
            <a:extLst>
              <a:ext uri="{FF2B5EF4-FFF2-40B4-BE49-F238E27FC236}">
                <a16:creationId xmlns:a16="http://schemas.microsoft.com/office/drawing/2014/main" id="{CCAEB363-A7AC-B7C7-751E-D6EFCFFC327E}"/>
              </a:ext>
            </a:extLst>
          </p:cNvPr>
          <p:cNvSpPr>
            <a:spLocks noGrp="1"/>
          </p:cNvSpPr>
          <p:nvPr>
            <p:ph type="sldNum" sz="quarter" idx="12"/>
          </p:nvPr>
        </p:nvSpPr>
        <p:spPr/>
        <p:txBody>
          <a:bodyPr/>
          <a:lstStyle/>
          <a:p>
            <a:fld id="{23AA811B-2EBD-4900-905E-5BE206449611}" type="slidenum">
              <a:rPr lang="da-DK" smtClean="0"/>
              <a:pPr/>
              <a:t>61</a:t>
            </a:fld>
            <a:endParaRPr lang="da-DK" dirty="0"/>
          </a:p>
        </p:txBody>
      </p:sp>
    </p:spTree>
    <p:extLst>
      <p:ext uri="{BB962C8B-B14F-4D97-AF65-F5344CB8AC3E}">
        <p14:creationId xmlns:p14="http://schemas.microsoft.com/office/powerpoint/2010/main" val="23070994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9F3358C-A2C2-4061-A0D5-E323E7DBAC31}"/>
              </a:ext>
            </a:extLst>
          </p:cNvPr>
          <p:cNvSpPr>
            <a:spLocks noGrp="1"/>
          </p:cNvSpPr>
          <p:nvPr>
            <p:ph type="title"/>
          </p:nvPr>
        </p:nvSpPr>
        <p:spPr/>
        <p:txBody>
          <a:bodyPr/>
          <a:lstStyle/>
          <a:p>
            <a:r>
              <a:rPr lang="da-DK" dirty="0"/>
              <a:t>Nyhedsbreve</a:t>
            </a:r>
          </a:p>
        </p:txBody>
      </p:sp>
      <p:sp>
        <p:nvSpPr>
          <p:cNvPr id="2" name="Pladsholder til indhold 1">
            <a:extLst>
              <a:ext uri="{FF2B5EF4-FFF2-40B4-BE49-F238E27FC236}">
                <a16:creationId xmlns:a16="http://schemas.microsoft.com/office/drawing/2014/main" id="{01CC4CB6-9EFD-45C7-8DFE-39F7A34F4E76}"/>
              </a:ext>
            </a:extLst>
          </p:cNvPr>
          <p:cNvSpPr>
            <a:spLocks noGrp="1"/>
          </p:cNvSpPr>
          <p:nvPr>
            <p:ph idx="1"/>
          </p:nvPr>
        </p:nvSpPr>
        <p:spPr>
          <a:xfrm>
            <a:off x="540000" y="1226128"/>
            <a:ext cx="11106487" cy="5090536"/>
          </a:xfrm>
        </p:spPr>
        <p:txBody>
          <a:bodyPr/>
          <a:lstStyle/>
          <a:p>
            <a:r>
              <a:rPr lang="da-DK" sz="2000" dirty="0"/>
              <a:t>Tilmeld dig til Beierholms nyhedsbreve</a:t>
            </a:r>
          </a:p>
          <a:p>
            <a:pPr lvl="1"/>
            <a:r>
              <a:rPr lang="da-DK" sz="1800" dirty="0"/>
              <a:t>https://</a:t>
            </a:r>
            <a:r>
              <a:rPr lang="da-DK" sz="1800" dirty="0">
                <a:solidFill>
                  <a:schemeClr val="accent1"/>
                </a:solidFill>
              </a:rPr>
              <a:t>www.beierholm.dk/tilmelding-til-nyhedsservice</a:t>
            </a:r>
            <a:endParaRPr lang="da-DK" dirty="0">
              <a:solidFill>
                <a:schemeClr val="accent1"/>
              </a:solidFill>
            </a:endParaRPr>
          </a:p>
        </p:txBody>
      </p:sp>
      <p:sp>
        <p:nvSpPr>
          <p:cNvPr id="5" name="Pladsholder til sidefod 4">
            <a:extLst>
              <a:ext uri="{FF2B5EF4-FFF2-40B4-BE49-F238E27FC236}">
                <a16:creationId xmlns:a16="http://schemas.microsoft.com/office/drawing/2014/main" id="{5F51319D-5707-4ECA-B5BF-254D62871CE9}"/>
              </a:ext>
            </a:extLst>
          </p:cNvPr>
          <p:cNvSpPr>
            <a:spLocks noGrp="1"/>
          </p:cNvSpPr>
          <p:nvPr>
            <p:ph type="ftr" sz="quarter" idx="11"/>
          </p:nvPr>
        </p:nvSpPr>
        <p:spPr/>
        <p:txBody>
          <a:bodyPr/>
          <a:lstStyle/>
          <a:p>
            <a:r>
              <a:rPr lang="da-DK" noProof="0"/>
              <a:t>April  2026 | KOMiT Brugerkonference 2026</a:t>
            </a:r>
            <a:endParaRPr lang="da-DK" noProof="0" dirty="0"/>
          </a:p>
        </p:txBody>
      </p:sp>
      <p:sp>
        <p:nvSpPr>
          <p:cNvPr id="3" name="Pladsholder til slidenummer 2">
            <a:extLst>
              <a:ext uri="{FF2B5EF4-FFF2-40B4-BE49-F238E27FC236}">
                <a16:creationId xmlns:a16="http://schemas.microsoft.com/office/drawing/2014/main" id="{CE81265B-EAFC-75AC-0FDB-84B3D94C8825}"/>
              </a:ext>
            </a:extLst>
          </p:cNvPr>
          <p:cNvSpPr>
            <a:spLocks noGrp="1"/>
          </p:cNvSpPr>
          <p:nvPr>
            <p:ph type="sldNum" sz="quarter" idx="12"/>
          </p:nvPr>
        </p:nvSpPr>
        <p:spPr/>
        <p:txBody>
          <a:bodyPr/>
          <a:lstStyle/>
          <a:p>
            <a:fld id="{23AA811B-2EBD-4900-905E-5BE206449611}" type="slidenum">
              <a:rPr lang="da-DK" smtClean="0"/>
              <a:pPr/>
              <a:t>62</a:t>
            </a:fld>
            <a:endParaRPr lang="da-DK" dirty="0"/>
          </a:p>
        </p:txBody>
      </p:sp>
    </p:spTree>
    <p:extLst>
      <p:ext uri="{BB962C8B-B14F-4D97-AF65-F5344CB8AC3E}">
        <p14:creationId xmlns:p14="http://schemas.microsoft.com/office/powerpoint/2010/main" val="31243137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3">
            <a:extLst>
              <a:ext uri="{FF2B5EF4-FFF2-40B4-BE49-F238E27FC236}">
                <a16:creationId xmlns:a16="http://schemas.microsoft.com/office/drawing/2014/main" id="{7C576478-57E2-4210-94B5-673DD98D4279}"/>
              </a:ext>
            </a:extLst>
          </p:cNvPr>
          <p:cNvSpPr>
            <a:spLocks noGrp="1"/>
          </p:cNvSpPr>
          <p:nvPr>
            <p:ph type="body" sz="quarter" idx="15"/>
          </p:nvPr>
        </p:nvSpPr>
        <p:spPr/>
        <p:txBody>
          <a:bodyPr/>
          <a:lstStyle/>
          <a:p>
            <a:r>
              <a:rPr lang="da-DK" dirty="0"/>
              <a:t>Ulla Koed</a:t>
            </a:r>
          </a:p>
        </p:txBody>
      </p:sp>
      <p:sp>
        <p:nvSpPr>
          <p:cNvPr id="5" name="Pladsholder til tekst 4">
            <a:extLst>
              <a:ext uri="{FF2B5EF4-FFF2-40B4-BE49-F238E27FC236}">
                <a16:creationId xmlns:a16="http://schemas.microsoft.com/office/drawing/2014/main" id="{2C18EFD5-B213-4586-8552-C27F2D792727}"/>
              </a:ext>
            </a:extLst>
          </p:cNvPr>
          <p:cNvSpPr>
            <a:spLocks noGrp="1"/>
          </p:cNvSpPr>
          <p:nvPr>
            <p:ph type="body" sz="quarter" idx="16"/>
          </p:nvPr>
        </p:nvSpPr>
        <p:spPr/>
        <p:txBody>
          <a:bodyPr/>
          <a:lstStyle/>
          <a:p>
            <a:r>
              <a:rPr lang="da-DK" dirty="0"/>
              <a:t>Senior manager, registreret revisor, Aarhus</a:t>
            </a:r>
          </a:p>
        </p:txBody>
      </p:sp>
      <p:sp>
        <p:nvSpPr>
          <p:cNvPr id="6" name="Pladsholder til tekst 5">
            <a:extLst>
              <a:ext uri="{FF2B5EF4-FFF2-40B4-BE49-F238E27FC236}">
                <a16:creationId xmlns:a16="http://schemas.microsoft.com/office/drawing/2014/main" id="{5E6AFF4C-C52B-46FB-9026-D47B2F9CF6A9}"/>
              </a:ext>
            </a:extLst>
          </p:cNvPr>
          <p:cNvSpPr>
            <a:spLocks noGrp="1"/>
          </p:cNvSpPr>
          <p:nvPr>
            <p:ph type="body" sz="quarter" idx="17"/>
          </p:nvPr>
        </p:nvSpPr>
        <p:spPr/>
        <p:txBody>
          <a:bodyPr/>
          <a:lstStyle/>
          <a:p>
            <a:r>
              <a:rPr lang="da-DK" dirty="0"/>
              <a:t>Tlf. 40 72 94 46</a:t>
            </a:r>
          </a:p>
        </p:txBody>
      </p:sp>
      <p:sp>
        <p:nvSpPr>
          <p:cNvPr id="7" name="Pladsholder til tekst 6">
            <a:extLst>
              <a:ext uri="{FF2B5EF4-FFF2-40B4-BE49-F238E27FC236}">
                <a16:creationId xmlns:a16="http://schemas.microsoft.com/office/drawing/2014/main" id="{FE0F9FEA-8236-4C7C-BD15-E658AA56AD2B}"/>
              </a:ext>
            </a:extLst>
          </p:cNvPr>
          <p:cNvSpPr>
            <a:spLocks noGrp="1"/>
          </p:cNvSpPr>
          <p:nvPr>
            <p:ph type="body" sz="quarter" idx="18"/>
          </p:nvPr>
        </p:nvSpPr>
        <p:spPr/>
        <p:txBody>
          <a:bodyPr/>
          <a:lstStyle/>
          <a:p>
            <a:r>
              <a:rPr lang="da-DK" dirty="0"/>
              <a:t>uko@beierholm.dk</a:t>
            </a:r>
          </a:p>
        </p:txBody>
      </p:sp>
      <p:sp>
        <p:nvSpPr>
          <p:cNvPr id="8" name="Pladsholder til tekst 7">
            <a:extLst>
              <a:ext uri="{FF2B5EF4-FFF2-40B4-BE49-F238E27FC236}">
                <a16:creationId xmlns:a16="http://schemas.microsoft.com/office/drawing/2014/main" id="{E4C1111C-65A4-43C8-9C4B-80B0AB22CC94}"/>
              </a:ext>
            </a:extLst>
          </p:cNvPr>
          <p:cNvSpPr>
            <a:spLocks noGrp="1"/>
          </p:cNvSpPr>
          <p:nvPr>
            <p:ph type="body" sz="quarter" idx="20"/>
          </p:nvPr>
        </p:nvSpPr>
        <p:spPr/>
        <p:txBody>
          <a:bodyPr/>
          <a:lstStyle/>
          <a:p>
            <a:r>
              <a:rPr lang="da-DK" dirty="0"/>
              <a:t>Charlotte Friis</a:t>
            </a:r>
          </a:p>
        </p:txBody>
      </p:sp>
      <p:sp>
        <p:nvSpPr>
          <p:cNvPr id="9" name="Pladsholder til tekst 8">
            <a:extLst>
              <a:ext uri="{FF2B5EF4-FFF2-40B4-BE49-F238E27FC236}">
                <a16:creationId xmlns:a16="http://schemas.microsoft.com/office/drawing/2014/main" id="{BDD8CE9C-2FB0-4B2C-A81F-F193A9876417}"/>
              </a:ext>
            </a:extLst>
          </p:cNvPr>
          <p:cNvSpPr>
            <a:spLocks noGrp="1"/>
          </p:cNvSpPr>
          <p:nvPr>
            <p:ph type="body" sz="quarter" idx="21"/>
          </p:nvPr>
        </p:nvSpPr>
        <p:spPr/>
        <p:txBody>
          <a:bodyPr/>
          <a:lstStyle/>
          <a:p>
            <a:r>
              <a:rPr lang="da-DK" dirty="0"/>
              <a:t>Manager, Vordingborg</a:t>
            </a:r>
          </a:p>
        </p:txBody>
      </p:sp>
      <p:sp>
        <p:nvSpPr>
          <p:cNvPr id="10" name="Pladsholder til tekst 9">
            <a:extLst>
              <a:ext uri="{FF2B5EF4-FFF2-40B4-BE49-F238E27FC236}">
                <a16:creationId xmlns:a16="http://schemas.microsoft.com/office/drawing/2014/main" id="{D0AEF68B-BFE0-4AC9-A702-7C287C883437}"/>
              </a:ext>
            </a:extLst>
          </p:cNvPr>
          <p:cNvSpPr>
            <a:spLocks noGrp="1"/>
          </p:cNvSpPr>
          <p:nvPr>
            <p:ph type="body" sz="quarter" idx="22"/>
          </p:nvPr>
        </p:nvSpPr>
        <p:spPr/>
        <p:txBody>
          <a:bodyPr/>
          <a:lstStyle/>
          <a:p>
            <a:r>
              <a:rPr lang="da-DK" dirty="0"/>
              <a:t>Tlf. 22 31 89 15</a:t>
            </a:r>
          </a:p>
        </p:txBody>
      </p:sp>
      <p:sp>
        <p:nvSpPr>
          <p:cNvPr id="11" name="Pladsholder til tekst 10">
            <a:extLst>
              <a:ext uri="{FF2B5EF4-FFF2-40B4-BE49-F238E27FC236}">
                <a16:creationId xmlns:a16="http://schemas.microsoft.com/office/drawing/2014/main" id="{58B5C301-028D-4EE7-9CA7-B1DE8364C8FA}"/>
              </a:ext>
            </a:extLst>
          </p:cNvPr>
          <p:cNvSpPr>
            <a:spLocks noGrp="1"/>
          </p:cNvSpPr>
          <p:nvPr>
            <p:ph type="body" sz="quarter" idx="23"/>
          </p:nvPr>
        </p:nvSpPr>
        <p:spPr/>
        <p:txBody>
          <a:bodyPr/>
          <a:lstStyle/>
          <a:p>
            <a:r>
              <a:rPr lang="da-DK" dirty="0"/>
              <a:t>cfv@beierholm.dk</a:t>
            </a:r>
          </a:p>
        </p:txBody>
      </p:sp>
      <p:pic>
        <p:nvPicPr>
          <p:cNvPr id="30" name="Pladsholder til billede 29">
            <a:extLst>
              <a:ext uri="{FF2B5EF4-FFF2-40B4-BE49-F238E27FC236}">
                <a16:creationId xmlns:a16="http://schemas.microsoft.com/office/drawing/2014/main" id="{976EE10F-3D19-411B-84F5-D98855BAB986}"/>
              </a:ext>
            </a:extLst>
          </p:cNvPr>
          <p:cNvPicPr>
            <a:picLocks noGrp="1" noChangeAspect="1"/>
          </p:cNvPicPr>
          <p:nvPr>
            <p:ph type="pic" sz="quarter" idx="24"/>
          </p:nvPr>
        </p:nvPicPr>
        <p:blipFill>
          <a:blip r:embed="rId2">
            <a:extLst>
              <a:ext uri="{28A0092B-C50C-407E-A947-70E740481C1C}">
                <a14:useLocalDpi xmlns:a14="http://schemas.microsoft.com/office/drawing/2010/main" val="0"/>
              </a:ext>
            </a:extLst>
          </a:blip>
          <a:srcRect l="9375" r="9375"/>
          <a:stretch/>
        </p:blipFill>
        <p:spPr/>
      </p:pic>
      <p:pic>
        <p:nvPicPr>
          <p:cNvPr id="32" name="Pladsholder til billede 31" descr="Et billede, der indeholder mand, person, kulør, beklædning&#10;&#10;Automatisk genereret beskrivelse">
            <a:extLst>
              <a:ext uri="{FF2B5EF4-FFF2-40B4-BE49-F238E27FC236}">
                <a16:creationId xmlns:a16="http://schemas.microsoft.com/office/drawing/2014/main" id="{9ACFE474-8F16-4C99-936B-6831D5DCBC01}"/>
              </a:ext>
            </a:extLst>
          </p:cNvPr>
          <p:cNvPicPr>
            <a:picLocks noGrp="1" noChangeAspect="1"/>
          </p:cNvPicPr>
          <p:nvPr>
            <p:ph type="pic" sz="quarter" idx="25"/>
          </p:nvPr>
        </p:nvPicPr>
        <p:blipFill>
          <a:blip r:embed="rId3">
            <a:extLst>
              <a:ext uri="{28A0092B-C50C-407E-A947-70E740481C1C}">
                <a14:useLocalDpi xmlns:a14="http://schemas.microsoft.com/office/drawing/2010/main" val="0"/>
              </a:ext>
            </a:extLst>
          </a:blip>
          <a:srcRect t="44" b="44"/>
          <a:stretch>
            <a:fillRect/>
          </a:stretch>
        </p:blipFill>
        <p:spPr/>
      </p:pic>
      <p:sp>
        <p:nvSpPr>
          <p:cNvPr id="14" name="Pladsholder til tekst 13">
            <a:extLst>
              <a:ext uri="{FF2B5EF4-FFF2-40B4-BE49-F238E27FC236}">
                <a16:creationId xmlns:a16="http://schemas.microsoft.com/office/drawing/2014/main" id="{D811771D-4934-4A25-9037-CBEE6C182A15}"/>
              </a:ext>
            </a:extLst>
          </p:cNvPr>
          <p:cNvSpPr>
            <a:spLocks noGrp="1"/>
          </p:cNvSpPr>
          <p:nvPr>
            <p:ph type="body" sz="quarter" idx="26"/>
          </p:nvPr>
        </p:nvSpPr>
        <p:spPr/>
        <p:txBody>
          <a:bodyPr/>
          <a:lstStyle/>
          <a:p>
            <a:r>
              <a:rPr lang="da-DK" dirty="0"/>
              <a:t>Daniel Ulrich</a:t>
            </a:r>
          </a:p>
        </p:txBody>
      </p:sp>
      <p:sp>
        <p:nvSpPr>
          <p:cNvPr id="15" name="Pladsholder til tekst 14">
            <a:extLst>
              <a:ext uri="{FF2B5EF4-FFF2-40B4-BE49-F238E27FC236}">
                <a16:creationId xmlns:a16="http://schemas.microsoft.com/office/drawing/2014/main" id="{04F520FB-9BAF-4ECC-90BC-53A2D24E34FD}"/>
              </a:ext>
            </a:extLst>
          </p:cNvPr>
          <p:cNvSpPr>
            <a:spLocks noGrp="1"/>
          </p:cNvSpPr>
          <p:nvPr>
            <p:ph type="body" sz="quarter" idx="27"/>
          </p:nvPr>
        </p:nvSpPr>
        <p:spPr/>
        <p:txBody>
          <a:bodyPr/>
          <a:lstStyle/>
          <a:p>
            <a:r>
              <a:rPr lang="da-DK" dirty="0"/>
              <a:t>Partner, statsautoriseret revisor, Aarhus</a:t>
            </a:r>
          </a:p>
          <a:p>
            <a:endParaRPr lang="da-DK" dirty="0"/>
          </a:p>
        </p:txBody>
      </p:sp>
      <p:sp>
        <p:nvSpPr>
          <p:cNvPr id="16" name="Pladsholder til tekst 15">
            <a:extLst>
              <a:ext uri="{FF2B5EF4-FFF2-40B4-BE49-F238E27FC236}">
                <a16:creationId xmlns:a16="http://schemas.microsoft.com/office/drawing/2014/main" id="{E662E5B6-8A47-4315-8EBC-37E2553C46A5}"/>
              </a:ext>
            </a:extLst>
          </p:cNvPr>
          <p:cNvSpPr>
            <a:spLocks noGrp="1"/>
          </p:cNvSpPr>
          <p:nvPr>
            <p:ph type="body" sz="quarter" idx="28"/>
          </p:nvPr>
        </p:nvSpPr>
        <p:spPr/>
        <p:txBody>
          <a:bodyPr/>
          <a:lstStyle/>
          <a:p>
            <a:r>
              <a:rPr lang="da-DK" dirty="0"/>
              <a:t>Tlf. 61 67 18 83</a:t>
            </a:r>
          </a:p>
        </p:txBody>
      </p:sp>
      <p:sp>
        <p:nvSpPr>
          <p:cNvPr id="17" name="Pladsholder til tekst 16">
            <a:extLst>
              <a:ext uri="{FF2B5EF4-FFF2-40B4-BE49-F238E27FC236}">
                <a16:creationId xmlns:a16="http://schemas.microsoft.com/office/drawing/2014/main" id="{0AB6DB8B-0C90-45F1-B463-62728DDFD92D}"/>
              </a:ext>
            </a:extLst>
          </p:cNvPr>
          <p:cNvSpPr>
            <a:spLocks noGrp="1"/>
          </p:cNvSpPr>
          <p:nvPr>
            <p:ph type="body" sz="quarter" idx="29"/>
          </p:nvPr>
        </p:nvSpPr>
        <p:spPr>
          <a:xfrm>
            <a:off x="4991291" y="6052977"/>
            <a:ext cx="3042000" cy="99423"/>
          </a:xfrm>
        </p:spPr>
        <p:txBody>
          <a:bodyPr/>
          <a:lstStyle/>
          <a:p>
            <a:r>
              <a:rPr lang="da-DK" dirty="0"/>
              <a:t>dul@beierholm.dk</a:t>
            </a:r>
          </a:p>
        </p:txBody>
      </p:sp>
      <p:sp>
        <p:nvSpPr>
          <p:cNvPr id="18" name="Pladsholder til tekst 17">
            <a:extLst>
              <a:ext uri="{FF2B5EF4-FFF2-40B4-BE49-F238E27FC236}">
                <a16:creationId xmlns:a16="http://schemas.microsoft.com/office/drawing/2014/main" id="{A3E4A0F6-63A1-4904-AF3F-B917547A10F5}"/>
              </a:ext>
            </a:extLst>
          </p:cNvPr>
          <p:cNvSpPr>
            <a:spLocks noGrp="1"/>
          </p:cNvSpPr>
          <p:nvPr>
            <p:ph type="body" sz="quarter" idx="30"/>
          </p:nvPr>
        </p:nvSpPr>
        <p:spPr/>
        <p:txBody>
          <a:bodyPr/>
          <a:lstStyle/>
          <a:p>
            <a:r>
              <a:rPr lang="da-DK" dirty="0"/>
              <a:t>Simon Bach Nielsen</a:t>
            </a:r>
          </a:p>
        </p:txBody>
      </p:sp>
      <p:sp>
        <p:nvSpPr>
          <p:cNvPr id="19" name="Pladsholder til tekst 18">
            <a:extLst>
              <a:ext uri="{FF2B5EF4-FFF2-40B4-BE49-F238E27FC236}">
                <a16:creationId xmlns:a16="http://schemas.microsoft.com/office/drawing/2014/main" id="{D9C10ECD-BE85-43D7-962A-7CF34DBAE4C2}"/>
              </a:ext>
            </a:extLst>
          </p:cNvPr>
          <p:cNvSpPr>
            <a:spLocks noGrp="1"/>
          </p:cNvSpPr>
          <p:nvPr>
            <p:ph type="body" sz="quarter" idx="31"/>
          </p:nvPr>
        </p:nvSpPr>
        <p:spPr/>
        <p:txBody>
          <a:bodyPr/>
          <a:lstStyle/>
          <a:p>
            <a:r>
              <a:rPr lang="da-DK" dirty="0"/>
              <a:t>Partner, statsautoriseret revisor, Slagelse</a:t>
            </a:r>
          </a:p>
        </p:txBody>
      </p:sp>
      <p:sp>
        <p:nvSpPr>
          <p:cNvPr id="20" name="Pladsholder til tekst 19">
            <a:extLst>
              <a:ext uri="{FF2B5EF4-FFF2-40B4-BE49-F238E27FC236}">
                <a16:creationId xmlns:a16="http://schemas.microsoft.com/office/drawing/2014/main" id="{3BD02166-E7EB-4124-A610-43383390BA74}"/>
              </a:ext>
            </a:extLst>
          </p:cNvPr>
          <p:cNvSpPr>
            <a:spLocks noGrp="1"/>
          </p:cNvSpPr>
          <p:nvPr>
            <p:ph type="body" sz="quarter" idx="32"/>
          </p:nvPr>
        </p:nvSpPr>
        <p:spPr/>
        <p:txBody>
          <a:bodyPr/>
          <a:lstStyle/>
          <a:p>
            <a:r>
              <a:rPr lang="da-DK" dirty="0"/>
              <a:t>Tlf. 30 93 40 03</a:t>
            </a:r>
          </a:p>
        </p:txBody>
      </p:sp>
      <p:sp>
        <p:nvSpPr>
          <p:cNvPr id="21" name="Pladsholder til tekst 20">
            <a:extLst>
              <a:ext uri="{FF2B5EF4-FFF2-40B4-BE49-F238E27FC236}">
                <a16:creationId xmlns:a16="http://schemas.microsoft.com/office/drawing/2014/main" id="{BF504298-8787-4E3C-8404-7FC0B9A922F6}"/>
              </a:ext>
            </a:extLst>
          </p:cNvPr>
          <p:cNvSpPr>
            <a:spLocks noGrp="1"/>
          </p:cNvSpPr>
          <p:nvPr>
            <p:ph type="body" sz="quarter" idx="33"/>
          </p:nvPr>
        </p:nvSpPr>
        <p:spPr/>
        <p:txBody>
          <a:bodyPr/>
          <a:lstStyle/>
          <a:p>
            <a:r>
              <a:rPr lang="da-DK" dirty="0"/>
              <a:t>sin@beierholm.dk</a:t>
            </a:r>
          </a:p>
        </p:txBody>
      </p:sp>
      <p:pic>
        <p:nvPicPr>
          <p:cNvPr id="28" name="Pladsholder til billede 27" descr="Et billede, der indeholder person&#10;&#10;Automatisk genereret beskrivelse">
            <a:extLst>
              <a:ext uri="{FF2B5EF4-FFF2-40B4-BE49-F238E27FC236}">
                <a16:creationId xmlns:a16="http://schemas.microsoft.com/office/drawing/2014/main" id="{AED2E123-FF53-4828-B33E-5A50D0332374}"/>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44" r="44"/>
          <a:stretch>
            <a:fillRect/>
          </a:stretch>
        </p:blipFill>
        <p:spPr/>
      </p:pic>
      <p:pic>
        <p:nvPicPr>
          <p:cNvPr id="2" name="Pladsholder til billede 12" descr="Et billede, der indeholder Ansigt, person, smil, tøj&#10;&#10;Automatisk genereret beskrivelse">
            <a:extLst>
              <a:ext uri="{FF2B5EF4-FFF2-40B4-BE49-F238E27FC236}">
                <a16:creationId xmlns:a16="http://schemas.microsoft.com/office/drawing/2014/main" id="{A136CEF9-B3E8-5AB2-86BF-992C4CA6019D}"/>
              </a:ext>
            </a:extLst>
          </p:cNvPr>
          <p:cNvPicPr>
            <a:picLocks noGrp="1" noChangeAspect="1"/>
          </p:cNvPicPr>
          <p:nvPr>
            <p:ph type="pic" sz="quarter" idx="19"/>
          </p:nvPr>
        </p:nvPicPr>
        <p:blipFill>
          <a:blip r:embed="rId5">
            <a:extLst>
              <a:ext uri="{28A0092B-C50C-407E-A947-70E740481C1C}">
                <a14:useLocalDpi xmlns:a14="http://schemas.microsoft.com/office/drawing/2010/main" val="0"/>
              </a:ext>
            </a:extLst>
          </a:blip>
          <a:srcRect t="9317" b="9317"/>
          <a:stretch>
            <a:fillRect/>
          </a:stretch>
        </p:blipFill>
        <p:spPr>
          <a:xfrm>
            <a:off x="8647113" y="704850"/>
            <a:ext cx="1797050" cy="1797050"/>
          </a:xfrm>
        </p:spPr>
      </p:pic>
      <p:sp>
        <p:nvSpPr>
          <p:cNvPr id="3" name="Pladsholder til slidenummer 2">
            <a:extLst>
              <a:ext uri="{FF2B5EF4-FFF2-40B4-BE49-F238E27FC236}">
                <a16:creationId xmlns:a16="http://schemas.microsoft.com/office/drawing/2014/main" id="{437BC6B3-559C-C82E-3581-B3F298A2C1A0}"/>
              </a:ext>
            </a:extLst>
          </p:cNvPr>
          <p:cNvSpPr>
            <a:spLocks noGrp="1"/>
          </p:cNvSpPr>
          <p:nvPr>
            <p:ph type="sldNum" sz="quarter" idx="12"/>
          </p:nvPr>
        </p:nvSpPr>
        <p:spPr/>
        <p:txBody>
          <a:bodyPr/>
          <a:lstStyle/>
          <a:p>
            <a:fld id="{23AA811B-2EBD-4900-905E-5BE206449611}" type="slidenum">
              <a:rPr lang="da-DK" smtClean="0"/>
              <a:pPr/>
              <a:t>63</a:t>
            </a:fld>
            <a:endParaRPr lang="da-DK" dirty="0"/>
          </a:p>
        </p:txBody>
      </p:sp>
    </p:spTree>
    <p:extLst>
      <p:ext uri="{BB962C8B-B14F-4D97-AF65-F5344CB8AC3E}">
        <p14:creationId xmlns:p14="http://schemas.microsoft.com/office/powerpoint/2010/main" val="1201690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F49883-3C70-0D9C-3175-CB3A7FBBCF0F}"/>
              </a:ext>
            </a:extLst>
          </p:cNvPr>
          <p:cNvSpPr>
            <a:spLocks noGrp="1"/>
          </p:cNvSpPr>
          <p:nvPr>
            <p:ph type="title"/>
          </p:nvPr>
        </p:nvSpPr>
        <p:spPr/>
        <p:txBody>
          <a:bodyPr/>
          <a:lstStyle/>
          <a:p>
            <a:r>
              <a:rPr lang="da-DK" dirty="0" err="1"/>
              <a:t>STUK’s</a:t>
            </a:r>
            <a:r>
              <a:rPr lang="da-DK" dirty="0"/>
              <a:t> hjemmeside</a:t>
            </a:r>
          </a:p>
        </p:txBody>
      </p:sp>
      <p:sp>
        <p:nvSpPr>
          <p:cNvPr id="3" name="Pladsholder til indhold 2">
            <a:extLst>
              <a:ext uri="{FF2B5EF4-FFF2-40B4-BE49-F238E27FC236}">
                <a16:creationId xmlns:a16="http://schemas.microsoft.com/office/drawing/2014/main" id="{E859F439-D906-A7AE-56DF-C287891A87D6}"/>
              </a:ext>
            </a:extLst>
          </p:cNvPr>
          <p:cNvSpPr>
            <a:spLocks noGrp="1"/>
          </p:cNvSpPr>
          <p:nvPr>
            <p:ph idx="1"/>
          </p:nvPr>
        </p:nvSpPr>
        <p:spPr>
          <a:xfrm>
            <a:off x="540000" y="1255058"/>
            <a:ext cx="11106487" cy="5061605"/>
          </a:xfrm>
        </p:spPr>
        <p:txBody>
          <a:bodyPr/>
          <a:lstStyle/>
          <a:p>
            <a:r>
              <a:rPr lang="da-DK" dirty="0"/>
              <a:t>Paradigmer og vejledninger til årsrapport for 2025 for de frie skoleområder er ajourførte, jf. § 3, Stk. 4 og 5, i </a:t>
            </a:r>
            <a:r>
              <a:rPr lang="da-DK" b="1" dirty="0">
                <a:solidFill>
                  <a:schemeClr val="accent1"/>
                </a:solidFill>
              </a:rPr>
              <a:t>bekendtgørelse nr. 1102 af 4. november 2019 om regnskab </a:t>
            </a:r>
            <a:r>
              <a:rPr lang="da-DK" dirty="0"/>
              <a:t>for efterskoler, frie fagskoler, friskoler og private grundskoler, private institutioner for gymnasiale uddannelser og kombinerede skoler, hvoraf det fremgår:</a:t>
            </a:r>
          </a:p>
          <a:p>
            <a:r>
              <a:rPr lang="da-DK" dirty="0"/>
              <a:t>”Stk. 4. </a:t>
            </a:r>
            <a:r>
              <a:rPr lang="da-DK" b="1" dirty="0">
                <a:solidFill>
                  <a:schemeClr val="accent1"/>
                </a:solidFill>
              </a:rPr>
              <a:t>Årsrapporten skal opstilles i overensstemmelse med det regnskabsparadigme som skolen er omfattet af.</a:t>
            </a:r>
            <a:r>
              <a:rPr lang="da-DK" dirty="0"/>
              <a:t> </a:t>
            </a:r>
          </a:p>
          <a:p>
            <a:endParaRPr lang="da-DK" dirty="0"/>
          </a:p>
          <a:p>
            <a:r>
              <a:rPr lang="da-DK" b="1" dirty="0">
                <a:solidFill>
                  <a:schemeClr val="accent1"/>
                </a:solidFill>
              </a:rPr>
              <a:t>Styrelsen har tidligere anbefalet, at den enkelte skole tilrettelægger bogføringen, således at den kan danne grundlag for de angivne noter i paradigmet.</a:t>
            </a:r>
          </a:p>
          <a:p>
            <a:r>
              <a:rPr lang="da-DK" b="1" dirty="0">
                <a:solidFill>
                  <a:schemeClr val="accent1"/>
                </a:solidFill>
              </a:rPr>
              <a:t>= paradigmet er et minimumskrav til kontoplanen!</a:t>
            </a:r>
          </a:p>
        </p:txBody>
      </p:sp>
      <p:sp>
        <p:nvSpPr>
          <p:cNvPr id="4" name="Pladsholder til sidefod 3">
            <a:extLst>
              <a:ext uri="{FF2B5EF4-FFF2-40B4-BE49-F238E27FC236}">
                <a16:creationId xmlns:a16="http://schemas.microsoft.com/office/drawing/2014/main" id="{8555FCB5-146F-E61B-C7F5-70F6C8800E74}"/>
              </a:ext>
            </a:extLst>
          </p:cNvPr>
          <p:cNvSpPr>
            <a:spLocks noGrp="1"/>
          </p:cNvSpPr>
          <p:nvPr>
            <p:ph type="ftr" sz="quarter" idx="11"/>
          </p:nvPr>
        </p:nvSpPr>
        <p:spPr/>
        <p:txBody>
          <a:bodyPr/>
          <a:lstStyle/>
          <a:p>
            <a:r>
              <a:rPr lang="da-DK"/>
              <a:t>April  2026 | KOMiT Brugerkonference 2026</a:t>
            </a:r>
            <a:endParaRPr lang="da-DK" dirty="0"/>
          </a:p>
        </p:txBody>
      </p:sp>
      <p:sp>
        <p:nvSpPr>
          <p:cNvPr id="5" name="Pladsholder til slidenummer 4">
            <a:extLst>
              <a:ext uri="{FF2B5EF4-FFF2-40B4-BE49-F238E27FC236}">
                <a16:creationId xmlns:a16="http://schemas.microsoft.com/office/drawing/2014/main" id="{2F6174F2-AA36-ECEE-8856-406D014432D8}"/>
              </a:ext>
            </a:extLst>
          </p:cNvPr>
          <p:cNvSpPr>
            <a:spLocks noGrp="1"/>
          </p:cNvSpPr>
          <p:nvPr>
            <p:ph type="sldNum" sz="quarter" idx="12"/>
          </p:nvPr>
        </p:nvSpPr>
        <p:spPr/>
        <p:txBody>
          <a:bodyPr/>
          <a:lstStyle/>
          <a:p>
            <a:fld id="{23AA811B-2EBD-4900-905E-5BE206449611}" type="slidenum">
              <a:rPr lang="da-DK" smtClean="0"/>
              <a:pPr/>
              <a:t>7</a:t>
            </a:fld>
            <a:endParaRPr lang="da-DK" dirty="0"/>
          </a:p>
        </p:txBody>
      </p:sp>
    </p:spTree>
    <p:extLst>
      <p:ext uri="{BB962C8B-B14F-4D97-AF65-F5344CB8AC3E}">
        <p14:creationId xmlns:p14="http://schemas.microsoft.com/office/powerpoint/2010/main" val="1052542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A3BBD-4C6D-5DE3-4F1D-085599E4C39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B865723-F2CB-3D62-28D8-0B16AE51110F}"/>
              </a:ext>
            </a:extLst>
          </p:cNvPr>
          <p:cNvSpPr>
            <a:spLocks noGrp="1"/>
          </p:cNvSpPr>
          <p:nvPr>
            <p:ph type="title"/>
          </p:nvPr>
        </p:nvSpPr>
        <p:spPr/>
        <p:txBody>
          <a:bodyPr/>
          <a:lstStyle/>
          <a:p>
            <a:r>
              <a:rPr lang="da-DK" dirty="0" err="1"/>
              <a:t>STUK’s</a:t>
            </a:r>
            <a:r>
              <a:rPr lang="da-DK" dirty="0"/>
              <a:t> hyrdebreve – orientering om regnskabsaflæggelsen</a:t>
            </a:r>
          </a:p>
        </p:txBody>
      </p:sp>
      <p:sp>
        <p:nvSpPr>
          <p:cNvPr id="3" name="Pladsholder til indhold 2">
            <a:extLst>
              <a:ext uri="{FF2B5EF4-FFF2-40B4-BE49-F238E27FC236}">
                <a16:creationId xmlns:a16="http://schemas.microsoft.com/office/drawing/2014/main" id="{F78D7EEF-0796-484B-E19E-E3ABBFBFDA90}"/>
              </a:ext>
            </a:extLst>
          </p:cNvPr>
          <p:cNvSpPr>
            <a:spLocks noGrp="1"/>
          </p:cNvSpPr>
          <p:nvPr>
            <p:ph idx="1"/>
          </p:nvPr>
        </p:nvSpPr>
        <p:spPr>
          <a:xfrm>
            <a:off x="540000" y="1219200"/>
            <a:ext cx="11106487" cy="5097463"/>
          </a:xfrm>
        </p:spPr>
        <p:txBody>
          <a:bodyPr/>
          <a:lstStyle/>
          <a:p>
            <a:r>
              <a:rPr lang="da-DK" sz="2000" b="1" dirty="0"/>
              <a:t>Til institutionsrevisorerne på Børne- og Undervisningsministeriets område – 13.01.22</a:t>
            </a:r>
          </a:p>
          <a:p>
            <a:pPr lvl="1"/>
            <a:r>
              <a:rPr lang="da-DK" sz="1800" dirty="0"/>
              <a:t>Styrelsen gør opmærksom på, at det er </a:t>
            </a:r>
            <a:r>
              <a:rPr lang="da-DK" sz="1800" b="1" dirty="0">
                <a:solidFill>
                  <a:schemeClr val="accent1"/>
                </a:solidFill>
              </a:rPr>
              <a:t>et krav</a:t>
            </a:r>
            <a:r>
              <a:rPr lang="da-DK" sz="1800" dirty="0"/>
              <a:t>, at de regulerede institutioner og skoler på det frie område </a:t>
            </a:r>
            <a:r>
              <a:rPr lang="da-DK" sz="1800" b="1" dirty="0">
                <a:solidFill>
                  <a:schemeClr val="accent1"/>
                </a:solidFill>
              </a:rPr>
              <a:t>anvender styrelsens regnskabsparadigme... </a:t>
            </a:r>
            <a:endParaRPr lang="da-DK" sz="1800" dirty="0"/>
          </a:p>
          <a:p>
            <a:pPr lvl="1"/>
            <a:r>
              <a:rPr lang="da-DK" sz="1800" dirty="0"/>
              <a:t>Styrelsen forventer, at revisor i forbindelse med revisionen af årsregnskabet for 2021 kontrollerer, at institutionen/skolen anvender det gældende regnskabsparadigme. Såfremt institutionen/skolen </a:t>
            </a:r>
            <a:r>
              <a:rPr lang="da-DK" sz="1800" b="1" dirty="0">
                <a:solidFill>
                  <a:schemeClr val="accent1"/>
                </a:solidFill>
              </a:rPr>
              <a:t>ikke følger paradigmet for årsrapporten, skal revisor rapportere om dette i sin revisionspåtegning og i revisionsprotokollatet. </a:t>
            </a:r>
          </a:p>
          <a:p>
            <a:endParaRPr lang="da-DK" sz="2000" dirty="0"/>
          </a:p>
          <a:p>
            <a:r>
              <a:rPr lang="da-DK" sz="2000" b="1" dirty="0"/>
              <a:t>Regnskabsaflæggelse 2023 og 2024 af 03.02.25</a:t>
            </a:r>
          </a:p>
          <a:p>
            <a:pPr lvl="1"/>
            <a:r>
              <a:rPr lang="da-DK" sz="1800" dirty="0"/>
              <a:t>Styrelsen gør opmærksom på, at det følger af regnskabsbekendtgørelsen, at </a:t>
            </a:r>
            <a:r>
              <a:rPr lang="da-DK" sz="1800" b="1" dirty="0">
                <a:solidFill>
                  <a:schemeClr val="accent1"/>
                </a:solidFill>
              </a:rPr>
              <a:t>skolen er forpligtet til at udarbejde årsrapporten i overensstemmelse med styrelsens paradigme for årsrapport samt tilhørende vejledning. </a:t>
            </a:r>
          </a:p>
          <a:p>
            <a:pPr lvl="1"/>
            <a:endParaRPr lang="da-DK" b="1" dirty="0">
              <a:solidFill>
                <a:schemeClr val="accent1"/>
              </a:solidFill>
            </a:endParaRPr>
          </a:p>
          <a:p>
            <a:pPr lvl="1"/>
            <a:endParaRPr lang="da-DK" b="1" dirty="0">
              <a:solidFill>
                <a:schemeClr val="accent1"/>
              </a:solidFill>
            </a:endParaRPr>
          </a:p>
          <a:p>
            <a:pPr lvl="1"/>
            <a:endParaRPr lang="da-DK" b="1" dirty="0">
              <a:solidFill>
                <a:schemeClr val="accent1"/>
              </a:solidFill>
            </a:endParaRPr>
          </a:p>
        </p:txBody>
      </p:sp>
      <p:sp>
        <p:nvSpPr>
          <p:cNvPr id="4" name="Pladsholder til sidefod 3">
            <a:extLst>
              <a:ext uri="{FF2B5EF4-FFF2-40B4-BE49-F238E27FC236}">
                <a16:creationId xmlns:a16="http://schemas.microsoft.com/office/drawing/2014/main" id="{0F7BD45E-652A-60D2-272E-B20C1A7EE52F}"/>
              </a:ext>
            </a:extLst>
          </p:cNvPr>
          <p:cNvSpPr>
            <a:spLocks noGrp="1"/>
          </p:cNvSpPr>
          <p:nvPr>
            <p:ph type="ftr" sz="quarter" idx="11"/>
          </p:nvPr>
        </p:nvSpPr>
        <p:spPr/>
        <p:txBody>
          <a:bodyPr/>
          <a:lstStyle/>
          <a:p>
            <a:r>
              <a:rPr lang="da-DK"/>
              <a:t>April  2026 | KOMiT Brugerkonference 2026</a:t>
            </a:r>
            <a:endParaRPr lang="da-DK" dirty="0"/>
          </a:p>
        </p:txBody>
      </p:sp>
      <p:sp>
        <p:nvSpPr>
          <p:cNvPr id="5" name="Pladsholder til slidenummer 4">
            <a:extLst>
              <a:ext uri="{FF2B5EF4-FFF2-40B4-BE49-F238E27FC236}">
                <a16:creationId xmlns:a16="http://schemas.microsoft.com/office/drawing/2014/main" id="{D6ACCF54-7144-7722-43C0-939D7DF5DFE1}"/>
              </a:ext>
            </a:extLst>
          </p:cNvPr>
          <p:cNvSpPr>
            <a:spLocks noGrp="1"/>
          </p:cNvSpPr>
          <p:nvPr>
            <p:ph type="sldNum" sz="quarter" idx="12"/>
          </p:nvPr>
        </p:nvSpPr>
        <p:spPr/>
        <p:txBody>
          <a:bodyPr/>
          <a:lstStyle/>
          <a:p>
            <a:fld id="{23AA811B-2EBD-4900-905E-5BE206449611}" type="slidenum">
              <a:rPr lang="da-DK" smtClean="0"/>
              <a:pPr/>
              <a:t>8</a:t>
            </a:fld>
            <a:endParaRPr lang="da-DK" dirty="0"/>
          </a:p>
        </p:txBody>
      </p:sp>
    </p:spTree>
    <p:extLst>
      <p:ext uri="{BB962C8B-B14F-4D97-AF65-F5344CB8AC3E}">
        <p14:creationId xmlns:p14="http://schemas.microsoft.com/office/powerpoint/2010/main" val="2852543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A2DC3A-E0BD-EDEC-C4AF-61430A7805F8}"/>
              </a:ext>
            </a:extLst>
          </p:cNvPr>
          <p:cNvSpPr>
            <a:spLocks noGrp="1"/>
          </p:cNvSpPr>
          <p:nvPr>
            <p:ph type="title"/>
          </p:nvPr>
        </p:nvSpPr>
        <p:spPr/>
        <p:txBody>
          <a:bodyPr/>
          <a:lstStyle/>
          <a:p>
            <a:r>
              <a:rPr lang="da-DK" dirty="0"/>
              <a:t>Særlige udfordringer	</a:t>
            </a:r>
          </a:p>
        </p:txBody>
      </p:sp>
      <p:sp>
        <p:nvSpPr>
          <p:cNvPr id="3" name="Pladsholder til indhold 2">
            <a:extLst>
              <a:ext uri="{FF2B5EF4-FFF2-40B4-BE49-F238E27FC236}">
                <a16:creationId xmlns:a16="http://schemas.microsoft.com/office/drawing/2014/main" id="{CF579222-B635-861C-6A28-80054AAC7110}"/>
              </a:ext>
            </a:extLst>
          </p:cNvPr>
          <p:cNvSpPr>
            <a:spLocks noGrp="1"/>
          </p:cNvSpPr>
          <p:nvPr>
            <p:ph idx="1"/>
          </p:nvPr>
        </p:nvSpPr>
        <p:spPr>
          <a:xfrm>
            <a:off x="540000" y="1219200"/>
            <a:ext cx="11106487" cy="5097463"/>
          </a:xfrm>
        </p:spPr>
        <p:txBody>
          <a:bodyPr/>
          <a:lstStyle/>
          <a:p>
            <a:r>
              <a:rPr lang="da-DK" sz="2000" b="1" dirty="0">
                <a:solidFill>
                  <a:schemeClr val="accent1"/>
                </a:solidFill>
              </a:rPr>
              <a:t>Hvor skal udgifter placeres</a:t>
            </a:r>
          </a:p>
          <a:p>
            <a:r>
              <a:rPr lang="da-DK" sz="2000" b="1" dirty="0">
                <a:solidFill>
                  <a:schemeClr val="accent1"/>
                </a:solidFill>
              </a:rPr>
              <a:t>Hvor skal løn placeres</a:t>
            </a:r>
          </a:p>
          <a:p>
            <a:endParaRPr lang="da-DK" sz="2000" b="1" dirty="0">
              <a:solidFill>
                <a:schemeClr val="accent1"/>
              </a:solidFill>
            </a:endParaRPr>
          </a:p>
          <a:p>
            <a:pPr marL="0" indent="0">
              <a:buNone/>
            </a:pPr>
            <a:r>
              <a:rPr lang="da-DK" sz="2000" b="1" dirty="0"/>
              <a:t>Formålsregnskab – løn og omkostninger skal placeres under det formål, som omkostningen/lønnen vedrører</a:t>
            </a:r>
          </a:p>
          <a:p>
            <a:r>
              <a:rPr lang="da-DK" sz="2000" dirty="0"/>
              <a:t>Undervisning</a:t>
            </a:r>
          </a:p>
          <a:p>
            <a:r>
              <a:rPr lang="da-DK" sz="2000" dirty="0"/>
              <a:t>SFO</a:t>
            </a:r>
          </a:p>
          <a:p>
            <a:r>
              <a:rPr lang="da-DK" sz="2000" dirty="0"/>
              <a:t>Klub</a:t>
            </a:r>
          </a:p>
          <a:p>
            <a:r>
              <a:rPr lang="da-DK" sz="2000" dirty="0"/>
              <a:t>Dagtilbud</a:t>
            </a:r>
          </a:p>
          <a:p>
            <a:r>
              <a:rPr lang="da-DK" sz="2000" dirty="0"/>
              <a:t>Heltidsskolefritidsordning</a:t>
            </a:r>
          </a:p>
          <a:p>
            <a:r>
              <a:rPr lang="da-DK" sz="2000" dirty="0"/>
              <a:t>Ejendom</a:t>
            </a:r>
          </a:p>
          <a:p>
            <a:r>
              <a:rPr lang="da-DK" sz="2000" dirty="0"/>
              <a:t>Kost</a:t>
            </a:r>
          </a:p>
          <a:p>
            <a:r>
              <a:rPr lang="da-DK" sz="2000" dirty="0"/>
              <a:t>Administration</a:t>
            </a:r>
          </a:p>
          <a:p>
            <a:endParaRPr lang="da-DK" sz="2000" b="1" dirty="0">
              <a:solidFill>
                <a:schemeClr val="accent1"/>
              </a:solidFill>
            </a:endParaRPr>
          </a:p>
          <a:p>
            <a:endParaRPr lang="da-DK" sz="1800" b="1" dirty="0">
              <a:solidFill>
                <a:schemeClr val="accent1"/>
              </a:solidFill>
            </a:endParaRPr>
          </a:p>
        </p:txBody>
      </p:sp>
      <p:sp>
        <p:nvSpPr>
          <p:cNvPr id="4" name="Pladsholder til sidefod 3">
            <a:extLst>
              <a:ext uri="{FF2B5EF4-FFF2-40B4-BE49-F238E27FC236}">
                <a16:creationId xmlns:a16="http://schemas.microsoft.com/office/drawing/2014/main" id="{50FF39CB-7711-AD7C-7365-7D9CDB6BC5A9}"/>
              </a:ext>
            </a:extLst>
          </p:cNvPr>
          <p:cNvSpPr>
            <a:spLocks noGrp="1"/>
          </p:cNvSpPr>
          <p:nvPr>
            <p:ph type="ftr" sz="quarter" idx="11"/>
          </p:nvPr>
        </p:nvSpPr>
        <p:spPr/>
        <p:txBody>
          <a:bodyPr/>
          <a:lstStyle/>
          <a:p>
            <a:r>
              <a:rPr lang="da-DK"/>
              <a:t>April  2026 | KOMiT Brugerkonference 2026</a:t>
            </a:r>
            <a:endParaRPr lang="da-DK" dirty="0"/>
          </a:p>
        </p:txBody>
      </p:sp>
      <p:sp>
        <p:nvSpPr>
          <p:cNvPr id="5" name="Pladsholder til slidenummer 4">
            <a:extLst>
              <a:ext uri="{FF2B5EF4-FFF2-40B4-BE49-F238E27FC236}">
                <a16:creationId xmlns:a16="http://schemas.microsoft.com/office/drawing/2014/main" id="{C4662B5D-510C-DB36-B39F-41D0C023EBFE}"/>
              </a:ext>
            </a:extLst>
          </p:cNvPr>
          <p:cNvSpPr>
            <a:spLocks noGrp="1"/>
          </p:cNvSpPr>
          <p:nvPr>
            <p:ph type="sldNum" sz="quarter" idx="12"/>
          </p:nvPr>
        </p:nvSpPr>
        <p:spPr/>
        <p:txBody>
          <a:bodyPr/>
          <a:lstStyle/>
          <a:p>
            <a:fld id="{23AA811B-2EBD-4900-905E-5BE206449611}" type="slidenum">
              <a:rPr lang="da-DK" smtClean="0"/>
              <a:pPr/>
              <a:t>9</a:t>
            </a:fld>
            <a:endParaRPr lang="da-DK" dirty="0"/>
          </a:p>
        </p:txBody>
      </p:sp>
    </p:spTree>
    <p:extLst>
      <p:ext uri="{BB962C8B-B14F-4D97-AF65-F5344CB8AC3E}">
        <p14:creationId xmlns:p14="http://schemas.microsoft.com/office/powerpoint/2010/main" val="1972239526"/>
      </p:ext>
    </p:extLst>
  </p:cSld>
  <p:clrMapOvr>
    <a:masterClrMapping/>
  </p:clrMapOvr>
</p:sld>
</file>

<file path=ppt/theme/theme1.xml><?xml version="1.0" encoding="utf-8"?>
<a:theme xmlns:a="http://schemas.openxmlformats.org/drawingml/2006/main" name="Beierholm">
  <a:themeElements>
    <a:clrScheme name="Brugerdefineret 2">
      <a:dk1>
        <a:sysClr val="windowText" lastClr="000000"/>
      </a:dk1>
      <a:lt1>
        <a:sysClr val="window" lastClr="FFFFFF"/>
      </a:lt1>
      <a:dk2>
        <a:srgbClr val="44546A"/>
      </a:dk2>
      <a:lt2>
        <a:srgbClr val="E7E6E6"/>
      </a:lt2>
      <a:accent1>
        <a:srgbClr val="E15706"/>
      </a:accent1>
      <a:accent2>
        <a:srgbClr val="EA8C00"/>
      </a:accent2>
      <a:accent3>
        <a:srgbClr val="464646"/>
      </a:accent3>
      <a:accent4>
        <a:srgbClr val="999999"/>
      </a:accent4>
      <a:accent5>
        <a:srgbClr val="007850"/>
      </a:accent5>
      <a:accent6>
        <a:srgbClr val="597A9B"/>
      </a:accent6>
      <a:hlink>
        <a:srgbClr val="E15706"/>
      </a:hlink>
      <a:folHlink>
        <a:srgbClr val="EA8C00"/>
      </a:folHlink>
    </a:clrScheme>
    <a:fontScheme name="Beierholm">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1600" noProof="0" dirty="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err="1" smtClean="0"/>
        </a:defPPr>
      </a:lstStyle>
    </a:txDef>
  </a:objectDefaults>
  <a:extraClrSchemeLst/>
  <a:extLst>
    <a:ext uri="{05A4C25C-085E-4340-85A3-A5531E510DB2}">
      <thm15:themeFamily xmlns:thm15="http://schemas.microsoft.com/office/thememl/2012/main" name="Præsentation1" id="{950F7AC9-8A2F-4848-A1B8-4C442495373A}" vid="{87E090AF-028E-45E6-9F20-5CB2B102407E}"/>
    </a:ext>
  </a:extLst>
</a:theme>
</file>

<file path=ppt/theme/theme2.xml><?xml version="1.0" encoding="utf-8"?>
<a:theme xmlns:a="http://schemas.openxmlformats.org/drawingml/2006/main" name="Office-tema">
  <a:themeElements>
    <a:clrScheme name="Beierholm">
      <a:dk1>
        <a:sysClr val="windowText" lastClr="000000"/>
      </a:dk1>
      <a:lt1>
        <a:sysClr val="window" lastClr="FFFFFF"/>
      </a:lt1>
      <a:dk2>
        <a:srgbClr val="44546A"/>
      </a:dk2>
      <a:lt2>
        <a:srgbClr val="E7E6E6"/>
      </a:lt2>
      <a:accent1>
        <a:srgbClr val="E15706"/>
      </a:accent1>
      <a:accent2>
        <a:srgbClr val="EA8C00"/>
      </a:accent2>
      <a:accent3>
        <a:srgbClr val="464646"/>
      </a:accent3>
      <a:accent4>
        <a:srgbClr val="999999"/>
      </a:accent4>
      <a:accent5>
        <a:srgbClr val="007850"/>
      </a:accent5>
      <a:accent6>
        <a:srgbClr val="597A9B"/>
      </a:accent6>
      <a:hlink>
        <a:srgbClr val="0563C1"/>
      </a:hlink>
      <a:folHlink>
        <a:srgbClr val="954F72"/>
      </a:folHlink>
    </a:clrScheme>
    <a:fontScheme name="Beierholm">
      <a:majorFont>
        <a:latin typeface="Verdana"/>
        <a:ea typeface=""/>
        <a:cs typeface=""/>
      </a:majorFont>
      <a:minorFont>
        <a:latin typeface="Verdana"/>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Beierholm">
      <a:dk1>
        <a:sysClr val="windowText" lastClr="000000"/>
      </a:dk1>
      <a:lt1>
        <a:sysClr val="window" lastClr="FFFFFF"/>
      </a:lt1>
      <a:dk2>
        <a:srgbClr val="44546A"/>
      </a:dk2>
      <a:lt2>
        <a:srgbClr val="E7E6E6"/>
      </a:lt2>
      <a:accent1>
        <a:srgbClr val="E15706"/>
      </a:accent1>
      <a:accent2>
        <a:srgbClr val="EA8C00"/>
      </a:accent2>
      <a:accent3>
        <a:srgbClr val="464646"/>
      </a:accent3>
      <a:accent4>
        <a:srgbClr val="999999"/>
      </a:accent4>
      <a:accent5>
        <a:srgbClr val="007850"/>
      </a:accent5>
      <a:accent6>
        <a:srgbClr val="597A9B"/>
      </a:accent6>
      <a:hlink>
        <a:srgbClr val="0563C1"/>
      </a:hlink>
      <a:folHlink>
        <a:srgbClr val="954F72"/>
      </a:folHlink>
    </a:clrScheme>
    <a:fontScheme name="Beierholm">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1 - Beierholm PowerPoint-skabelon</Template>
  <TotalTime>432</TotalTime>
  <Words>4865</Words>
  <Application>Microsoft Office PowerPoint</Application>
  <PresentationFormat>Widescreen</PresentationFormat>
  <Paragraphs>679</Paragraphs>
  <Slides>63</Slides>
  <Notes>0</Notes>
  <HiddenSlides>0</HiddenSlides>
  <MMClips>0</MMClips>
  <ScaleCrop>false</ScaleCrop>
  <HeadingPairs>
    <vt:vector size="6" baseType="variant">
      <vt:variant>
        <vt:lpstr>Benyttede skrifttyper</vt:lpstr>
      </vt:variant>
      <vt:variant>
        <vt:i4>2</vt:i4>
      </vt:variant>
      <vt:variant>
        <vt:lpstr>Tema</vt:lpstr>
      </vt:variant>
      <vt:variant>
        <vt:i4>1</vt:i4>
      </vt:variant>
      <vt:variant>
        <vt:lpstr>Slidetitler</vt:lpstr>
      </vt:variant>
      <vt:variant>
        <vt:i4>63</vt:i4>
      </vt:variant>
    </vt:vector>
  </HeadingPairs>
  <TitlesOfParts>
    <vt:vector size="66" baseType="lpstr">
      <vt:lpstr>FoundryMonoline-MedItalic</vt:lpstr>
      <vt:lpstr>Verdana</vt:lpstr>
      <vt:lpstr>Beierholm</vt:lpstr>
      <vt:lpstr>Faldgruber og gode vaner i bogføring og regnskab v/Ulla Koed - Beierholm</vt:lpstr>
      <vt:lpstr>Dagens emner</vt:lpstr>
      <vt:lpstr>Den ”nye” bogføringslov</vt:lpstr>
      <vt:lpstr>Den ”nye” bogføringslov</vt:lpstr>
      <vt:lpstr>Den ”nye” bogføringslov</vt:lpstr>
      <vt:lpstr>Regnskabsparadigmer for de frie skoler</vt:lpstr>
      <vt:lpstr>STUK’s hjemmeside</vt:lpstr>
      <vt:lpstr>STUK’s hyrdebreve – orientering om regnskabsaflæggelsen</vt:lpstr>
      <vt:lpstr>Særlige udfordringer </vt:lpstr>
      <vt:lpstr>Faldgruber – bogføring af omkostninger</vt:lpstr>
      <vt:lpstr>Skæringsflader i forhold til placering i paradigmerne</vt:lpstr>
      <vt:lpstr>Skæringsflader i forhold til placering i paradigmerne</vt:lpstr>
      <vt:lpstr>Skæringsflader i forhold til placering i paradigmerne</vt:lpstr>
      <vt:lpstr>Skæringsflader i forhold til placering i paradigmerne</vt:lpstr>
      <vt:lpstr>Faldgruber - lønrefusioner</vt:lpstr>
      <vt:lpstr>Lønrefusioner</vt:lpstr>
      <vt:lpstr>Faldgruber – anlægsaktiver og afskrivninger </vt:lpstr>
      <vt:lpstr>Anlægsaktiver og afskrivninger</vt:lpstr>
      <vt:lpstr>Anlægsaktiver </vt:lpstr>
      <vt:lpstr>Anlægsaktiver </vt:lpstr>
      <vt:lpstr>Anlægsaktiver </vt:lpstr>
      <vt:lpstr>Anlægsaktiver</vt:lpstr>
      <vt:lpstr>Anlægsaktiver</vt:lpstr>
      <vt:lpstr>Faldgruber – balanceposter </vt:lpstr>
      <vt:lpstr>Periodiseringer</vt:lpstr>
      <vt:lpstr>Balancen</vt:lpstr>
      <vt:lpstr>Faldgruber - donationer – hvordan skal de opdeles</vt:lpstr>
      <vt:lpstr>Donationer – hvordan skal de opdeles</vt:lpstr>
      <vt:lpstr>Donationer – hvordan skal de opdeles</vt:lpstr>
      <vt:lpstr>Donationer – hvordan skal de opdeles</vt:lpstr>
      <vt:lpstr>Faldgruber - opgørelse af antal ansatte </vt:lpstr>
      <vt:lpstr>Opgørelse af antal ansatte</vt:lpstr>
      <vt:lpstr>Opgørelse af antal ansatte</vt:lpstr>
      <vt:lpstr>Opgørelse af antal ansatte</vt:lpstr>
      <vt:lpstr>Gode vaner</vt:lpstr>
      <vt:lpstr>Gode vaner</vt:lpstr>
      <vt:lpstr>Spørgsmål til balancen for 2026</vt:lpstr>
      <vt:lpstr>Spørgsmål til balancen for 2026</vt:lpstr>
      <vt:lpstr>Spørgsmål til driften for 2026</vt:lpstr>
      <vt:lpstr>Spørgsmål til driften for 2026</vt:lpstr>
      <vt:lpstr>Spørgsmål til driften for 2026 </vt:lpstr>
      <vt:lpstr>Tjekliste til skolens bogføring</vt:lpstr>
      <vt:lpstr>Tjekliste til skolens bogføring</vt:lpstr>
      <vt:lpstr>Hvordan kan man sikre, at lønnen er korrekt? </vt:lpstr>
      <vt:lpstr>Hvordan kan man sikre, at lønnen er korrekt?</vt:lpstr>
      <vt:lpstr>SFO og klub</vt:lpstr>
      <vt:lpstr>Opdeling af indtægter og udgifter til SFO og klub</vt:lpstr>
      <vt:lpstr>Opdeling af indtægter og udgifter til SFO og klub</vt:lpstr>
      <vt:lpstr>Forsøgsordning med mad</vt:lpstr>
      <vt:lpstr>Pulje til afprøvning af skolemadsordninger</vt:lpstr>
      <vt:lpstr>Pulje til afprøvning af skolemadsordninger</vt:lpstr>
      <vt:lpstr>Pulje til afprøvning af skolemadsordninger</vt:lpstr>
      <vt:lpstr>Restancer og Gældsstyrelsen</vt:lpstr>
      <vt:lpstr>Orienteringsbrev om tilgodehavende skolepenge af 03.02.25 </vt:lpstr>
      <vt:lpstr>Gældsstyrelsen kontra inkasso</vt:lpstr>
      <vt:lpstr>Kompenserende kontroller</vt:lpstr>
      <vt:lpstr>Kompenserende kontroller</vt:lpstr>
      <vt:lpstr>Kompenserende kontroller</vt:lpstr>
      <vt:lpstr>Beierholm</vt:lpstr>
      <vt:lpstr>Beierholm</vt:lpstr>
      <vt:lpstr>Beierholm</vt:lpstr>
      <vt:lpstr>Nyhedsbreve</vt:lpstr>
      <vt:lpstr>PowerPoint-præsentation</vt:lpstr>
    </vt:vector>
  </TitlesOfParts>
  <Company>Beierholm Statsautoriseret Revisionspartnerselskab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Ulla Koed</dc:creator>
  <cp:lastModifiedBy>Ulla Koed</cp:lastModifiedBy>
  <cp:revision>6</cp:revision>
  <cp:lastPrinted>2026-04-08T16:19:25Z</cp:lastPrinted>
  <dcterms:created xsi:type="dcterms:W3CDTF">2025-09-09T20:23:23Z</dcterms:created>
  <dcterms:modified xsi:type="dcterms:W3CDTF">2026-04-08T16:30:17Z</dcterms:modified>
</cp:coreProperties>
</file>