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340" r:id="rId2"/>
    <p:sldId id="342" r:id="rId3"/>
    <p:sldId id="2050096396" r:id="rId4"/>
    <p:sldId id="2050096395" r:id="rId5"/>
    <p:sldId id="2050096397" r:id="rId6"/>
    <p:sldId id="2050096398" r:id="rId7"/>
    <p:sldId id="2147472948" r:id="rId8"/>
    <p:sldId id="2147472949" r:id="rId9"/>
    <p:sldId id="2050096548" r:id="rId10"/>
    <p:sldId id="2147473041" r:id="rId11"/>
    <p:sldId id="2147473048" r:id="rId12"/>
    <p:sldId id="2147473040" r:id="rId13"/>
    <p:sldId id="2147473039" r:id="rId14"/>
    <p:sldId id="2147473034" r:id="rId15"/>
    <p:sldId id="2147473029" r:id="rId16"/>
    <p:sldId id="2050096535" r:id="rId17"/>
    <p:sldId id="2147473044" r:id="rId18"/>
    <p:sldId id="2147473030" r:id="rId19"/>
    <p:sldId id="2050096314" r:id="rId20"/>
    <p:sldId id="266" r:id="rId21"/>
    <p:sldId id="2050096365" r:id="rId22"/>
    <p:sldId id="2050096315" r:id="rId23"/>
    <p:sldId id="2050096367" r:id="rId24"/>
    <p:sldId id="2147473045" r:id="rId25"/>
    <p:sldId id="2147473046" r:id="rId26"/>
    <p:sldId id="2147473043" r:id="rId27"/>
    <p:sldId id="2147473028" r:id="rId28"/>
    <p:sldId id="2147473042" r:id="rId29"/>
    <p:sldId id="463" r:id="rId30"/>
    <p:sldId id="2147473024" r:id="rId31"/>
    <p:sldId id="2147473035" r:id="rId32"/>
    <p:sldId id="2147473036" r:id="rId33"/>
    <p:sldId id="2147473037" r:id="rId34"/>
    <p:sldId id="2147473038" r:id="rId35"/>
    <p:sldId id="2147473031" r:id="rId36"/>
    <p:sldId id="2147473032" r:id="rId37"/>
    <p:sldId id="2050096345" r:id="rId38"/>
    <p:sldId id="2147473033" r:id="rId39"/>
    <p:sldId id="2050096346" r:id="rId40"/>
    <p:sldId id="2050096490" r:id="rId41"/>
    <p:sldId id="2050096491" r:id="rId42"/>
    <p:sldId id="2050096386" r:id="rId43"/>
    <p:sldId id="2050096387" r:id="rId44"/>
    <p:sldId id="2050096392" r:id="rId45"/>
    <p:sldId id="2050096393" r:id="rId46"/>
    <p:sldId id="2050096374" r:id="rId47"/>
    <p:sldId id="2050096379" r:id="rId48"/>
    <p:sldId id="2050096389" r:id="rId49"/>
    <p:sldId id="2147472994" r:id="rId50"/>
    <p:sldId id="2147472937" r:id="rId51"/>
    <p:sldId id="2147472938" r:id="rId52"/>
    <p:sldId id="2147472939" r:id="rId53"/>
    <p:sldId id="2050096372" r:id="rId54"/>
    <p:sldId id="2050096373" r:id="rId55"/>
    <p:sldId id="343" r:id="rId56"/>
    <p:sldId id="2050096383" r:id="rId57"/>
    <p:sldId id="2050096384" r:id="rId58"/>
    <p:sldId id="2050096385" r:id="rId59"/>
    <p:sldId id="2050096311" r:id="rId60"/>
    <p:sldId id="412" r:id="rId61"/>
    <p:sldId id="415" r:id="rId62"/>
    <p:sldId id="434" r:id="rId63"/>
    <p:sldId id="2147473047" r:id="rId6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showGuides="1">
      <p:cViewPr varScale="1">
        <p:scale>
          <a:sx n="96" d="100"/>
          <a:sy n="96" d="100"/>
        </p:scale>
        <p:origin x="202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4648" y="6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15A8856-44D0-470C-A886-140FB3414898}" type="datetime1">
              <a:rPr lang="en-GB" smtClean="0"/>
              <a:t>08/04/2026</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KOMiT Bugerkonference april 2026 | </a:t>
            </a:r>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AF77AD-1DAE-4D48-914D-6EBF45E9B912}" type="datetime1">
              <a:rPr lang="en-GB" smtClean="0"/>
              <a:t>08/04/2026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KOMiT Bugerkonference april 2026 | </a:t>
            </a:r>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hdr="0"/>
  <p:notesStyle>
    <a:lvl1pPr marL="0" indent="0" algn="l" defTabSz="914400" rtl="0" eaLnBrk="1" latinLnBrk="0" hangingPunct="1">
      <a:buFont typeface="Verdana" panose="020B0604030504040204" pitchFamily="34" charset="0"/>
      <a:buNone/>
      <a:defRPr sz="1200" kern="1200">
        <a:solidFill>
          <a:schemeClr val="tx1"/>
        </a:solidFill>
        <a:latin typeface="+mn-lt"/>
        <a:ea typeface="+mn-ea"/>
        <a:cs typeface="+mn-cs"/>
      </a:defRPr>
    </a:lvl1pPr>
    <a:lvl2pPr marL="180000" indent="0" algn="l" defTabSz="914400" rtl="0" eaLnBrk="1" latinLnBrk="0" hangingPunct="1">
      <a:buFont typeface="Verdana" panose="020B0604030504040204" pitchFamily="34" charset="0"/>
      <a:buNone/>
      <a:defRPr sz="1200" kern="1200">
        <a:solidFill>
          <a:schemeClr val="tx1"/>
        </a:solidFill>
        <a:latin typeface="+mn-lt"/>
        <a:ea typeface="+mn-ea"/>
        <a:cs typeface="+mn-cs"/>
      </a:defRPr>
    </a:lvl2pPr>
    <a:lvl3pPr marL="360000" indent="0" algn="l" defTabSz="914400" rtl="0" eaLnBrk="1" latinLnBrk="0" hangingPunct="1">
      <a:buFont typeface="Verdana" panose="020B0604030504040204" pitchFamily="34" charset="0"/>
      <a:buNone/>
      <a:defRPr sz="1200" kern="1200">
        <a:solidFill>
          <a:schemeClr val="tx1"/>
        </a:solidFill>
        <a:latin typeface="+mn-lt"/>
        <a:ea typeface="+mn-ea"/>
        <a:cs typeface="+mn-cs"/>
      </a:defRPr>
    </a:lvl3pPr>
    <a:lvl4pPr marL="540000" indent="0" algn="l" defTabSz="914400" rtl="0" eaLnBrk="1" latinLnBrk="0" hangingPunct="1">
      <a:buFont typeface="Verdana" panose="020B0604030504040204" pitchFamily="34" charset="0"/>
      <a:buNone/>
      <a:defRPr sz="1200" kern="1200">
        <a:solidFill>
          <a:schemeClr val="tx1"/>
        </a:solidFill>
        <a:latin typeface="+mn-lt"/>
        <a:ea typeface="+mn-ea"/>
        <a:cs typeface="+mn-cs"/>
      </a:defRPr>
    </a:lvl4pPr>
    <a:lvl5pPr marL="720000" indent="0" algn="l" defTabSz="914400" rtl="0" eaLnBrk="1" latinLnBrk="0" hangingPunct="1">
      <a:buFont typeface="Verdana" panose="020B060403050404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B26AB-07A7-4446-8F8C-0E199C766FBD}"/>
              </a:ext>
            </a:extLst>
          </p:cNvPr>
          <p:cNvSpPr/>
          <p:nvPr userDrawn="1"/>
        </p:nvSpPr>
        <p:spPr bwMode="ltGray">
          <a:xfrm>
            <a:off x="0" y="0"/>
            <a:ext cx="12192000" cy="6858000"/>
          </a:xfrm>
          <a:prstGeom prst="rect">
            <a:avLst/>
          </a:prstGeom>
          <a:gradFill flip="none" rotWithShape="1">
            <a:gsLst>
              <a:gs pos="4200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Kombinationstegning: figur 23">
            <a:extLst>
              <a:ext uri="{FF2B5EF4-FFF2-40B4-BE49-F238E27FC236}">
                <a16:creationId xmlns:a16="http://schemas.microsoft.com/office/drawing/2014/main" id="{128A4305-068A-490A-976A-823BF48A901A}"/>
              </a:ext>
            </a:extLst>
          </p:cNvPr>
          <p:cNvSpPr/>
          <p:nvPr userDrawn="1"/>
        </p:nvSpPr>
        <p:spPr>
          <a:xfrm>
            <a:off x="7455573" y="1222011"/>
            <a:ext cx="4195090" cy="4228323"/>
          </a:xfrm>
          <a:custGeom>
            <a:avLst/>
            <a:gdLst>
              <a:gd name="connsiteX0" fmla="*/ 921341 w 2789242"/>
              <a:gd name="connsiteY0" fmla="*/ 335902 h 2811339"/>
              <a:gd name="connsiteX1" fmla="*/ 528233 w 2789242"/>
              <a:gd name="connsiteY1" fmla="*/ 763220 h 2811339"/>
              <a:gd name="connsiteX2" fmla="*/ 522513 w 2789242"/>
              <a:gd name="connsiteY2" fmla="*/ 1891521 h 2811339"/>
              <a:gd name="connsiteX3" fmla="*/ 1097655 w 2789242"/>
              <a:gd name="connsiteY3" fmla="*/ 2509935 h 2811339"/>
              <a:gd name="connsiteX4" fmla="*/ 2164930 w 2789242"/>
              <a:gd name="connsiteY4" fmla="*/ 2509935 h 2811339"/>
              <a:gd name="connsiteX5" fmla="*/ 2509819 w 2789242"/>
              <a:gd name="connsiteY5" fmla="*/ 2157263 h 2811339"/>
              <a:gd name="connsiteX6" fmla="*/ 2482851 w 2789242"/>
              <a:gd name="connsiteY6" fmla="*/ 1243136 h 2811339"/>
              <a:gd name="connsiteX7" fmla="*/ 2190332 w 2789242"/>
              <a:gd name="connsiteY7" fmla="*/ 703071 h 2811339"/>
              <a:gd name="connsiteX8" fmla="*/ 921341 w 2789242"/>
              <a:gd name="connsiteY8" fmla="*/ 335902 h 2811339"/>
              <a:gd name="connsiteX9" fmla="*/ 681090 w 2789242"/>
              <a:gd name="connsiteY9" fmla="*/ 0 h 2811339"/>
              <a:gd name="connsiteX10" fmla="*/ 2191969 w 2789242"/>
              <a:gd name="connsiteY10" fmla="*/ 419878 h 2811339"/>
              <a:gd name="connsiteX11" fmla="*/ 2751761 w 2789242"/>
              <a:gd name="connsiteY11" fmla="*/ 1212933 h 2811339"/>
              <a:gd name="connsiteX12" fmla="*/ 2789083 w 2789242"/>
              <a:gd name="connsiteY12" fmla="*/ 2251548 h 2811339"/>
              <a:gd name="connsiteX13" fmla="*/ 2182639 w 2789242"/>
              <a:gd name="connsiteY13" fmla="*/ 2811339 h 2811339"/>
              <a:gd name="connsiteX14" fmla="*/ 886363 w 2789242"/>
              <a:gd name="connsiteY14" fmla="*/ 2811339 h 2811339"/>
              <a:gd name="connsiteX15" fmla="*/ 0 w 2789242"/>
              <a:gd name="connsiteY15" fmla="*/ 1915646 h 2811339"/>
              <a:gd name="connsiteX16" fmla="*/ 46654 w 2789242"/>
              <a:gd name="connsiteY16" fmla="*/ 559791 h 2811339"/>
              <a:gd name="connsiteX17" fmla="*/ 681090 w 2789242"/>
              <a:gd name="connsiteY17" fmla="*/ 0 h 281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89242" h="2811339">
                <a:moveTo>
                  <a:pt x="921341" y="335902"/>
                </a:moveTo>
                <a:cubicBezTo>
                  <a:pt x="664240" y="335902"/>
                  <a:pt x="534975" y="484485"/>
                  <a:pt x="528233" y="763220"/>
                </a:cubicBezTo>
                <a:cubicBezTo>
                  <a:pt x="526326" y="1108219"/>
                  <a:pt x="524420" y="1546523"/>
                  <a:pt x="522513" y="1891521"/>
                </a:cubicBezTo>
                <a:cubicBezTo>
                  <a:pt x="529255" y="2291340"/>
                  <a:pt x="874263" y="2509935"/>
                  <a:pt x="1097655" y="2509935"/>
                </a:cubicBezTo>
                <a:lnTo>
                  <a:pt x="2164930" y="2509935"/>
                </a:lnTo>
                <a:cubicBezTo>
                  <a:pt x="2408548" y="2509935"/>
                  <a:pt x="2509819" y="2393264"/>
                  <a:pt x="2509819" y="2157263"/>
                </a:cubicBezTo>
                <a:cubicBezTo>
                  <a:pt x="2512066" y="1892987"/>
                  <a:pt x="2489934" y="1507412"/>
                  <a:pt x="2482851" y="1243136"/>
                </a:cubicBezTo>
                <a:cubicBezTo>
                  <a:pt x="2482851" y="1007135"/>
                  <a:pt x="2447433" y="809909"/>
                  <a:pt x="2190332" y="703071"/>
                </a:cubicBezTo>
                <a:cubicBezTo>
                  <a:pt x="1826429" y="574865"/>
                  <a:pt x="1298729" y="385760"/>
                  <a:pt x="921341" y="335902"/>
                </a:cubicBezTo>
                <a:close/>
                <a:moveTo>
                  <a:pt x="681090" y="0"/>
                </a:moveTo>
                <a:cubicBezTo>
                  <a:pt x="1203378" y="65314"/>
                  <a:pt x="1688343" y="251926"/>
                  <a:pt x="2191969" y="419878"/>
                </a:cubicBezTo>
                <a:cubicBezTo>
                  <a:pt x="2547786" y="559837"/>
                  <a:pt x="2751761" y="903769"/>
                  <a:pt x="2751761" y="1212933"/>
                </a:cubicBezTo>
                <a:cubicBezTo>
                  <a:pt x="2748651" y="1559138"/>
                  <a:pt x="2792193" y="1905343"/>
                  <a:pt x="2789083" y="2251548"/>
                </a:cubicBezTo>
                <a:cubicBezTo>
                  <a:pt x="2789083" y="2560712"/>
                  <a:pt x="2519795" y="2811339"/>
                  <a:pt x="2182639" y="2811339"/>
                </a:cubicBezTo>
                <a:lnTo>
                  <a:pt x="886363" y="2811339"/>
                </a:lnTo>
                <a:cubicBezTo>
                  <a:pt x="577199" y="2811339"/>
                  <a:pt x="9330" y="2439414"/>
                  <a:pt x="0" y="1915646"/>
                </a:cubicBezTo>
                <a:lnTo>
                  <a:pt x="46654" y="559791"/>
                </a:lnTo>
                <a:cubicBezTo>
                  <a:pt x="55985" y="194644"/>
                  <a:pt x="325273" y="0"/>
                  <a:pt x="68109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da-DK" sz="1500" dirty="0">
              <a:solidFill>
                <a:prstClr val="white"/>
              </a:solidFill>
              <a:latin typeface="Verdana"/>
            </a:endParaRPr>
          </a:p>
        </p:txBody>
      </p:sp>
      <p:sp>
        <p:nvSpPr>
          <p:cNvPr id="7" name="Date Placeholder 6" hidden="1">
            <a:extLst>
              <a:ext uri="{FF2B5EF4-FFF2-40B4-BE49-F238E27FC236}">
                <a16:creationId xmlns:a16="http://schemas.microsoft.com/office/drawing/2014/main" id="{1B4DBC4B-7E16-45D0-B72A-99EBDFD16699}"/>
              </a:ext>
            </a:extLst>
          </p:cNvPr>
          <p:cNvSpPr>
            <a:spLocks noGrp="1"/>
          </p:cNvSpPr>
          <p:nvPr>
            <p:ph type="dt" sz="half" idx="15"/>
          </p:nvPr>
        </p:nvSpPr>
        <p:spPr>
          <a:xfrm>
            <a:off x="0" y="6858000"/>
            <a:ext cx="0" cy="0"/>
          </a:xfrm>
        </p:spPr>
        <p:txBody>
          <a:bodyPr/>
          <a:lstStyle>
            <a:lvl1pPr>
              <a:defRPr sz="100">
                <a:noFill/>
              </a:defRPr>
            </a:lvl1pPr>
          </a:lstStyle>
          <a:p>
            <a:fld id="{B7716D93-4593-45B7-85A9-5CCFE2C5B732}" type="datetime4">
              <a:rPr lang="da-DK" smtClean="0"/>
              <a:t>26-04-08</a:t>
            </a:fld>
            <a:endParaRPr lang="da-DK"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r>
              <a:rPr lang="da-DK"/>
              <a:t>April  2026 | KOMiT Brugerkonference 2026</a:t>
            </a:r>
            <a:endParaRPr lang="da-DK"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14" name="Title 1">
            <a:extLst>
              <a:ext uri="{FF2B5EF4-FFF2-40B4-BE49-F238E27FC236}">
                <a16:creationId xmlns:a16="http://schemas.microsoft.com/office/drawing/2014/main" id="{5F2118C6-28B2-4817-B974-2AA1BEB41210}"/>
              </a:ext>
            </a:extLst>
          </p:cNvPr>
          <p:cNvSpPr>
            <a:spLocks noGrp="1"/>
          </p:cNvSpPr>
          <p:nvPr>
            <p:ph type="ctrTitle" hasCustomPrompt="1"/>
          </p:nvPr>
        </p:nvSpPr>
        <p:spPr>
          <a:xfrm>
            <a:off x="1040400" y="1787564"/>
            <a:ext cx="5873836" cy="1815409"/>
          </a:xfrm>
        </p:spPr>
        <p:txBody>
          <a:bodyPr anchor="b"/>
          <a:lstStyle>
            <a:lvl1pPr algn="l">
              <a:defRPr sz="3600" b="0">
                <a:solidFill>
                  <a:schemeClr val="bg1"/>
                </a:solidFill>
              </a:defRPr>
            </a:lvl1pPr>
          </a:lstStyle>
          <a:p>
            <a:r>
              <a:rPr lang="da-DK" dirty="0"/>
              <a:t>Klik for at tilføje titel</a:t>
            </a:r>
          </a:p>
        </p:txBody>
      </p:sp>
      <p:sp>
        <p:nvSpPr>
          <p:cNvPr id="17" name="Subtitle 2">
            <a:extLst>
              <a:ext uri="{FF2B5EF4-FFF2-40B4-BE49-F238E27FC236}">
                <a16:creationId xmlns:a16="http://schemas.microsoft.com/office/drawing/2014/main" id="{38B45923-4B8D-4276-915C-8D1809B62CC1}"/>
              </a:ext>
            </a:extLst>
          </p:cNvPr>
          <p:cNvSpPr>
            <a:spLocks noGrp="1"/>
          </p:cNvSpPr>
          <p:nvPr>
            <p:ph type="subTitle" idx="1" hasCustomPrompt="1"/>
          </p:nvPr>
        </p:nvSpPr>
        <p:spPr>
          <a:xfrm>
            <a:off x="1040400" y="3742546"/>
            <a:ext cx="5873836" cy="244800"/>
          </a:xfrm>
        </p:spPr>
        <p:txBody>
          <a:bodyPr anchor="t" anchorCtr="0"/>
          <a:lstStyle>
            <a:lvl1pPr marL="0" indent="0" algn="l">
              <a:spcBef>
                <a:spcPts val="0"/>
              </a:spcBef>
              <a:buFont typeface="Verdana" panose="020B0604030504040204" pitchFamily="34" charset="0"/>
              <a:buChar char="​"/>
              <a:defRPr sz="1600">
                <a:solidFill>
                  <a:schemeClr val="bg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pic>
        <p:nvPicPr>
          <p:cNvPr id="12" name="Picture 11">
            <a:extLst>
              <a:ext uri="{FF2B5EF4-FFF2-40B4-BE49-F238E27FC236}">
                <a16:creationId xmlns:a16="http://schemas.microsoft.com/office/drawing/2014/main" id="{E7E6FB08-A311-4342-B2D0-78C53E315B6A}"/>
              </a:ext>
            </a:extLst>
          </p:cNvPr>
          <p:cNvPicPr>
            <a:picLocks noChangeAspect="1"/>
          </p:cNvPicPr>
          <p:nvPr userDrawn="1"/>
        </p:nvPicPr>
        <p:blipFill>
          <a:blip r:embed="rId2"/>
          <a:stretch>
            <a:fillRect/>
          </a:stretch>
        </p:blipFill>
        <p:spPr>
          <a:xfrm>
            <a:off x="1074375" y="1190695"/>
            <a:ext cx="2238738" cy="300083"/>
          </a:xfrm>
          <a:prstGeom prst="rect">
            <a:avLst/>
          </a:prstGeom>
        </p:spPr>
      </p:pic>
      <p:grpSp>
        <p:nvGrpSpPr>
          <p:cNvPr id="22" name="Group 21">
            <a:extLst>
              <a:ext uri="{FF2B5EF4-FFF2-40B4-BE49-F238E27FC236}">
                <a16:creationId xmlns:a16="http://schemas.microsoft.com/office/drawing/2014/main" id="{845D2670-2BF7-40DC-81AA-AA3B3CEFCEB1}"/>
              </a:ext>
            </a:extLst>
          </p:cNvPr>
          <p:cNvGrpSpPr/>
          <p:nvPr userDrawn="1"/>
        </p:nvGrpSpPr>
        <p:grpSpPr>
          <a:xfrm>
            <a:off x="1038812" y="5058581"/>
            <a:ext cx="295200" cy="295200"/>
            <a:chOff x="8833226" y="5106527"/>
            <a:chExt cx="587407" cy="588555"/>
          </a:xfrm>
        </p:grpSpPr>
        <p:sp>
          <p:nvSpPr>
            <p:cNvPr id="23" name="Freeform 5">
              <a:extLst>
                <a:ext uri="{FF2B5EF4-FFF2-40B4-BE49-F238E27FC236}">
                  <a16:creationId xmlns:a16="http://schemas.microsoft.com/office/drawing/2014/main" id="{E8AAFC1E-1B1F-4A3A-BE3B-58850FB32938}"/>
                </a:ext>
              </a:extLst>
            </p:cNvPr>
            <p:cNvSpPr>
              <a:spLocks noEditPoints="1"/>
            </p:cNvSpPr>
            <p:nvPr/>
          </p:nvSpPr>
          <p:spPr bwMode="auto">
            <a:xfrm>
              <a:off x="9195547" y="5321278"/>
              <a:ext cx="135224" cy="159628"/>
            </a:xfrm>
            <a:custGeom>
              <a:avLst/>
              <a:gdLst>
                <a:gd name="T0" fmla="*/ 169 w 227"/>
                <a:gd name="T1" fmla="*/ 127 h 268"/>
                <a:gd name="T2" fmla="*/ 165 w 227"/>
                <a:gd name="T3" fmla="*/ 126 h 268"/>
                <a:gd name="T4" fmla="*/ 195 w 227"/>
                <a:gd name="T5" fmla="*/ 70 h 268"/>
                <a:gd name="T6" fmla="*/ 195 w 227"/>
                <a:gd name="T7" fmla="*/ 69 h 268"/>
                <a:gd name="T8" fmla="*/ 178 w 227"/>
                <a:gd name="T9" fmla="*/ 24 h 268"/>
                <a:gd name="T10" fmla="*/ 114 w 227"/>
                <a:gd name="T11" fmla="*/ 0 h 268"/>
                <a:gd name="T12" fmla="*/ 58 w 227"/>
                <a:gd name="T13" fmla="*/ 0 h 268"/>
                <a:gd name="T14" fmla="*/ 0 w 227"/>
                <a:gd name="T15" fmla="*/ 46 h 268"/>
                <a:gd name="T16" fmla="*/ 0 w 227"/>
                <a:gd name="T17" fmla="*/ 268 h 268"/>
                <a:gd name="T18" fmla="*/ 127 w 227"/>
                <a:gd name="T19" fmla="*/ 268 h 268"/>
                <a:gd name="T20" fmla="*/ 227 w 227"/>
                <a:gd name="T21" fmla="*/ 194 h 268"/>
                <a:gd name="T22" fmla="*/ 227 w 227"/>
                <a:gd name="T23" fmla="*/ 194 h 268"/>
                <a:gd name="T24" fmla="*/ 169 w 227"/>
                <a:gd name="T25" fmla="*/ 127 h 268"/>
                <a:gd name="T26" fmla="*/ 52 w 227"/>
                <a:gd name="T27" fmla="*/ 52 h 268"/>
                <a:gd name="T28" fmla="*/ 106 w 227"/>
                <a:gd name="T29" fmla="*/ 52 h 268"/>
                <a:gd name="T30" fmla="*/ 141 w 227"/>
                <a:gd name="T31" fmla="*/ 79 h 268"/>
                <a:gd name="T32" fmla="*/ 141 w 227"/>
                <a:gd name="T33" fmla="*/ 80 h 268"/>
                <a:gd name="T34" fmla="*/ 102 w 227"/>
                <a:gd name="T35" fmla="*/ 108 h 268"/>
                <a:gd name="T36" fmla="*/ 52 w 227"/>
                <a:gd name="T37" fmla="*/ 108 h 268"/>
                <a:gd name="T38" fmla="*/ 52 w 227"/>
                <a:gd name="T39" fmla="*/ 52 h 268"/>
                <a:gd name="T40" fmla="*/ 169 w 227"/>
                <a:gd name="T41" fmla="*/ 187 h 268"/>
                <a:gd name="T42" fmla="*/ 127 w 227"/>
                <a:gd name="T43" fmla="*/ 216 h 268"/>
                <a:gd name="T44" fmla="*/ 57 w 227"/>
                <a:gd name="T45" fmla="*/ 216 h 268"/>
                <a:gd name="T46" fmla="*/ 57 w 227"/>
                <a:gd name="T47" fmla="*/ 157 h 268"/>
                <a:gd name="T48" fmla="*/ 125 w 227"/>
                <a:gd name="T49" fmla="*/ 157 h 268"/>
                <a:gd name="T50" fmla="*/ 169 w 227"/>
                <a:gd name="T51" fmla="*/ 186 h 268"/>
                <a:gd name="T52" fmla="*/ 169 w 227"/>
                <a:gd name="T53" fmla="*/ 18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268">
                  <a:moveTo>
                    <a:pt x="169" y="127"/>
                  </a:moveTo>
                  <a:cubicBezTo>
                    <a:pt x="165" y="126"/>
                    <a:pt x="165" y="126"/>
                    <a:pt x="165" y="126"/>
                  </a:cubicBezTo>
                  <a:cubicBezTo>
                    <a:pt x="181" y="115"/>
                    <a:pt x="195" y="99"/>
                    <a:pt x="195" y="70"/>
                  </a:cubicBezTo>
                  <a:cubicBezTo>
                    <a:pt x="195" y="69"/>
                    <a:pt x="195" y="69"/>
                    <a:pt x="195" y="69"/>
                  </a:cubicBezTo>
                  <a:cubicBezTo>
                    <a:pt x="195" y="51"/>
                    <a:pt x="189" y="36"/>
                    <a:pt x="178" y="24"/>
                  </a:cubicBezTo>
                  <a:cubicBezTo>
                    <a:pt x="164" y="9"/>
                    <a:pt x="142" y="0"/>
                    <a:pt x="114" y="0"/>
                  </a:cubicBezTo>
                  <a:cubicBezTo>
                    <a:pt x="58" y="0"/>
                    <a:pt x="58" y="0"/>
                    <a:pt x="58" y="0"/>
                  </a:cubicBezTo>
                  <a:cubicBezTo>
                    <a:pt x="0" y="46"/>
                    <a:pt x="0" y="46"/>
                    <a:pt x="0" y="46"/>
                  </a:cubicBezTo>
                  <a:cubicBezTo>
                    <a:pt x="0" y="268"/>
                    <a:pt x="0" y="268"/>
                    <a:pt x="0" y="268"/>
                  </a:cubicBezTo>
                  <a:cubicBezTo>
                    <a:pt x="127" y="268"/>
                    <a:pt x="127" y="268"/>
                    <a:pt x="127" y="268"/>
                  </a:cubicBezTo>
                  <a:cubicBezTo>
                    <a:pt x="187" y="268"/>
                    <a:pt x="227" y="243"/>
                    <a:pt x="227" y="194"/>
                  </a:cubicBezTo>
                  <a:cubicBezTo>
                    <a:pt x="227" y="194"/>
                    <a:pt x="227" y="194"/>
                    <a:pt x="227" y="194"/>
                  </a:cubicBezTo>
                  <a:cubicBezTo>
                    <a:pt x="227" y="158"/>
                    <a:pt x="204" y="131"/>
                    <a:pt x="169" y="127"/>
                  </a:cubicBezTo>
                  <a:close/>
                  <a:moveTo>
                    <a:pt x="52" y="52"/>
                  </a:moveTo>
                  <a:cubicBezTo>
                    <a:pt x="106" y="52"/>
                    <a:pt x="106" y="52"/>
                    <a:pt x="106" y="52"/>
                  </a:cubicBezTo>
                  <a:cubicBezTo>
                    <a:pt x="128" y="52"/>
                    <a:pt x="141" y="62"/>
                    <a:pt x="141" y="79"/>
                  </a:cubicBezTo>
                  <a:cubicBezTo>
                    <a:pt x="141" y="80"/>
                    <a:pt x="141" y="80"/>
                    <a:pt x="141" y="80"/>
                  </a:cubicBezTo>
                  <a:cubicBezTo>
                    <a:pt x="141" y="100"/>
                    <a:pt x="126" y="108"/>
                    <a:pt x="102" y="108"/>
                  </a:cubicBezTo>
                  <a:cubicBezTo>
                    <a:pt x="52" y="108"/>
                    <a:pt x="52" y="108"/>
                    <a:pt x="52" y="108"/>
                  </a:cubicBezTo>
                  <a:lnTo>
                    <a:pt x="52" y="52"/>
                  </a:lnTo>
                  <a:close/>
                  <a:moveTo>
                    <a:pt x="169" y="187"/>
                  </a:moveTo>
                  <a:cubicBezTo>
                    <a:pt x="169" y="207"/>
                    <a:pt x="153" y="216"/>
                    <a:pt x="127" y="216"/>
                  </a:cubicBezTo>
                  <a:cubicBezTo>
                    <a:pt x="57" y="216"/>
                    <a:pt x="57" y="216"/>
                    <a:pt x="57" y="216"/>
                  </a:cubicBezTo>
                  <a:cubicBezTo>
                    <a:pt x="57" y="157"/>
                    <a:pt x="57" y="157"/>
                    <a:pt x="57" y="157"/>
                  </a:cubicBezTo>
                  <a:cubicBezTo>
                    <a:pt x="125" y="157"/>
                    <a:pt x="125" y="157"/>
                    <a:pt x="125" y="157"/>
                  </a:cubicBezTo>
                  <a:cubicBezTo>
                    <a:pt x="155" y="157"/>
                    <a:pt x="169" y="168"/>
                    <a:pt x="169" y="186"/>
                  </a:cubicBezTo>
                  <a:lnTo>
                    <a:pt x="169"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4" name="Freeform 6">
              <a:extLst>
                <a:ext uri="{FF2B5EF4-FFF2-40B4-BE49-F238E27FC236}">
                  <a16:creationId xmlns:a16="http://schemas.microsoft.com/office/drawing/2014/main" id="{8C911E22-1F60-4708-B71D-9765E1F2B0A2}"/>
                </a:ext>
              </a:extLst>
            </p:cNvPr>
            <p:cNvSpPr>
              <a:spLocks/>
            </p:cNvSpPr>
            <p:nvPr/>
          </p:nvSpPr>
          <p:spPr bwMode="auto">
            <a:xfrm>
              <a:off x="8927969" y="5321278"/>
              <a:ext cx="134363" cy="159628"/>
            </a:xfrm>
            <a:custGeom>
              <a:avLst/>
              <a:gdLst>
                <a:gd name="T0" fmla="*/ 0 w 468"/>
                <a:gd name="T1" fmla="*/ 0 h 556"/>
                <a:gd name="T2" fmla="*/ 120 w 468"/>
                <a:gd name="T3" fmla="*/ 0 h 556"/>
                <a:gd name="T4" fmla="*/ 120 w 468"/>
                <a:gd name="T5" fmla="*/ 220 h 556"/>
                <a:gd name="T6" fmla="*/ 346 w 468"/>
                <a:gd name="T7" fmla="*/ 220 h 556"/>
                <a:gd name="T8" fmla="*/ 346 w 468"/>
                <a:gd name="T9" fmla="*/ 0 h 556"/>
                <a:gd name="T10" fmla="*/ 468 w 468"/>
                <a:gd name="T11" fmla="*/ 0 h 556"/>
                <a:gd name="T12" fmla="*/ 468 w 468"/>
                <a:gd name="T13" fmla="*/ 459 h 556"/>
                <a:gd name="T14" fmla="*/ 346 w 468"/>
                <a:gd name="T15" fmla="*/ 556 h 556"/>
                <a:gd name="T16" fmla="*/ 346 w 468"/>
                <a:gd name="T17" fmla="*/ 332 h 556"/>
                <a:gd name="T18" fmla="*/ 120 w 468"/>
                <a:gd name="T19" fmla="*/ 332 h 556"/>
                <a:gd name="T20" fmla="*/ 120 w 468"/>
                <a:gd name="T21" fmla="*/ 556 h 556"/>
                <a:gd name="T22" fmla="*/ 0 w 468"/>
                <a:gd name="T23" fmla="*/ 556 h 556"/>
                <a:gd name="T24" fmla="*/ 0 w 468"/>
                <a:gd name="T2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556">
                  <a:moveTo>
                    <a:pt x="0" y="0"/>
                  </a:moveTo>
                  <a:lnTo>
                    <a:pt x="120" y="0"/>
                  </a:lnTo>
                  <a:lnTo>
                    <a:pt x="120" y="220"/>
                  </a:lnTo>
                  <a:lnTo>
                    <a:pt x="346" y="220"/>
                  </a:lnTo>
                  <a:lnTo>
                    <a:pt x="346" y="0"/>
                  </a:lnTo>
                  <a:lnTo>
                    <a:pt x="468" y="0"/>
                  </a:lnTo>
                  <a:lnTo>
                    <a:pt x="468" y="459"/>
                  </a:lnTo>
                  <a:lnTo>
                    <a:pt x="346" y="556"/>
                  </a:lnTo>
                  <a:lnTo>
                    <a:pt x="346" y="332"/>
                  </a:lnTo>
                  <a:lnTo>
                    <a:pt x="120" y="332"/>
                  </a:lnTo>
                  <a:lnTo>
                    <a:pt x="120" y="556"/>
                  </a:lnTo>
                  <a:lnTo>
                    <a:pt x="0" y="55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Freeform 7">
              <a:extLst>
                <a:ext uri="{FF2B5EF4-FFF2-40B4-BE49-F238E27FC236}">
                  <a16:creationId xmlns:a16="http://schemas.microsoft.com/office/drawing/2014/main" id="{B0798D8E-5DCF-438E-8CC5-32DEFFB49B9F}"/>
                </a:ext>
              </a:extLst>
            </p:cNvPr>
            <p:cNvSpPr>
              <a:spLocks/>
            </p:cNvSpPr>
            <p:nvPr/>
          </p:nvSpPr>
          <p:spPr bwMode="auto">
            <a:xfrm>
              <a:off x="9083290" y="5321278"/>
              <a:ext cx="95604" cy="159628"/>
            </a:xfrm>
            <a:custGeom>
              <a:avLst/>
              <a:gdLst>
                <a:gd name="T0" fmla="*/ 0 w 333"/>
                <a:gd name="T1" fmla="*/ 0 h 556"/>
                <a:gd name="T2" fmla="*/ 120 w 333"/>
                <a:gd name="T3" fmla="*/ 0 h 556"/>
                <a:gd name="T4" fmla="*/ 120 w 333"/>
                <a:gd name="T5" fmla="*/ 444 h 556"/>
                <a:gd name="T6" fmla="*/ 333 w 333"/>
                <a:gd name="T7" fmla="*/ 444 h 556"/>
                <a:gd name="T8" fmla="*/ 333 w 333"/>
                <a:gd name="T9" fmla="*/ 556 h 556"/>
                <a:gd name="T10" fmla="*/ 0 w 333"/>
                <a:gd name="T11" fmla="*/ 556 h 556"/>
                <a:gd name="T12" fmla="*/ 0 w 333"/>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333" h="556">
                  <a:moveTo>
                    <a:pt x="0" y="0"/>
                  </a:moveTo>
                  <a:lnTo>
                    <a:pt x="120" y="0"/>
                  </a:lnTo>
                  <a:lnTo>
                    <a:pt x="120" y="444"/>
                  </a:lnTo>
                  <a:lnTo>
                    <a:pt x="333" y="444"/>
                  </a:lnTo>
                  <a:lnTo>
                    <a:pt x="333" y="556"/>
                  </a:lnTo>
                  <a:lnTo>
                    <a:pt x="0" y="55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8">
              <a:extLst>
                <a:ext uri="{FF2B5EF4-FFF2-40B4-BE49-F238E27FC236}">
                  <a16:creationId xmlns:a16="http://schemas.microsoft.com/office/drawing/2014/main" id="{0FB03EB8-DFAB-4942-9538-92758906DA26}"/>
                </a:ext>
              </a:extLst>
            </p:cNvPr>
            <p:cNvSpPr>
              <a:spLocks/>
            </p:cNvSpPr>
            <p:nvPr/>
          </p:nvSpPr>
          <p:spPr bwMode="auto">
            <a:xfrm>
              <a:off x="8833226" y="5106527"/>
              <a:ext cx="587407" cy="588555"/>
            </a:xfrm>
            <a:custGeom>
              <a:avLst/>
              <a:gdLst>
                <a:gd name="T0" fmla="*/ 883 w 987"/>
                <a:gd name="T1" fmla="*/ 191 h 987"/>
                <a:gd name="T2" fmla="*/ 883 w 987"/>
                <a:gd name="T3" fmla="*/ 191 h 987"/>
                <a:gd name="T4" fmla="*/ 494 w 987"/>
                <a:gd name="T5" fmla="*/ 0 h 987"/>
                <a:gd name="T6" fmla="*/ 0 w 987"/>
                <a:gd name="T7" fmla="*/ 494 h 987"/>
                <a:gd name="T8" fmla="*/ 19 w 987"/>
                <a:gd name="T9" fmla="*/ 627 h 987"/>
                <a:gd name="T10" fmla="*/ 90 w 987"/>
                <a:gd name="T11" fmla="*/ 627 h 987"/>
                <a:gd name="T12" fmla="*/ 68 w 987"/>
                <a:gd name="T13" fmla="*/ 494 h 987"/>
                <a:gd name="T14" fmla="*/ 494 w 987"/>
                <a:gd name="T15" fmla="*/ 68 h 987"/>
                <a:gd name="T16" fmla="*/ 830 w 987"/>
                <a:gd name="T17" fmla="*/ 233 h 987"/>
                <a:gd name="T18" fmla="*/ 830 w 987"/>
                <a:gd name="T19" fmla="*/ 233 h 987"/>
                <a:gd name="T20" fmla="*/ 919 w 987"/>
                <a:gd name="T21" fmla="*/ 493 h 987"/>
                <a:gd name="T22" fmla="*/ 493 w 987"/>
                <a:gd name="T23" fmla="*/ 919 h 987"/>
                <a:gd name="T24" fmla="*/ 159 w 987"/>
                <a:gd name="T25" fmla="*/ 757 h 987"/>
                <a:gd name="T26" fmla="*/ 106 w 987"/>
                <a:gd name="T27" fmla="*/ 798 h 987"/>
                <a:gd name="T28" fmla="*/ 493 w 987"/>
                <a:gd name="T29" fmla="*/ 987 h 987"/>
                <a:gd name="T30" fmla="*/ 987 w 987"/>
                <a:gd name="T31" fmla="*/ 493 h 987"/>
                <a:gd name="T32" fmla="*/ 883 w 987"/>
                <a:gd name="T33" fmla="*/ 19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7" h="987">
                  <a:moveTo>
                    <a:pt x="883" y="191"/>
                  </a:moveTo>
                  <a:cubicBezTo>
                    <a:pt x="883" y="191"/>
                    <a:pt x="883" y="191"/>
                    <a:pt x="883" y="191"/>
                  </a:cubicBezTo>
                  <a:cubicBezTo>
                    <a:pt x="793" y="75"/>
                    <a:pt x="652" y="0"/>
                    <a:pt x="494" y="0"/>
                  </a:cubicBezTo>
                  <a:cubicBezTo>
                    <a:pt x="222" y="0"/>
                    <a:pt x="0" y="222"/>
                    <a:pt x="0" y="494"/>
                  </a:cubicBezTo>
                  <a:cubicBezTo>
                    <a:pt x="0" y="540"/>
                    <a:pt x="7" y="585"/>
                    <a:pt x="19" y="627"/>
                  </a:cubicBezTo>
                  <a:cubicBezTo>
                    <a:pt x="90" y="627"/>
                    <a:pt x="90" y="627"/>
                    <a:pt x="90" y="627"/>
                  </a:cubicBezTo>
                  <a:cubicBezTo>
                    <a:pt x="76" y="585"/>
                    <a:pt x="68" y="541"/>
                    <a:pt x="68" y="494"/>
                  </a:cubicBezTo>
                  <a:cubicBezTo>
                    <a:pt x="68" y="259"/>
                    <a:pt x="259" y="68"/>
                    <a:pt x="494" y="68"/>
                  </a:cubicBezTo>
                  <a:cubicBezTo>
                    <a:pt x="630" y="68"/>
                    <a:pt x="752" y="133"/>
                    <a:pt x="830" y="233"/>
                  </a:cubicBezTo>
                  <a:cubicBezTo>
                    <a:pt x="830" y="233"/>
                    <a:pt x="830" y="233"/>
                    <a:pt x="830" y="233"/>
                  </a:cubicBezTo>
                  <a:cubicBezTo>
                    <a:pt x="886" y="305"/>
                    <a:pt x="919" y="395"/>
                    <a:pt x="919" y="493"/>
                  </a:cubicBezTo>
                  <a:cubicBezTo>
                    <a:pt x="919" y="728"/>
                    <a:pt x="728" y="919"/>
                    <a:pt x="493" y="919"/>
                  </a:cubicBezTo>
                  <a:cubicBezTo>
                    <a:pt x="358" y="919"/>
                    <a:pt x="237" y="855"/>
                    <a:pt x="159" y="757"/>
                  </a:cubicBezTo>
                  <a:cubicBezTo>
                    <a:pt x="106" y="798"/>
                    <a:pt x="106" y="798"/>
                    <a:pt x="106" y="798"/>
                  </a:cubicBezTo>
                  <a:cubicBezTo>
                    <a:pt x="196" y="913"/>
                    <a:pt x="336" y="987"/>
                    <a:pt x="493" y="987"/>
                  </a:cubicBezTo>
                  <a:cubicBezTo>
                    <a:pt x="765" y="987"/>
                    <a:pt x="987" y="765"/>
                    <a:pt x="987" y="493"/>
                  </a:cubicBezTo>
                  <a:cubicBezTo>
                    <a:pt x="987" y="379"/>
                    <a:pt x="948" y="275"/>
                    <a:pt x="883" y="1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7" name="Freeform 9">
              <a:extLst>
                <a:ext uri="{FF2B5EF4-FFF2-40B4-BE49-F238E27FC236}">
                  <a16:creationId xmlns:a16="http://schemas.microsoft.com/office/drawing/2014/main" id="{9EBDBAA8-4850-4B77-AF52-F8C012BB141A}"/>
                </a:ext>
              </a:extLst>
            </p:cNvPr>
            <p:cNvSpPr>
              <a:spLocks/>
            </p:cNvSpPr>
            <p:nvPr/>
          </p:nvSpPr>
          <p:spPr bwMode="auto">
            <a:xfrm>
              <a:off x="8844423" y="5480331"/>
              <a:ext cx="42491" cy="574"/>
            </a:xfrm>
            <a:custGeom>
              <a:avLst/>
              <a:gdLst>
                <a:gd name="T0" fmla="*/ 71 w 71"/>
                <a:gd name="T1" fmla="*/ 0 h 1"/>
                <a:gd name="T2" fmla="*/ 0 w 71"/>
                <a:gd name="T3" fmla="*/ 0 h 1"/>
                <a:gd name="T4" fmla="*/ 0 w 71"/>
                <a:gd name="T5" fmla="*/ 1 h 1"/>
                <a:gd name="T6" fmla="*/ 71 w 71"/>
                <a:gd name="T7" fmla="*/ 1 h 1"/>
                <a:gd name="T8" fmla="*/ 71 w 71"/>
                <a:gd name="T9" fmla="*/ 0 h 1"/>
              </a:gdLst>
              <a:ahLst/>
              <a:cxnLst>
                <a:cxn ang="0">
                  <a:pos x="T0" y="T1"/>
                </a:cxn>
                <a:cxn ang="0">
                  <a:pos x="T2" y="T3"/>
                </a:cxn>
                <a:cxn ang="0">
                  <a:pos x="T4" y="T5"/>
                </a:cxn>
                <a:cxn ang="0">
                  <a:pos x="T6" y="T7"/>
                </a:cxn>
                <a:cxn ang="0">
                  <a:pos x="T8" y="T9"/>
                </a:cxn>
              </a:cxnLst>
              <a:rect l="0" t="0" r="r" b="b"/>
              <a:pathLst>
                <a:path w="71" h="1">
                  <a:moveTo>
                    <a:pt x="71" y="0"/>
                  </a:moveTo>
                  <a:cubicBezTo>
                    <a:pt x="0" y="0"/>
                    <a:pt x="0" y="0"/>
                    <a:pt x="0" y="0"/>
                  </a:cubicBezTo>
                  <a:cubicBezTo>
                    <a:pt x="0" y="1"/>
                    <a:pt x="0" y="1"/>
                    <a:pt x="0" y="1"/>
                  </a:cubicBezTo>
                  <a:cubicBezTo>
                    <a:pt x="71" y="1"/>
                    <a:pt x="71" y="1"/>
                    <a:pt x="71" y="1"/>
                  </a:cubicBezTo>
                  <a:cubicBezTo>
                    <a:pt x="71" y="1"/>
                    <a:pt x="71" y="1"/>
                    <a:pt x="7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8" name="Freeform 10">
              <a:extLst>
                <a:ext uri="{FF2B5EF4-FFF2-40B4-BE49-F238E27FC236}">
                  <a16:creationId xmlns:a16="http://schemas.microsoft.com/office/drawing/2014/main" id="{49755F8C-4893-46CD-BA4E-DEEC0E706A97}"/>
                </a:ext>
              </a:extLst>
            </p:cNvPr>
            <p:cNvSpPr>
              <a:spLocks/>
            </p:cNvSpPr>
            <p:nvPr/>
          </p:nvSpPr>
          <p:spPr bwMode="auto">
            <a:xfrm>
              <a:off x="8896388" y="5557848"/>
              <a:ext cx="32155" cy="25265"/>
            </a:xfrm>
            <a:custGeom>
              <a:avLst/>
              <a:gdLst>
                <a:gd name="T0" fmla="*/ 53 w 54"/>
                <a:gd name="T1" fmla="*/ 0 h 42"/>
                <a:gd name="T2" fmla="*/ 0 w 54"/>
                <a:gd name="T3" fmla="*/ 42 h 42"/>
                <a:gd name="T4" fmla="*/ 0 w 54"/>
                <a:gd name="T5" fmla="*/ 42 h 42"/>
                <a:gd name="T6" fmla="*/ 54 w 54"/>
                <a:gd name="T7" fmla="*/ 0 h 42"/>
                <a:gd name="T8" fmla="*/ 53 w 54"/>
                <a:gd name="T9" fmla="*/ 0 h 42"/>
              </a:gdLst>
              <a:ahLst/>
              <a:cxnLst>
                <a:cxn ang="0">
                  <a:pos x="T0" y="T1"/>
                </a:cxn>
                <a:cxn ang="0">
                  <a:pos x="T2" y="T3"/>
                </a:cxn>
                <a:cxn ang="0">
                  <a:pos x="T4" y="T5"/>
                </a:cxn>
                <a:cxn ang="0">
                  <a:pos x="T6" y="T7"/>
                </a:cxn>
                <a:cxn ang="0">
                  <a:pos x="T8" y="T9"/>
                </a:cxn>
              </a:cxnLst>
              <a:rect l="0" t="0" r="r" b="b"/>
              <a:pathLst>
                <a:path w="54" h="42">
                  <a:moveTo>
                    <a:pt x="53" y="0"/>
                  </a:moveTo>
                  <a:cubicBezTo>
                    <a:pt x="0" y="42"/>
                    <a:pt x="0" y="42"/>
                    <a:pt x="0" y="42"/>
                  </a:cubicBezTo>
                  <a:cubicBezTo>
                    <a:pt x="0" y="42"/>
                    <a:pt x="0" y="42"/>
                    <a:pt x="0" y="42"/>
                  </a:cubicBezTo>
                  <a:cubicBezTo>
                    <a:pt x="54" y="0"/>
                    <a:pt x="54" y="0"/>
                    <a:pt x="54" y="0"/>
                  </a:cubicBezTo>
                  <a:cubicBezTo>
                    <a:pt x="54" y="0"/>
                    <a:pt x="53" y="0"/>
                    <a:pt x="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3" name="Tekstfelt 2">
            <a:extLst>
              <a:ext uri="{FF2B5EF4-FFF2-40B4-BE49-F238E27FC236}">
                <a16:creationId xmlns:a16="http://schemas.microsoft.com/office/drawing/2014/main" id="{8F62F536-747C-AC7C-0587-48B5AE6BCB05}"/>
              </a:ext>
            </a:extLst>
          </p:cNvPr>
          <p:cNvSpPr txBox="1"/>
          <p:nvPr userDrawn="1"/>
        </p:nvSpPr>
        <p:spPr>
          <a:xfrm>
            <a:off x="1484485" y="5086245"/>
            <a:ext cx="2683669" cy="246221"/>
          </a:xfrm>
          <a:prstGeom prst="rect">
            <a:avLst/>
          </a:prstGeom>
          <a:noFill/>
        </p:spPr>
        <p:txBody>
          <a:bodyPr wrap="square" lIns="0" tIns="0" rIns="0" bIns="0" rtlCol="0">
            <a:spAutoFit/>
          </a:bodyPr>
          <a:lstStyle/>
          <a:p>
            <a:pPr algn="l"/>
            <a:r>
              <a:rPr lang="da-DK" sz="800" dirty="0">
                <a:solidFill>
                  <a:schemeClr val="bg1"/>
                </a:solidFill>
              </a:rPr>
              <a:t>Vi er et uafhængigt medlem af det globale rådgivnings- og revisionsnetværk</a:t>
            </a:r>
          </a:p>
        </p:txBody>
      </p:sp>
    </p:spTree>
    <p:extLst>
      <p:ext uri="{BB962C8B-B14F-4D97-AF65-F5344CB8AC3E}">
        <p14:creationId xmlns:p14="http://schemas.microsoft.com/office/powerpoint/2010/main" val="127803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637824-5402-4006-A73C-99D9155C0F15}"/>
              </a:ext>
            </a:extLst>
          </p:cNvPr>
          <p:cNvSpPr/>
          <p:nvPr userDrawn="1"/>
        </p:nvSpPr>
        <p:spPr>
          <a:xfrm>
            <a:off x="0" y="0"/>
            <a:ext cx="6115087"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0" y="540000"/>
            <a:ext cx="11110663" cy="432000"/>
          </a:xfrm>
        </p:spPr>
        <p:txBody>
          <a:bodyPr/>
          <a:lstStyle>
            <a:lvl1pPr>
              <a:defRPr/>
            </a:lvl1pPr>
          </a:lstStyle>
          <a:p>
            <a:r>
              <a:rPr lang="da-DK" dirty="0"/>
              <a:t>Klik for at tilføje titel</a:t>
            </a:r>
          </a:p>
        </p:txBody>
      </p:sp>
      <p:sp>
        <p:nvSpPr>
          <p:cNvPr id="10" name="Subtitle 2">
            <a:extLst>
              <a:ext uri="{FF2B5EF4-FFF2-40B4-BE49-F238E27FC236}">
                <a16:creationId xmlns:a16="http://schemas.microsoft.com/office/drawing/2014/main" id="{E9D86488-2C70-4A1F-848E-80A5627F2553}"/>
              </a:ext>
            </a:extLst>
          </p:cNvPr>
          <p:cNvSpPr>
            <a:spLocks noGrp="1"/>
          </p:cNvSpPr>
          <p:nvPr>
            <p:ph type="subTitle" idx="15" hasCustomPrompt="1"/>
          </p:nvPr>
        </p:nvSpPr>
        <p:spPr>
          <a:xfrm>
            <a:off x="540000" y="972000"/>
            <a:ext cx="11109600" cy="288000"/>
          </a:xfrm>
        </p:spPr>
        <p:txBody>
          <a:bodyPr anchor="b" anchorCtr="0"/>
          <a:lstStyle>
            <a:lvl1pPr marL="0" indent="0" algn="l">
              <a:spcBef>
                <a:spcPts val="0"/>
              </a:spcBef>
              <a:buFont typeface="Verdana" panose="020B0604030504040204" pitchFamily="34" charset="0"/>
              <a:buChar char="​"/>
              <a:defRPr sz="1600">
                <a:solidFill>
                  <a:schemeClr val="accent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6200" y="1630159"/>
            <a:ext cx="5428800" cy="46872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6227002" y="1630159"/>
            <a:ext cx="5419410" cy="4687200"/>
          </a:xfrm>
        </p:spPr>
        <p:txBody>
          <a:body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22B83D56-F480-4A8F-A47B-269C19BEE2EC}"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59742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p:txBody>
          <a:bodyPr/>
          <a:lstStyle>
            <a:lvl1pPr>
              <a:defRPr/>
            </a:lvl1pPr>
          </a:lstStyle>
          <a:p>
            <a:r>
              <a:rPr lang="da-DK" dirty="0"/>
              <a:t>Klik for at tilføje titel</a:t>
            </a:r>
          </a:p>
        </p:txBody>
      </p:sp>
      <p:sp>
        <p:nvSpPr>
          <p:cNvPr id="3" name="Content Placeholder 2"/>
          <p:cNvSpPr>
            <a:spLocks noGrp="1"/>
          </p:cNvSpPr>
          <p:nvPr>
            <p:ph idx="1" hasCustomPrompt="1"/>
          </p:nvPr>
        </p:nvSpPr>
        <p:spPr>
          <a:xfrm>
            <a:off x="540001" y="1629958"/>
            <a:ext cx="3535112" cy="46872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4327524" y="1629958"/>
            <a:ext cx="3535200" cy="4687200"/>
          </a:xfrm>
        </p:spPr>
        <p:txBody>
          <a:body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8" name="Content Placeholder 7">
            <a:extLst>
              <a:ext uri="{FF2B5EF4-FFF2-40B4-BE49-F238E27FC236}">
                <a16:creationId xmlns:a16="http://schemas.microsoft.com/office/drawing/2014/main" id="{DF8BB7DA-5567-46F8-9E1A-E0A37C8E2E25}"/>
              </a:ext>
            </a:extLst>
          </p:cNvPr>
          <p:cNvSpPr>
            <a:spLocks noGrp="1"/>
          </p:cNvSpPr>
          <p:nvPr>
            <p:ph sz="quarter" idx="15" hasCustomPrompt="1"/>
          </p:nvPr>
        </p:nvSpPr>
        <p:spPr>
          <a:xfrm>
            <a:off x="8115050" y="1629958"/>
            <a:ext cx="3535200" cy="4687200"/>
          </a:xfrm>
        </p:spPr>
        <p:txBody>
          <a:body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682E05D1-848B-4ABA-8748-CEA84B6BBF61}"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8472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port A">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540000" y="539751"/>
            <a:ext cx="3520548" cy="2756262"/>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39748" y="3560399"/>
            <a:ext cx="3534552" cy="2755607"/>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27200" y="539751"/>
            <a:ext cx="3535200" cy="2756262"/>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4327200" y="3560399"/>
            <a:ext cx="3535200" cy="2756263"/>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8129052" y="539751"/>
            <a:ext cx="3521611" cy="2756262"/>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p:txBody>
          <a:bodyPr/>
          <a:lstStyle/>
          <a:p>
            <a:fld id="{DD164F6E-D940-4672-B1EC-3E7807F38D41}" type="datetime4">
              <a:rPr lang="da-DK" smtClean="0"/>
              <a:t>26-04-08</a:t>
            </a:fld>
            <a:endParaRPr lang="da-DK"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r>
              <a:rPr lang="da-DK"/>
              <a:t>April  2026 | KOMiT Brugerkonference 2026</a:t>
            </a:r>
            <a:endParaRPr lang="da-DK"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da-DK" smtClean="0"/>
              <a:pPr/>
              <a:t>‹nr.›</a:t>
            </a:fld>
            <a:endParaRPr lang="da-DK" dirty="0"/>
          </a:p>
        </p:txBody>
      </p:sp>
      <p:sp>
        <p:nvSpPr>
          <p:cNvPr id="8" name="Content Placeholder 7">
            <a:extLst>
              <a:ext uri="{FF2B5EF4-FFF2-40B4-BE49-F238E27FC236}">
                <a16:creationId xmlns:a16="http://schemas.microsoft.com/office/drawing/2014/main" id="{67A460AD-B6FE-4D14-87FC-698939AB4455}"/>
              </a:ext>
            </a:extLst>
          </p:cNvPr>
          <p:cNvSpPr>
            <a:spLocks noGrp="1"/>
          </p:cNvSpPr>
          <p:nvPr>
            <p:ph sz="quarter" idx="18" hasCustomPrompt="1"/>
          </p:nvPr>
        </p:nvSpPr>
        <p:spPr>
          <a:xfrm>
            <a:off x="8115300" y="3560399"/>
            <a:ext cx="3535363" cy="2756264"/>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a:lvl8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11614616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apport B">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540000" y="539999"/>
            <a:ext cx="2588963" cy="2756423"/>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39748" y="3560397"/>
            <a:ext cx="2589148" cy="2756266"/>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87521" y="540000"/>
            <a:ext cx="2581480" cy="2757600"/>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3387520" y="3560398"/>
            <a:ext cx="2581480" cy="2756265"/>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6234166" y="539751"/>
            <a:ext cx="2576459" cy="2757600"/>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13" name="Content Placeholder 12">
            <a:extLst>
              <a:ext uri="{FF2B5EF4-FFF2-40B4-BE49-F238E27FC236}">
                <a16:creationId xmlns:a16="http://schemas.microsoft.com/office/drawing/2014/main" id="{F2C6B7E7-3C66-431E-8FF3-D4241CAA6FBA}"/>
              </a:ext>
            </a:extLst>
          </p:cNvPr>
          <p:cNvSpPr>
            <a:spLocks noGrp="1"/>
          </p:cNvSpPr>
          <p:nvPr>
            <p:ph sz="quarter" idx="21" hasCustomPrompt="1"/>
          </p:nvPr>
        </p:nvSpPr>
        <p:spPr>
          <a:xfrm>
            <a:off x="6234113" y="3558809"/>
            <a:ext cx="2576512" cy="2757854"/>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8" name="Content Placeholder 7">
            <a:extLst>
              <a:ext uri="{FF2B5EF4-FFF2-40B4-BE49-F238E27FC236}">
                <a16:creationId xmlns:a16="http://schemas.microsoft.com/office/drawing/2014/main" id="{F209FF35-63F1-479B-8AE2-0A3F676DFEE3}"/>
              </a:ext>
            </a:extLst>
          </p:cNvPr>
          <p:cNvSpPr>
            <a:spLocks noGrp="1"/>
          </p:cNvSpPr>
          <p:nvPr>
            <p:ph sz="quarter" idx="19" hasCustomPrompt="1"/>
          </p:nvPr>
        </p:nvSpPr>
        <p:spPr>
          <a:xfrm>
            <a:off x="9061450" y="539638"/>
            <a:ext cx="2589213" cy="2757487"/>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14" name="Content Placeholder 13">
            <a:extLst>
              <a:ext uri="{FF2B5EF4-FFF2-40B4-BE49-F238E27FC236}">
                <a16:creationId xmlns:a16="http://schemas.microsoft.com/office/drawing/2014/main" id="{68C997C3-BA5A-4874-95A3-DA5729187A9A}"/>
              </a:ext>
            </a:extLst>
          </p:cNvPr>
          <p:cNvSpPr>
            <a:spLocks noGrp="1"/>
          </p:cNvSpPr>
          <p:nvPr>
            <p:ph sz="quarter" idx="20" hasCustomPrompt="1"/>
          </p:nvPr>
        </p:nvSpPr>
        <p:spPr>
          <a:xfrm>
            <a:off x="9069184" y="3560397"/>
            <a:ext cx="2581479" cy="2757854"/>
          </a:xfrm>
        </p:spPr>
        <p:txBody>
          <a:bodyPr/>
          <a:lstStyle>
            <a:lvl1pPr>
              <a:defRPr sz="1800"/>
            </a:lvl1pPr>
            <a:lvl2pPr>
              <a:defRPr sz="1600"/>
            </a:lvl2pPr>
            <a:lvl3pPr>
              <a:defRPr sz="1400"/>
            </a:lvl3pPr>
            <a:lvl4pPr>
              <a:defRPr sz="1200"/>
            </a:lvl4pPr>
            <a:lvl5pPr>
              <a:defRPr sz="1100"/>
            </a:lvl5pPr>
            <a:lvl6pPr>
              <a:defRPr sz="1800"/>
            </a:lvl6pPr>
            <a:lvl7pPr>
              <a:defRPr sz="1800"/>
            </a:lvl7pPr>
          </a:lstStyle>
          <a:p>
            <a:pPr lvl="0"/>
            <a:r>
              <a:rPr lang="da-DK" dirty="0"/>
              <a:t>Klik for at tilføje tekst</a:t>
            </a:r>
            <a:r>
              <a:rPr lang="da-DK" noProof="0" dirty="0"/>
              <a:t>               Enter &amp; TAB for næste tekst niveau  SHIFT+TAB for at gå tilbage i niveauerne</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p:txBody>
          <a:bodyPr/>
          <a:lstStyle>
            <a:lvl1pPr>
              <a:defRPr>
                <a:solidFill>
                  <a:schemeClr val="accent1"/>
                </a:solidFill>
              </a:defRPr>
            </a:lvl1pPr>
          </a:lstStyle>
          <a:p>
            <a:fld id="{C5C7DD33-847F-4AEE-A30B-1F01279F1484}" type="datetime4">
              <a:rPr lang="da-DK" smtClean="0"/>
              <a:t>26-04-08</a:t>
            </a:fld>
            <a:endParaRPr lang="da-DK"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r>
              <a:rPr lang="da-DK"/>
              <a:t>April  2026 | KOMiT Brugerkonference 2026</a:t>
            </a:r>
            <a:endParaRPr lang="da-DK"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7771914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gasin 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075B1A5-2458-4856-B3C5-D390D67FE7F4}"/>
              </a:ext>
            </a:extLst>
          </p:cNvPr>
          <p:cNvSpPr>
            <a:spLocks noGrp="1"/>
          </p:cNvSpPr>
          <p:nvPr>
            <p:ph type="pic" sz="quarter" idx="20" hasCustomPrompt="1"/>
          </p:nvPr>
        </p:nvSpPr>
        <p:spPr>
          <a:xfrm>
            <a:off x="4075112" y="0"/>
            <a:ext cx="8116887" cy="6858000"/>
          </a:xfrm>
          <a:solidFill>
            <a:schemeClr val="bg1">
              <a:lumMod val="85000"/>
            </a:schemeClr>
          </a:solidFill>
        </p:spPr>
        <p:txBody>
          <a:bodyPr tIns="72000"/>
          <a:lstStyle>
            <a:lvl1pPr marL="0" indent="0" algn="ctr">
              <a:buNone/>
              <a:defRPr sz="1200"/>
            </a:lvl1pPr>
          </a:lstStyle>
          <a:p>
            <a:r>
              <a:rPr lang="da-DK" dirty="0"/>
              <a:t>Klik her og indsæt billede via Indsæt &gt; Billeder</a:t>
            </a:r>
          </a:p>
        </p:txBody>
      </p:sp>
      <p:sp>
        <p:nvSpPr>
          <p:cNvPr id="17" name="Text Placeholder 16">
            <a:extLst>
              <a:ext uri="{FF2B5EF4-FFF2-40B4-BE49-F238E27FC236}">
                <a16:creationId xmlns:a16="http://schemas.microsoft.com/office/drawing/2014/main" id="{A354B547-20D0-45C3-956D-37AACB36B3D3}"/>
              </a:ext>
            </a:extLst>
          </p:cNvPr>
          <p:cNvSpPr>
            <a:spLocks noGrp="1"/>
          </p:cNvSpPr>
          <p:nvPr>
            <p:ph type="body" sz="quarter" idx="21" hasCustomPrompt="1"/>
          </p:nvPr>
        </p:nvSpPr>
        <p:spPr bwMode="ltGray">
          <a:xfrm>
            <a:off x="0" y="0"/>
            <a:ext cx="4075200" cy="6858000"/>
          </a:xfrm>
          <a:gradFill>
            <a:gsLst>
              <a:gs pos="0">
                <a:schemeClr val="accent2"/>
              </a:gs>
              <a:gs pos="59000">
                <a:schemeClr val="accent1"/>
              </a:gs>
            </a:gsLst>
            <a:lin ang="0" scaled="1"/>
          </a:gradFill>
        </p:spPr>
        <p:txBody>
          <a:bodyPr/>
          <a:lstStyle>
            <a:lvl1pPr marL="0" indent="0">
              <a:buNone/>
              <a:defRPr sz="100"/>
            </a:lvl1pPr>
          </a:lstStyle>
          <a:p>
            <a:pPr lvl="0"/>
            <a:r>
              <a:rPr lang="da-DK" dirty="0"/>
              <a:t>.</a:t>
            </a:r>
          </a:p>
        </p:txBody>
      </p:sp>
      <p:sp>
        <p:nvSpPr>
          <p:cNvPr id="2" name="Title 1">
            <a:extLst>
              <a:ext uri="{FF2B5EF4-FFF2-40B4-BE49-F238E27FC236}">
                <a16:creationId xmlns:a16="http://schemas.microsoft.com/office/drawing/2014/main" id="{50189A4E-0D43-489B-A148-512160139E57}"/>
              </a:ext>
            </a:extLst>
          </p:cNvPr>
          <p:cNvSpPr>
            <a:spLocks noGrp="1"/>
          </p:cNvSpPr>
          <p:nvPr>
            <p:ph type="title" hasCustomPrompt="1"/>
          </p:nvPr>
        </p:nvSpPr>
        <p:spPr>
          <a:xfrm>
            <a:off x="540001" y="540000"/>
            <a:ext cx="3265200" cy="2757600"/>
          </a:xfrm>
        </p:spPr>
        <p:txBody>
          <a:bodyPr/>
          <a:lstStyle>
            <a:lvl1pPr>
              <a:defRPr>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51B4D994-4C3A-40C8-BFD3-17512B8665F0}"/>
              </a:ext>
            </a:extLst>
          </p:cNvPr>
          <p:cNvSpPr>
            <a:spLocks noGrp="1"/>
          </p:cNvSpPr>
          <p:nvPr>
            <p:ph type="body" sz="quarter" idx="17" hasCustomPrompt="1"/>
          </p:nvPr>
        </p:nvSpPr>
        <p:spPr>
          <a:xfrm>
            <a:off x="539750" y="3560400"/>
            <a:ext cx="3265450" cy="275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	</a:t>
            </a:r>
          </a:p>
          <a:p>
            <a:pPr lvl="8"/>
            <a:r>
              <a:rPr lang="da-DK" dirty="0"/>
              <a:t>9</a:t>
            </a:r>
          </a:p>
        </p:txBody>
      </p:sp>
      <p:sp>
        <p:nvSpPr>
          <p:cNvPr id="13" name="Text Placeholder 12">
            <a:extLst>
              <a:ext uri="{FF2B5EF4-FFF2-40B4-BE49-F238E27FC236}">
                <a16:creationId xmlns:a16="http://schemas.microsoft.com/office/drawing/2014/main" id="{FF694C34-7181-4D21-9E08-00D26E19C3E2}"/>
              </a:ext>
            </a:extLst>
          </p:cNvPr>
          <p:cNvSpPr>
            <a:spLocks noGrp="1"/>
          </p:cNvSpPr>
          <p:nvPr>
            <p:ph type="body" sz="quarter" idx="19" hasCustomPrompt="1"/>
          </p:nvPr>
        </p:nvSpPr>
        <p:spPr>
          <a:xfrm>
            <a:off x="10008000" y="540000"/>
            <a:ext cx="1641600" cy="57672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marL="270000" marR="0" lvl="0" indent="-270000" algn="l" defTabSz="914400" rtl="0" eaLnBrk="1" fontAlgn="auto" latinLnBrk="0" hangingPunct="1">
              <a:lnSpc>
                <a:spcPct val="100000"/>
              </a:lnSpc>
              <a:spcBef>
                <a:spcPts val="0"/>
              </a:spcBef>
              <a:spcAft>
                <a:spcPts val="600"/>
              </a:spcAft>
              <a:buClr>
                <a:schemeClr val="accent1"/>
              </a:buClr>
              <a:buSzTx/>
              <a:buFont typeface="Verdana" panose="020B0604030504040204" pitchFamily="34" charset="0"/>
              <a:buChar char="•"/>
              <a:tabLst/>
              <a:defRPr/>
            </a:pPr>
            <a:r>
              <a:rPr lang="da-DK" dirty="0"/>
              <a:t>Klik for at tilføje tekst </a:t>
            </a:r>
            <a:r>
              <a:rPr lang="da-DK" noProof="0" dirty="0"/>
              <a:t>Enter &amp; TAB for næste tekst niveau       SHIFT+TAB for at gå tilbage i niveauerne</a:t>
            </a:r>
          </a:p>
          <a:p>
            <a:pPr lvl="1"/>
            <a:endParaRPr lang="da-DK" dirty="0"/>
          </a:p>
        </p:txBody>
      </p:sp>
      <p:sp>
        <p:nvSpPr>
          <p:cNvPr id="18" name="Date Placeholder 17">
            <a:extLst>
              <a:ext uri="{FF2B5EF4-FFF2-40B4-BE49-F238E27FC236}">
                <a16:creationId xmlns:a16="http://schemas.microsoft.com/office/drawing/2014/main" id="{38DE6299-720B-4F19-BF66-24A3A2D11F26}"/>
              </a:ext>
            </a:extLst>
          </p:cNvPr>
          <p:cNvSpPr>
            <a:spLocks noGrp="1"/>
          </p:cNvSpPr>
          <p:nvPr>
            <p:ph type="dt" sz="half" idx="22"/>
          </p:nvPr>
        </p:nvSpPr>
        <p:spPr/>
        <p:txBody>
          <a:bodyPr/>
          <a:lstStyle>
            <a:lvl1pPr>
              <a:defRPr>
                <a:solidFill>
                  <a:schemeClr val="bg1"/>
                </a:solidFill>
              </a:defRPr>
            </a:lvl1pPr>
          </a:lstStyle>
          <a:p>
            <a:fld id="{12C0A9A2-E581-4B72-9FA0-74D2F8AC93DD}" type="datetime4">
              <a:rPr lang="da-DK" smtClean="0"/>
              <a:t>26-04-08</a:t>
            </a:fld>
            <a:endParaRPr lang="da-DK" dirty="0"/>
          </a:p>
        </p:txBody>
      </p:sp>
      <p:sp>
        <p:nvSpPr>
          <p:cNvPr id="19" name="Footer Placeholder 18">
            <a:extLst>
              <a:ext uri="{FF2B5EF4-FFF2-40B4-BE49-F238E27FC236}">
                <a16:creationId xmlns:a16="http://schemas.microsoft.com/office/drawing/2014/main" id="{51EA5EAA-FF40-406E-9EEA-2B58B16946FD}"/>
              </a:ext>
            </a:extLst>
          </p:cNvPr>
          <p:cNvSpPr>
            <a:spLocks noGrp="1"/>
          </p:cNvSpPr>
          <p:nvPr>
            <p:ph type="ftr" sz="quarter" idx="23"/>
          </p:nvPr>
        </p:nvSpPr>
        <p:spPr/>
        <p:txBody>
          <a:bodyPr/>
          <a:lstStyle>
            <a:lvl1pPr>
              <a:defRPr>
                <a:solidFill>
                  <a:schemeClr val="bg1"/>
                </a:solidFill>
              </a:defRPr>
            </a:lvl1pPr>
          </a:lstStyle>
          <a:p>
            <a:r>
              <a:rPr lang="da-DK"/>
              <a:t>April  2026 | KOMiT Brugerkonference 2026</a:t>
            </a:r>
            <a:endParaRPr lang="da-DK" dirty="0"/>
          </a:p>
        </p:txBody>
      </p:sp>
      <p:sp>
        <p:nvSpPr>
          <p:cNvPr id="20" name="Slide Number Placeholder 19">
            <a:extLst>
              <a:ext uri="{FF2B5EF4-FFF2-40B4-BE49-F238E27FC236}">
                <a16:creationId xmlns:a16="http://schemas.microsoft.com/office/drawing/2014/main" id="{0ACD565E-F374-431A-A98F-928C69543DEB}"/>
              </a:ext>
            </a:extLst>
          </p:cNvPr>
          <p:cNvSpPr>
            <a:spLocks noGrp="1"/>
          </p:cNvSpPr>
          <p:nvPr>
            <p:ph type="sldNum" sz="quarter" idx="24"/>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22" name="Text Placeholder 21">
            <a:extLst>
              <a:ext uri="{FF2B5EF4-FFF2-40B4-BE49-F238E27FC236}">
                <a16:creationId xmlns:a16="http://schemas.microsoft.com/office/drawing/2014/main" id="{12EFB073-303C-4AA2-92AD-77A630E8ED9E}"/>
              </a:ext>
            </a:extLst>
          </p:cNvPr>
          <p:cNvSpPr>
            <a:spLocks noGrp="1"/>
          </p:cNvSpPr>
          <p:nvPr>
            <p:ph type="body" sz="quarter" idx="25" hasCustomPrompt="1"/>
          </p:nvPr>
        </p:nvSpPr>
        <p:spPr>
          <a:xfrm>
            <a:off x="10773600" y="6552404"/>
            <a:ext cx="872887" cy="7043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da-DK" dirty="0"/>
              <a:t>.</a:t>
            </a:r>
          </a:p>
        </p:txBody>
      </p:sp>
      <p:pic>
        <p:nvPicPr>
          <p:cNvPr id="6" name="Picture 5">
            <a:extLst>
              <a:ext uri="{FF2B5EF4-FFF2-40B4-BE49-F238E27FC236}">
                <a16:creationId xmlns:a16="http://schemas.microsoft.com/office/drawing/2014/main" id="{9EDD3D0C-4E2E-4D52-8F8F-3BEA3685DF58}"/>
              </a:ext>
            </a:extLst>
          </p:cNvPr>
          <p:cNvPicPr>
            <a:picLocks noChangeAspect="1"/>
          </p:cNvPicPr>
          <p:nvPr userDrawn="1"/>
        </p:nvPicPr>
        <p:blipFill>
          <a:blip r:embed="rId4"/>
          <a:stretch>
            <a:fillRect/>
          </a:stretch>
        </p:blipFill>
        <p:spPr>
          <a:xfrm>
            <a:off x="-1337912" y="1418343"/>
            <a:ext cx="1067912" cy="330156"/>
          </a:xfrm>
          <a:prstGeom prst="rect">
            <a:avLst/>
          </a:prstGeom>
        </p:spPr>
      </p:pic>
      <p:sp>
        <p:nvSpPr>
          <p:cNvPr id="14" name="TextBox 13">
            <a:extLst>
              <a:ext uri="{FF2B5EF4-FFF2-40B4-BE49-F238E27FC236}">
                <a16:creationId xmlns:a16="http://schemas.microsoft.com/office/drawing/2014/main" id="{CEB26310-1ECE-4BBA-B162-D12B9327C793}"/>
              </a:ext>
            </a:extLst>
          </p:cNvPr>
          <p:cNvSpPr txBox="1"/>
          <p:nvPr userDrawn="1"/>
        </p:nvSpPr>
        <p:spPr>
          <a:xfrm>
            <a:off x="-1492250" y="540000"/>
            <a:ext cx="1240250" cy="769441"/>
          </a:xfrm>
          <a:prstGeom prst="rect">
            <a:avLst/>
          </a:prstGeom>
          <a:noFill/>
        </p:spPr>
        <p:txBody>
          <a:bodyPr wrap="square" lIns="0" tIns="0" rIns="0" bIns="0" rtlCol="0">
            <a:spAutoFit/>
          </a:bodyPr>
          <a:lstStyle/>
          <a:p>
            <a:pPr algn="r"/>
            <a:r>
              <a:rPr lang="da-DK" sz="1000" dirty="0"/>
              <a:t>Ændr baggrundsfarven ved at klikke på baggrunden og vælg Fyld Farve</a:t>
            </a:r>
          </a:p>
        </p:txBody>
      </p:sp>
      <p:sp>
        <p:nvSpPr>
          <p:cNvPr id="4" name="Text Placeholder 3">
            <a:extLst>
              <a:ext uri="{FF2B5EF4-FFF2-40B4-BE49-F238E27FC236}">
                <a16:creationId xmlns:a16="http://schemas.microsoft.com/office/drawing/2014/main" id="{F50C58D1-E3C1-4725-9AB7-79CC373DE997}"/>
              </a:ext>
            </a:extLst>
          </p:cNvPr>
          <p:cNvSpPr>
            <a:spLocks noGrp="1"/>
          </p:cNvSpPr>
          <p:nvPr>
            <p:ph type="body" sz="quarter" idx="26" hasCustomPrompt="1"/>
          </p:nvPr>
        </p:nvSpPr>
        <p:spPr>
          <a:xfrm>
            <a:off x="4327200" y="539750"/>
            <a:ext cx="4483425" cy="57782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Klik for at tilføje tekst</a:t>
            </a:r>
            <a:r>
              <a:rPr lang="da-DK" noProof="0" dirty="0"/>
              <a:t>                    Enter &amp; TAB for næste tekst niveau SHIFT+TAB for at gå tilbage i niveauerne</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53878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gasin B">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075B1A5-2458-4856-B3C5-D390D67FE7F4}"/>
              </a:ext>
            </a:extLst>
          </p:cNvPr>
          <p:cNvSpPr>
            <a:spLocks noGrp="1"/>
          </p:cNvSpPr>
          <p:nvPr>
            <p:ph type="pic" sz="quarter" idx="20" hasCustomPrompt="1"/>
          </p:nvPr>
        </p:nvSpPr>
        <p:spPr>
          <a:xfrm>
            <a:off x="4075112" y="0"/>
            <a:ext cx="8116887" cy="6858000"/>
          </a:xfrm>
          <a:solidFill>
            <a:schemeClr val="bg1">
              <a:lumMod val="85000"/>
            </a:schemeClr>
          </a:solidFill>
        </p:spPr>
        <p:txBody>
          <a:bodyPr tIns="72000"/>
          <a:lstStyle>
            <a:lvl1pPr marL="0" indent="0" algn="ctr">
              <a:buNone/>
              <a:defRPr sz="1200"/>
            </a:lvl1pPr>
          </a:lstStyle>
          <a:p>
            <a:r>
              <a:rPr lang="da-DK" dirty="0"/>
              <a:t>Klik her og indsæt billede via Indsæt &gt; Billeder</a:t>
            </a:r>
          </a:p>
        </p:txBody>
      </p:sp>
      <p:sp>
        <p:nvSpPr>
          <p:cNvPr id="17" name="Text Placeholder 16">
            <a:extLst>
              <a:ext uri="{FF2B5EF4-FFF2-40B4-BE49-F238E27FC236}">
                <a16:creationId xmlns:a16="http://schemas.microsoft.com/office/drawing/2014/main" id="{A354B547-20D0-45C3-956D-37AACB36B3D3}"/>
              </a:ext>
            </a:extLst>
          </p:cNvPr>
          <p:cNvSpPr>
            <a:spLocks noGrp="1"/>
          </p:cNvSpPr>
          <p:nvPr>
            <p:ph type="body" sz="quarter" idx="21" hasCustomPrompt="1"/>
          </p:nvPr>
        </p:nvSpPr>
        <p:spPr bwMode="ltGray">
          <a:xfrm>
            <a:off x="0" y="0"/>
            <a:ext cx="4075200" cy="6858000"/>
          </a:xfrm>
          <a:gradFill>
            <a:gsLst>
              <a:gs pos="0">
                <a:schemeClr val="accent2"/>
              </a:gs>
              <a:gs pos="59000">
                <a:schemeClr val="accent1"/>
              </a:gs>
            </a:gsLst>
            <a:lin ang="0" scaled="1"/>
          </a:gradFill>
        </p:spPr>
        <p:txBody>
          <a:bodyPr/>
          <a:lstStyle>
            <a:lvl1pPr marL="0" indent="0">
              <a:buNone/>
              <a:defRPr sz="100"/>
            </a:lvl1pPr>
          </a:lstStyle>
          <a:p>
            <a:pPr lvl="0"/>
            <a:r>
              <a:rPr lang="da-DK" dirty="0"/>
              <a:t>.</a:t>
            </a:r>
          </a:p>
        </p:txBody>
      </p:sp>
      <p:sp>
        <p:nvSpPr>
          <p:cNvPr id="2" name="Title 1">
            <a:extLst>
              <a:ext uri="{FF2B5EF4-FFF2-40B4-BE49-F238E27FC236}">
                <a16:creationId xmlns:a16="http://schemas.microsoft.com/office/drawing/2014/main" id="{50189A4E-0D43-489B-A148-512160139E57}"/>
              </a:ext>
            </a:extLst>
          </p:cNvPr>
          <p:cNvSpPr>
            <a:spLocks noGrp="1"/>
          </p:cNvSpPr>
          <p:nvPr>
            <p:ph type="title" hasCustomPrompt="1"/>
          </p:nvPr>
        </p:nvSpPr>
        <p:spPr>
          <a:xfrm>
            <a:off x="540001" y="540000"/>
            <a:ext cx="3265200" cy="2757600"/>
          </a:xfrm>
        </p:spPr>
        <p:txBody>
          <a:bodyPr/>
          <a:lstStyle>
            <a:lvl1pPr>
              <a:defRPr>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51B4D994-4C3A-40C8-BFD3-17512B8665F0}"/>
              </a:ext>
            </a:extLst>
          </p:cNvPr>
          <p:cNvSpPr>
            <a:spLocks noGrp="1"/>
          </p:cNvSpPr>
          <p:nvPr>
            <p:ph type="body" sz="quarter" idx="17" hasCustomPrompt="1"/>
          </p:nvPr>
        </p:nvSpPr>
        <p:spPr>
          <a:xfrm>
            <a:off x="539750" y="3560400"/>
            <a:ext cx="3265450" cy="275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	</a:t>
            </a:r>
          </a:p>
          <a:p>
            <a:pPr lvl="8"/>
            <a:r>
              <a:rPr lang="da-DK" dirty="0"/>
              <a:t>9</a:t>
            </a:r>
          </a:p>
        </p:txBody>
      </p:sp>
      <p:sp>
        <p:nvSpPr>
          <p:cNvPr id="13" name="Text Placeholder 12">
            <a:extLst>
              <a:ext uri="{FF2B5EF4-FFF2-40B4-BE49-F238E27FC236}">
                <a16:creationId xmlns:a16="http://schemas.microsoft.com/office/drawing/2014/main" id="{FF694C34-7181-4D21-9E08-00D26E19C3E2}"/>
              </a:ext>
            </a:extLst>
          </p:cNvPr>
          <p:cNvSpPr>
            <a:spLocks noGrp="1"/>
          </p:cNvSpPr>
          <p:nvPr>
            <p:ph type="body" sz="quarter" idx="19" hasCustomPrompt="1"/>
          </p:nvPr>
        </p:nvSpPr>
        <p:spPr>
          <a:xfrm>
            <a:off x="9060387" y="540000"/>
            <a:ext cx="2589214" cy="27576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Klik for at tilføje tekst</a:t>
            </a:r>
            <a:r>
              <a:rPr lang="da-DK" noProof="0" dirty="0"/>
              <a:t>                Enter &amp; TAB for næste tekst niveau SHIFT+TAB for at gå tilbage i niveauerne</a:t>
            </a:r>
          </a:p>
          <a:p>
            <a:pPr lvl="1"/>
            <a:endParaRPr lang="da-DK" noProof="0" dirty="0"/>
          </a:p>
        </p:txBody>
      </p:sp>
      <p:sp>
        <p:nvSpPr>
          <p:cNvPr id="18" name="Date Placeholder 17">
            <a:extLst>
              <a:ext uri="{FF2B5EF4-FFF2-40B4-BE49-F238E27FC236}">
                <a16:creationId xmlns:a16="http://schemas.microsoft.com/office/drawing/2014/main" id="{38DE6299-720B-4F19-BF66-24A3A2D11F26}"/>
              </a:ext>
            </a:extLst>
          </p:cNvPr>
          <p:cNvSpPr>
            <a:spLocks noGrp="1"/>
          </p:cNvSpPr>
          <p:nvPr>
            <p:ph type="dt" sz="half" idx="22"/>
          </p:nvPr>
        </p:nvSpPr>
        <p:spPr/>
        <p:txBody>
          <a:bodyPr/>
          <a:lstStyle>
            <a:lvl1pPr>
              <a:defRPr>
                <a:solidFill>
                  <a:schemeClr val="bg1"/>
                </a:solidFill>
              </a:defRPr>
            </a:lvl1pPr>
          </a:lstStyle>
          <a:p>
            <a:fld id="{4643589A-9620-4C7B-A635-C67A24E10DA9}" type="datetime4">
              <a:rPr lang="da-DK" smtClean="0"/>
              <a:t>26-04-08</a:t>
            </a:fld>
            <a:endParaRPr lang="da-DK" dirty="0"/>
          </a:p>
        </p:txBody>
      </p:sp>
      <p:sp>
        <p:nvSpPr>
          <p:cNvPr id="19" name="Footer Placeholder 18">
            <a:extLst>
              <a:ext uri="{FF2B5EF4-FFF2-40B4-BE49-F238E27FC236}">
                <a16:creationId xmlns:a16="http://schemas.microsoft.com/office/drawing/2014/main" id="{51EA5EAA-FF40-406E-9EEA-2B58B16946FD}"/>
              </a:ext>
            </a:extLst>
          </p:cNvPr>
          <p:cNvSpPr>
            <a:spLocks noGrp="1"/>
          </p:cNvSpPr>
          <p:nvPr>
            <p:ph type="ftr" sz="quarter" idx="23"/>
          </p:nvPr>
        </p:nvSpPr>
        <p:spPr/>
        <p:txBody>
          <a:bodyPr/>
          <a:lstStyle>
            <a:lvl1pPr>
              <a:defRPr>
                <a:solidFill>
                  <a:schemeClr val="bg1"/>
                </a:solidFill>
              </a:defRPr>
            </a:lvl1pPr>
          </a:lstStyle>
          <a:p>
            <a:r>
              <a:rPr lang="da-DK"/>
              <a:t>April  2026 | KOMiT Brugerkonference 2026</a:t>
            </a:r>
            <a:endParaRPr lang="da-DK" dirty="0"/>
          </a:p>
        </p:txBody>
      </p:sp>
      <p:sp>
        <p:nvSpPr>
          <p:cNvPr id="20" name="Slide Number Placeholder 19">
            <a:extLst>
              <a:ext uri="{FF2B5EF4-FFF2-40B4-BE49-F238E27FC236}">
                <a16:creationId xmlns:a16="http://schemas.microsoft.com/office/drawing/2014/main" id="{0ACD565E-F374-431A-A98F-928C69543DEB}"/>
              </a:ext>
            </a:extLst>
          </p:cNvPr>
          <p:cNvSpPr>
            <a:spLocks noGrp="1"/>
          </p:cNvSpPr>
          <p:nvPr>
            <p:ph type="sldNum" sz="quarter" idx="24"/>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22" name="Text Placeholder 21">
            <a:extLst>
              <a:ext uri="{FF2B5EF4-FFF2-40B4-BE49-F238E27FC236}">
                <a16:creationId xmlns:a16="http://schemas.microsoft.com/office/drawing/2014/main" id="{12EFB073-303C-4AA2-92AD-77A630E8ED9E}"/>
              </a:ext>
            </a:extLst>
          </p:cNvPr>
          <p:cNvSpPr>
            <a:spLocks noGrp="1"/>
          </p:cNvSpPr>
          <p:nvPr>
            <p:ph type="body" sz="quarter" idx="25" hasCustomPrompt="1"/>
          </p:nvPr>
        </p:nvSpPr>
        <p:spPr>
          <a:xfrm>
            <a:off x="10773600" y="6552404"/>
            <a:ext cx="872887" cy="7043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da-DK" dirty="0"/>
              <a:t>.</a:t>
            </a:r>
          </a:p>
        </p:txBody>
      </p:sp>
      <p:pic>
        <p:nvPicPr>
          <p:cNvPr id="6" name="Picture 5">
            <a:extLst>
              <a:ext uri="{FF2B5EF4-FFF2-40B4-BE49-F238E27FC236}">
                <a16:creationId xmlns:a16="http://schemas.microsoft.com/office/drawing/2014/main" id="{9EDD3D0C-4E2E-4D52-8F8F-3BEA3685DF58}"/>
              </a:ext>
            </a:extLst>
          </p:cNvPr>
          <p:cNvPicPr>
            <a:picLocks noChangeAspect="1"/>
          </p:cNvPicPr>
          <p:nvPr userDrawn="1"/>
        </p:nvPicPr>
        <p:blipFill>
          <a:blip r:embed="rId4"/>
          <a:stretch>
            <a:fillRect/>
          </a:stretch>
        </p:blipFill>
        <p:spPr>
          <a:xfrm>
            <a:off x="-1337912" y="1418343"/>
            <a:ext cx="1067912" cy="330156"/>
          </a:xfrm>
          <a:prstGeom prst="rect">
            <a:avLst/>
          </a:prstGeom>
        </p:spPr>
      </p:pic>
      <p:sp>
        <p:nvSpPr>
          <p:cNvPr id="14" name="TextBox 13">
            <a:extLst>
              <a:ext uri="{FF2B5EF4-FFF2-40B4-BE49-F238E27FC236}">
                <a16:creationId xmlns:a16="http://schemas.microsoft.com/office/drawing/2014/main" id="{CEB26310-1ECE-4BBA-B162-D12B9327C793}"/>
              </a:ext>
            </a:extLst>
          </p:cNvPr>
          <p:cNvSpPr txBox="1"/>
          <p:nvPr userDrawn="1"/>
        </p:nvSpPr>
        <p:spPr>
          <a:xfrm>
            <a:off x="-1492250" y="540000"/>
            <a:ext cx="1240250" cy="769441"/>
          </a:xfrm>
          <a:prstGeom prst="rect">
            <a:avLst/>
          </a:prstGeom>
          <a:noFill/>
        </p:spPr>
        <p:txBody>
          <a:bodyPr wrap="square" lIns="0" tIns="0" rIns="0" bIns="0" rtlCol="0">
            <a:spAutoFit/>
          </a:bodyPr>
          <a:lstStyle/>
          <a:p>
            <a:pPr algn="r"/>
            <a:r>
              <a:rPr lang="da-DK" sz="1000" dirty="0"/>
              <a:t>Ændr baggrundsfarven ved at klikke på baggrunden og vælg Fyld Farve</a:t>
            </a:r>
          </a:p>
        </p:txBody>
      </p:sp>
      <p:sp>
        <p:nvSpPr>
          <p:cNvPr id="4" name="Text Placeholder 3">
            <a:extLst>
              <a:ext uri="{FF2B5EF4-FFF2-40B4-BE49-F238E27FC236}">
                <a16:creationId xmlns:a16="http://schemas.microsoft.com/office/drawing/2014/main" id="{D41E9583-62FB-430F-A009-6601025773B9}"/>
              </a:ext>
            </a:extLst>
          </p:cNvPr>
          <p:cNvSpPr>
            <a:spLocks noGrp="1"/>
          </p:cNvSpPr>
          <p:nvPr>
            <p:ph type="body" sz="quarter" idx="26" hasCustomPrompt="1"/>
          </p:nvPr>
        </p:nvSpPr>
        <p:spPr>
          <a:xfrm>
            <a:off x="9061450" y="3560763"/>
            <a:ext cx="2589214" cy="27559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Klik for at tilføje tekst</a:t>
            </a:r>
            <a:r>
              <a:rPr lang="da-DK" noProof="0" dirty="0"/>
              <a:t>                Enter &amp; TAB for næste tekst niveau SHIFT+TAB for at gå tilbage i niveauerne</a:t>
            </a:r>
          </a:p>
          <a:p>
            <a:pPr lvl="1"/>
            <a:endParaRPr lang="da-DK" noProof="0" dirty="0"/>
          </a:p>
        </p:txBody>
      </p:sp>
      <p:sp>
        <p:nvSpPr>
          <p:cNvPr id="16" name="Text Placeholder 3">
            <a:extLst>
              <a:ext uri="{FF2B5EF4-FFF2-40B4-BE49-F238E27FC236}">
                <a16:creationId xmlns:a16="http://schemas.microsoft.com/office/drawing/2014/main" id="{A4889E11-88CE-4B0A-AFAE-F4B85DB7F4B2}"/>
              </a:ext>
            </a:extLst>
          </p:cNvPr>
          <p:cNvSpPr>
            <a:spLocks noGrp="1"/>
          </p:cNvSpPr>
          <p:nvPr>
            <p:ph type="body" sz="quarter" idx="27" hasCustomPrompt="1"/>
          </p:nvPr>
        </p:nvSpPr>
        <p:spPr>
          <a:xfrm>
            <a:off x="4327200" y="539750"/>
            <a:ext cx="4483425" cy="57782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Klik for at tilføje tekst</a:t>
            </a:r>
            <a:r>
              <a:rPr lang="da-DK" noProof="0" dirty="0"/>
              <a:t>                    Enter &amp; TAB for næste tekst niveau SHIFT+TAB for at gå tilbage i niveauerne</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97247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gasin 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F2F39D-068E-40DE-82B3-B71E07498D02}"/>
              </a:ext>
            </a:extLst>
          </p:cNvPr>
          <p:cNvSpPr/>
          <p:nvPr userDrawn="1"/>
        </p:nvSpPr>
        <p:spPr bwMode="ltGray">
          <a:xfrm>
            <a:off x="0" y="0"/>
            <a:ext cx="12192000" cy="6858000"/>
          </a:xfrm>
          <a:prstGeom prst="rect">
            <a:avLst/>
          </a:prstGeom>
          <a:gradFill flip="none" rotWithShape="1">
            <a:gsLst>
              <a:gs pos="0">
                <a:schemeClr val="accent2"/>
              </a:gs>
              <a:gs pos="5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50189A4E-0D43-489B-A148-512160139E57}"/>
              </a:ext>
            </a:extLst>
          </p:cNvPr>
          <p:cNvSpPr>
            <a:spLocks noGrp="1"/>
          </p:cNvSpPr>
          <p:nvPr>
            <p:ph type="title" hasCustomPrompt="1"/>
          </p:nvPr>
        </p:nvSpPr>
        <p:spPr>
          <a:xfrm>
            <a:off x="540001" y="540000"/>
            <a:ext cx="7322887" cy="2736000"/>
          </a:xfrm>
        </p:spPr>
        <p:txBody>
          <a:bodyPr/>
          <a:lstStyle>
            <a:lvl1pPr>
              <a:defRPr>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51B4D994-4C3A-40C8-BFD3-17512B8665F0}"/>
              </a:ext>
            </a:extLst>
          </p:cNvPr>
          <p:cNvSpPr>
            <a:spLocks noGrp="1"/>
          </p:cNvSpPr>
          <p:nvPr>
            <p:ph type="body" sz="quarter" idx="17" hasCustomPrompt="1"/>
          </p:nvPr>
        </p:nvSpPr>
        <p:spPr>
          <a:xfrm>
            <a:off x="540000" y="3542400"/>
            <a:ext cx="3534788" cy="2782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	</a:t>
            </a:r>
          </a:p>
          <a:p>
            <a:pPr lvl="8"/>
            <a:r>
              <a:rPr lang="da-DK" dirty="0"/>
              <a:t>9</a:t>
            </a:r>
          </a:p>
        </p:txBody>
      </p:sp>
      <p:sp>
        <p:nvSpPr>
          <p:cNvPr id="6" name="Text Placeholder 5">
            <a:extLst>
              <a:ext uri="{FF2B5EF4-FFF2-40B4-BE49-F238E27FC236}">
                <a16:creationId xmlns:a16="http://schemas.microsoft.com/office/drawing/2014/main" id="{8DB23010-DE5E-413A-A783-CE183B358852}"/>
              </a:ext>
            </a:extLst>
          </p:cNvPr>
          <p:cNvSpPr>
            <a:spLocks noGrp="1"/>
          </p:cNvSpPr>
          <p:nvPr>
            <p:ph type="body" sz="quarter" idx="27" hasCustomPrompt="1"/>
          </p:nvPr>
        </p:nvSpPr>
        <p:spPr>
          <a:xfrm>
            <a:off x="4327201" y="3559063"/>
            <a:ext cx="3535687" cy="2782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13" name="Text Placeholder 12">
            <a:extLst>
              <a:ext uri="{FF2B5EF4-FFF2-40B4-BE49-F238E27FC236}">
                <a16:creationId xmlns:a16="http://schemas.microsoft.com/office/drawing/2014/main" id="{FF694C34-7181-4D21-9E08-00D26E19C3E2}"/>
              </a:ext>
            </a:extLst>
          </p:cNvPr>
          <p:cNvSpPr>
            <a:spLocks noGrp="1"/>
          </p:cNvSpPr>
          <p:nvPr>
            <p:ph type="body" sz="quarter" idx="19" hasCustomPrompt="1"/>
          </p:nvPr>
        </p:nvSpPr>
        <p:spPr>
          <a:xfrm>
            <a:off x="8115300" y="540000"/>
            <a:ext cx="3535363" cy="2732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marL="270000" marR="0" lvl="0" indent="-270000" algn="l" defTabSz="914400" rtl="0" eaLnBrk="1" fontAlgn="auto" latinLnBrk="0" hangingPunct="1">
              <a:lnSpc>
                <a:spcPct val="100000"/>
              </a:lnSpc>
              <a:spcBef>
                <a:spcPts val="0"/>
              </a:spcBef>
              <a:spcAft>
                <a:spcPts val="600"/>
              </a:spcAft>
              <a:buClr>
                <a:schemeClr val="accent1"/>
              </a:buClr>
              <a:buSzTx/>
              <a:buFont typeface="Verdana" panose="020B0604030504040204" pitchFamily="34" charset="0"/>
              <a:buChar char="•"/>
              <a:tabLst/>
              <a:defRPr/>
            </a:pPr>
            <a:r>
              <a:rPr lang="da-DK" dirty="0"/>
              <a:t>Klik for at tilføje tekst</a:t>
            </a:r>
            <a:endParaRPr lang="da-DK" noProof="0" dirty="0"/>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4" name="Text Placeholder 3">
            <a:extLst>
              <a:ext uri="{FF2B5EF4-FFF2-40B4-BE49-F238E27FC236}">
                <a16:creationId xmlns:a16="http://schemas.microsoft.com/office/drawing/2014/main" id="{8CDF6515-5A02-465A-8E1F-160D99026BCA}"/>
              </a:ext>
            </a:extLst>
          </p:cNvPr>
          <p:cNvSpPr>
            <a:spLocks noGrp="1"/>
          </p:cNvSpPr>
          <p:nvPr>
            <p:ph type="body" sz="quarter" idx="26" hasCustomPrompt="1"/>
          </p:nvPr>
        </p:nvSpPr>
        <p:spPr>
          <a:xfrm>
            <a:off x="8114976" y="3559064"/>
            <a:ext cx="3535687" cy="2757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18" name="Date Placeholder 17">
            <a:extLst>
              <a:ext uri="{FF2B5EF4-FFF2-40B4-BE49-F238E27FC236}">
                <a16:creationId xmlns:a16="http://schemas.microsoft.com/office/drawing/2014/main" id="{38DE6299-720B-4F19-BF66-24A3A2D11F26}"/>
              </a:ext>
            </a:extLst>
          </p:cNvPr>
          <p:cNvSpPr>
            <a:spLocks noGrp="1"/>
          </p:cNvSpPr>
          <p:nvPr>
            <p:ph type="dt" sz="half" idx="22"/>
          </p:nvPr>
        </p:nvSpPr>
        <p:spPr/>
        <p:txBody>
          <a:bodyPr/>
          <a:lstStyle>
            <a:lvl1pPr>
              <a:defRPr>
                <a:solidFill>
                  <a:schemeClr val="bg1"/>
                </a:solidFill>
              </a:defRPr>
            </a:lvl1pPr>
          </a:lstStyle>
          <a:p>
            <a:fld id="{F843C3A7-DE45-476A-8291-BD9DF7CB7B99}" type="datetime4">
              <a:rPr lang="da-DK" smtClean="0"/>
              <a:t>26-04-08</a:t>
            </a:fld>
            <a:endParaRPr lang="da-DK" dirty="0"/>
          </a:p>
        </p:txBody>
      </p:sp>
      <p:sp>
        <p:nvSpPr>
          <p:cNvPr id="19" name="Footer Placeholder 18">
            <a:extLst>
              <a:ext uri="{FF2B5EF4-FFF2-40B4-BE49-F238E27FC236}">
                <a16:creationId xmlns:a16="http://schemas.microsoft.com/office/drawing/2014/main" id="{51EA5EAA-FF40-406E-9EEA-2B58B16946FD}"/>
              </a:ext>
            </a:extLst>
          </p:cNvPr>
          <p:cNvSpPr>
            <a:spLocks noGrp="1"/>
          </p:cNvSpPr>
          <p:nvPr>
            <p:ph type="ftr" sz="quarter" idx="23"/>
          </p:nvPr>
        </p:nvSpPr>
        <p:spPr/>
        <p:txBody>
          <a:bodyPr/>
          <a:lstStyle>
            <a:lvl1pPr>
              <a:defRPr>
                <a:solidFill>
                  <a:schemeClr val="bg1"/>
                </a:solidFill>
              </a:defRPr>
            </a:lvl1pPr>
          </a:lstStyle>
          <a:p>
            <a:r>
              <a:rPr lang="da-DK"/>
              <a:t>April  2026 | KOMiT Brugerkonference 2026</a:t>
            </a:r>
            <a:endParaRPr lang="da-DK" dirty="0"/>
          </a:p>
        </p:txBody>
      </p:sp>
      <p:sp>
        <p:nvSpPr>
          <p:cNvPr id="20" name="Slide Number Placeholder 19">
            <a:extLst>
              <a:ext uri="{FF2B5EF4-FFF2-40B4-BE49-F238E27FC236}">
                <a16:creationId xmlns:a16="http://schemas.microsoft.com/office/drawing/2014/main" id="{0ACD565E-F374-431A-A98F-928C69543DEB}"/>
              </a:ext>
            </a:extLst>
          </p:cNvPr>
          <p:cNvSpPr>
            <a:spLocks noGrp="1"/>
          </p:cNvSpPr>
          <p:nvPr>
            <p:ph type="sldNum" sz="quarter" idx="24"/>
          </p:nvPr>
        </p:nvSpPr>
        <p:spPr/>
        <p:txBody>
          <a:bodyPr/>
          <a:lstStyle>
            <a:lvl1pPr>
              <a:defRPr>
                <a:solidFill>
                  <a:schemeClr val="bg1"/>
                </a:solidFill>
              </a:defRPr>
            </a:lvl1pPr>
          </a:lstStyle>
          <a:p>
            <a:fld id="{23AA811B-2EBD-4900-905E-5BE206449611}" type="slidenum">
              <a:rPr lang="da-DK" smtClean="0"/>
              <a:pPr/>
              <a:t>‹nr.›</a:t>
            </a:fld>
            <a:endParaRPr lang="da-DK" dirty="0"/>
          </a:p>
        </p:txBody>
      </p:sp>
      <p:grpSp>
        <p:nvGrpSpPr>
          <p:cNvPr id="16" name="Group 4">
            <a:extLst>
              <a:ext uri="{FF2B5EF4-FFF2-40B4-BE49-F238E27FC236}">
                <a16:creationId xmlns:a16="http://schemas.microsoft.com/office/drawing/2014/main" id="{83655BA4-5236-40BC-88F6-D3A211D95CD8}"/>
              </a:ext>
            </a:extLst>
          </p:cNvPr>
          <p:cNvGrpSpPr>
            <a:grpSpLocks noChangeAspect="1"/>
          </p:cNvGrpSpPr>
          <p:nvPr userDrawn="1"/>
        </p:nvGrpSpPr>
        <p:grpSpPr bwMode="auto">
          <a:xfrm>
            <a:off x="10773600" y="6552404"/>
            <a:ext cx="872887" cy="70438"/>
            <a:chOff x="5615" y="465"/>
            <a:chExt cx="1611" cy="130"/>
          </a:xfrm>
          <a:solidFill>
            <a:schemeClr val="bg1"/>
          </a:solidFill>
        </p:grpSpPr>
        <p:sp>
          <p:nvSpPr>
            <p:cNvPr id="21" name="Freeform 5">
              <a:extLst>
                <a:ext uri="{FF2B5EF4-FFF2-40B4-BE49-F238E27FC236}">
                  <a16:creationId xmlns:a16="http://schemas.microsoft.com/office/drawing/2014/main" id="{DC7B29B8-AA42-4105-B887-565E39FE8F85}"/>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3" name="Rectangle 6">
              <a:extLst>
                <a:ext uri="{FF2B5EF4-FFF2-40B4-BE49-F238E27FC236}">
                  <a16:creationId xmlns:a16="http://schemas.microsoft.com/office/drawing/2014/main" id="{29F6F22D-5167-48D5-813D-20C99E889D69}"/>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4" name="Freeform 7">
              <a:extLst>
                <a:ext uri="{FF2B5EF4-FFF2-40B4-BE49-F238E27FC236}">
                  <a16:creationId xmlns:a16="http://schemas.microsoft.com/office/drawing/2014/main" id="{DFCAF425-47EB-4947-BC14-7C33DD8E49A5}"/>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5" name="Freeform 8">
              <a:extLst>
                <a:ext uri="{FF2B5EF4-FFF2-40B4-BE49-F238E27FC236}">
                  <a16:creationId xmlns:a16="http://schemas.microsoft.com/office/drawing/2014/main" id="{98FE67B5-AE9B-4A55-BA3C-A3A662BD4920}"/>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6" name="Freeform 9">
              <a:extLst>
                <a:ext uri="{FF2B5EF4-FFF2-40B4-BE49-F238E27FC236}">
                  <a16:creationId xmlns:a16="http://schemas.microsoft.com/office/drawing/2014/main" id="{5816EBE9-BB18-4B8F-9EE7-115382F37889}"/>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7" name="Freeform 10">
              <a:extLst>
                <a:ext uri="{FF2B5EF4-FFF2-40B4-BE49-F238E27FC236}">
                  <a16:creationId xmlns:a16="http://schemas.microsoft.com/office/drawing/2014/main" id="{C31C2C82-D0EB-45ED-A961-D898C6E41FA4}"/>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8" name="Freeform 11">
              <a:extLst>
                <a:ext uri="{FF2B5EF4-FFF2-40B4-BE49-F238E27FC236}">
                  <a16:creationId xmlns:a16="http://schemas.microsoft.com/office/drawing/2014/main" id="{0E7B7B86-7864-4785-9754-4518AFEC7374}"/>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9" name="Freeform 12">
              <a:extLst>
                <a:ext uri="{FF2B5EF4-FFF2-40B4-BE49-F238E27FC236}">
                  <a16:creationId xmlns:a16="http://schemas.microsoft.com/office/drawing/2014/main" id="{CD138B2F-1B02-4B8B-80A7-2AE2EF144529}"/>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30" name="Freeform 13">
              <a:extLst>
                <a:ext uri="{FF2B5EF4-FFF2-40B4-BE49-F238E27FC236}">
                  <a16:creationId xmlns:a16="http://schemas.microsoft.com/office/drawing/2014/main" id="{99AD4477-9062-453E-8E00-03A1988F00E4}"/>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Tree>
    <p:extLst>
      <p:ext uri="{BB962C8B-B14F-4D97-AF65-F5344CB8AC3E}">
        <p14:creationId xmlns:p14="http://schemas.microsoft.com/office/powerpoint/2010/main" val="2771664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gasin D">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18981EC-A6A6-48B3-8A2A-DE29092F0541}"/>
              </a:ext>
            </a:extLst>
          </p:cNvPr>
          <p:cNvSpPr>
            <a:spLocks noGrp="1"/>
          </p:cNvSpPr>
          <p:nvPr>
            <p:ph type="pic" sz="quarter" idx="20" hasCustomPrompt="1"/>
          </p:nvPr>
        </p:nvSpPr>
        <p:spPr>
          <a:xfrm>
            <a:off x="0" y="0"/>
            <a:ext cx="12191999" cy="6858000"/>
          </a:xfrm>
          <a:solidFill>
            <a:schemeClr val="bg1">
              <a:lumMod val="85000"/>
            </a:schemeClr>
          </a:solidFill>
        </p:spPr>
        <p:txBody>
          <a:bodyPr tIns="72000"/>
          <a:lstStyle>
            <a:lvl1pPr marL="0" indent="0" algn="ctr">
              <a:buNone/>
              <a:defRPr sz="1200"/>
            </a:lvl1pPr>
          </a:lstStyle>
          <a:p>
            <a:r>
              <a:rPr lang="da-DK" dirty="0"/>
              <a:t>Klik her og indsæt billede via Indsæt &gt; Billeder</a:t>
            </a:r>
          </a:p>
        </p:txBody>
      </p:sp>
      <p:sp>
        <p:nvSpPr>
          <p:cNvPr id="2" name="Title 1">
            <a:extLst>
              <a:ext uri="{FF2B5EF4-FFF2-40B4-BE49-F238E27FC236}">
                <a16:creationId xmlns:a16="http://schemas.microsoft.com/office/drawing/2014/main" id="{50189A4E-0D43-489B-A148-512160139E57}"/>
              </a:ext>
            </a:extLst>
          </p:cNvPr>
          <p:cNvSpPr>
            <a:spLocks noGrp="1"/>
          </p:cNvSpPr>
          <p:nvPr>
            <p:ph type="title" hasCustomPrompt="1"/>
          </p:nvPr>
        </p:nvSpPr>
        <p:spPr>
          <a:xfrm>
            <a:off x="540001" y="540000"/>
            <a:ext cx="7322887" cy="2736000"/>
          </a:xfrm>
        </p:spPr>
        <p:txBody>
          <a:bodyPr/>
          <a:lstStyle>
            <a:lvl1pPr>
              <a:defRPr>
                <a:solidFill>
                  <a:schemeClr val="accent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51B4D994-4C3A-40C8-BFD3-17512B8665F0}"/>
              </a:ext>
            </a:extLst>
          </p:cNvPr>
          <p:cNvSpPr>
            <a:spLocks noGrp="1"/>
          </p:cNvSpPr>
          <p:nvPr>
            <p:ph type="body" sz="quarter" idx="17" hasCustomPrompt="1"/>
          </p:nvPr>
        </p:nvSpPr>
        <p:spPr>
          <a:xfrm>
            <a:off x="539999" y="3542400"/>
            <a:ext cx="3535113" cy="277426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	</a:t>
            </a:r>
          </a:p>
          <a:p>
            <a:pPr lvl="8"/>
            <a:r>
              <a:rPr lang="da-DK" dirty="0"/>
              <a:t>9</a:t>
            </a:r>
          </a:p>
        </p:txBody>
      </p:sp>
      <p:sp>
        <p:nvSpPr>
          <p:cNvPr id="13" name="Text Placeholder 12">
            <a:extLst>
              <a:ext uri="{FF2B5EF4-FFF2-40B4-BE49-F238E27FC236}">
                <a16:creationId xmlns:a16="http://schemas.microsoft.com/office/drawing/2014/main" id="{FF694C34-7181-4D21-9E08-00D26E19C3E2}"/>
              </a:ext>
            </a:extLst>
          </p:cNvPr>
          <p:cNvSpPr>
            <a:spLocks noGrp="1"/>
          </p:cNvSpPr>
          <p:nvPr>
            <p:ph type="body" sz="quarter" idx="19" hasCustomPrompt="1"/>
          </p:nvPr>
        </p:nvSpPr>
        <p:spPr>
          <a:xfrm>
            <a:off x="8114399" y="540000"/>
            <a:ext cx="3532087" cy="2732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marL="270000" marR="0" lvl="0" indent="-270000" algn="l" defTabSz="914400" rtl="0" eaLnBrk="1" fontAlgn="auto" latinLnBrk="0" hangingPunct="1">
              <a:lnSpc>
                <a:spcPct val="100000"/>
              </a:lnSpc>
              <a:spcBef>
                <a:spcPts val="0"/>
              </a:spcBef>
              <a:spcAft>
                <a:spcPts val="600"/>
              </a:spcAft>
              <a:buClr>
                <a:schemeClr val="accent1"/>
              </a:buClr>
              <a:buSzTx/>
              <a:buFont typeface="Verdana" panose="020B0604030504040204" pitchFamily="34" charset="0"/>
              <a:buChar char="•"/>
              <a:tabLst/>
              <a:defRPr/>
            </a:pPr>
            <a:r>
              <a:rPr lang="da-DK" dirty="0"/>
              <a:t>Klik for at tilføje tekst</a:t>
            </a:r>
            <a:endParaRPr lang="da-DK" noProof="0" dirty="0"/>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22" name="Text Placeholder 21">
            <a:extLst>
              <a:ext uri="{FF2B5EF4-FFF2-40B4-BE49-F238E27FC236}">
                <a16:creationId xmlns:a16="http://schemas.microsoft.com/office/drawing/2014/main" id="{12EFB073-303C-4AA2-92AD-77A630E8ED9E}"/>
              </a:ext>
            </a:extLst>
          </p:cNvPr>
          <p:cNvSpPr>
            <a:spLocks noGrp="1"/>
          </p:cNvSpPr>
          <p:nvPr>
            <p:ph type="body" sz="quarter" idx="25" hasCustomPrompt="1"/>
          </p:nvPr>
        </p:nvSpPr>
        <p:spPr>
          <a:xfrm>
            <a:off x="10773600" y="6552404"/>
            <a:ext cx="872887" cy="7043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da-DK" dirty="0"/>
              <a:t>.</a:t>
            </a:r>
          </a:p>
        </p:txBody>
      </p:sp>
      <p:sp>
        <p:nvSpPr>
          <p:cNvPr id="6" name="Text Placeholder 5">
            <a:extLst>
              <a:ext uri="{FF2B5EF4-FFF2-40B4-BE49-F238E27FC236}">
                <a16:creationId xmlns:a16="http://schemas.microsoft.com/office/drawing/2014/main" id="{51907982-1457-4B29-A37B-46112437BA62}"/>
              </a:ext>
            </a:extLst>
          </p:cNvPr>
          <p:cNvSpPr>
            <a:spLocks noGrp="1"/>
          </p:cNvSpPr>
          <p:nvPr>
            <p:ph type="body" sz="quarter" idx="27" hasCustomPrompt="1"/>
          </p:nvPr>
        </p:nvSpPr>
        <p:spPr>
          <a:xfrm>
            <a:off x="4327525" y="3541713"/>
            <a:ext cx="3535363" cy="27749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18" name="Date Placeholder 17">
            <a:extLst>
              <a:ext uri="{FF2B5EF4-FFF2-40B4-BE49-F238E27FC236}">
                <a16:creationId xmlns:a16="http://schemas.microsoft.com/office/drawing/2014/main" id="{38DE6299-720B-4F19-BF66-24A3A2D11F26}"/>
              </a:ext>
            </a:extLst>
          </p:cNvPr>
          <p:cNvSpPr>
            <a:spLocks noGrp="1"/>
          </p:cNvSpPr>
          <p:nvPr>
            <p:ph type="dt" sz="half" idx="22"/>
          </p:nvPr>
        </p:nvSpPr>
        <p:spPr/>
        <p:txBody>
          <a:bodyPr/>
          <a:lstStyle>
            <a:lvl1pPr>
              <a:defRPr>
                <a:solidFill>
                  <a:schemeClr val="bg1"/>
                </a:solidFill>
              </a:defRPr>
            </a:lvl1pPr>
          </a:lstStyle>
          <a:p>
            <a:fld id="{0D9EE9E0-C51A-4686-BAAB-62245E29B67E}" type="datetime4">
              <a:rPr lang="da-DK" smtClean="0"/>
              <a:t>26-04-08</a:t>
            </a:fld>
            <a:endParaRPr lang="da-DK" dirty="0"/>
          </a:p>
        </p:txBody>
      </p:sp>
      <p:sp>
        <p:nvSpPr>
          <p:cNvPr id="19" name="Footer Placeholder 18">
            <a:extLst>
              <a:ext uri="{FF2B5EF4-FFF2-40B4-BE49-F238E27FC236}">
                <a16:creationId xmlns:a16="http://schemas.microsoft.com/office/drawing/2014/main" id="{51EA5EAA-FF40-406E-9EEA-2B58B16946FD}"/>
              </a:ext>
            </a:extLst>
          </p:cNvPr>
          <p:cNvSpPr>
            <a:spLocks noGrp="1"/>
          </p:cNvSpPr>
          <p:nvPr>
            <p:ph type="ftr" sz="quarter" idx="23"/>
          </p:nvPr>
        </p:nvSpPr>
        <p:spPr/>
        <p:txBody>
          <a:bodyPr/>
          <a:lstStyle>
            <a:lvl1pPr>
              <a:defRPr>
                <a:solidFill>
                  <a:schemeClr val="bg1"/>
                </a:solidFill>
              </a:defRPr>
            </a:lvl1pPr>
          </a:lstStyle>
          <a:p>
            <a:r>
              <a:rPr lang="da-DK"/>
              <a:t>April  2026 | KOMiT Brugerkonference 2026</a:t>
            </a:r>
            <a:endParaRPr lang="da-DK" dirty="0"/>
          </a:p>
        </p:txBody>
      </p:sp>
      <p:sp>
        <p:nvSpPr>
          <p:cNvPr id="20" name="Slide Number Placeholder 19">
            <a:extLst>
              <a:ext uri="{FF2B5EF4-FFF2-40B4-BE49-F238E27FC236}">
                <a16:creationId xmlns:a16="http://schemas.microsoft.com/office/drawing/2014/main" id="{0ACD565E-F374-431A-A98F-928C69543DEB}"/>
              </a:ext>
            </a:extLst>
          </p:cNvPr>
          <p:cNvSpPr>
            <a:spLocks noGrp="1"/>
          </p:cNvSpPr>
          <p:nvPr>
            <p:ph type="sldNum" sz="quarter" idx="24"/>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8" name="Text Placeholder 7">
            <a:extLst>
              <a:ext uri="{FF2B5EF4-FFF2-40B4-BE49-F238E27FC236}">
                <a16:creationId xmlns:a16="http://schemas.microsoft.com/office/drawing/2014/main" id="{6AC4CF8C-CC72-4D09-BCDA-1F9511EF78D0}"/>
              </a:ext>
            </a:extLst>
          </p:cNvPr>
          <p:cNvSpPr>
            <a:spLocks noGrp="1"/>
          </p:cNvSpPr>
          <p:nvPr>
            <p:ph type="body" sz="quarter" idx="28" hasCustomPrompt="1"/>
          </p:nvPr>
        </p:nvSpPr>
        <p:spPr>
          <a:xfrm>
            <a:off x="8113713" y="3541713"/>
            <a:ext cx="3532187" cy="27749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724723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gasin 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1" y="540000"/>
            <a:ext cx="5425000" cy="432000"/>
          </a:xfrm>
        </p:spPr>
        <p:txBody>
          <a:bodyPr/>
          <a:lstStyle>
            <a:lvl1pPr>
              <a:defRPr/>
            </a:lvl1pPr>
          </a:lstStyle>
          <a:p>
            <a:r>
              <a:rPr lang="da-DK" dirty="0"/>
              <a:t>Klik for at tilføje titel</a:t>
            </a:r>
          </a:p>
        </p:txBody>
      </p:sp>
      <p:sp>
        <p:nvSpPr>
          <p:cNvPr id="10" name="Subtitle 2">
            <a:extLst>
              <a:ext uri="{FF2B5EF4-FFF2-40B4-BE49-F238E27FC236}">
                <a16:creationId xmlns:a16="http://schemas.microsoft.com/office/drawing/2014/main" id="{E9D86488-2C70-4A1F-848E-80A5627F2553}"/>
              </a:ext>
            </a:extLst>
          </p:cNvPr>
          <p:cNvSpPr>
            <a:spLocks noGrp="1"/>
          </p:cNvSpPr>
          <p:nvPr>
            <p:ph type="subTitle" idx="15" hasCustomPrompt="1"/>
          </p:nvPr>
        </p:nvSpPr>
        <p:spPr>
          <a:xfrm>
            <a:off x="540000" y="972000"/>
            <a:ext cx="5429000" cy="288000"/>
          </a:xfrm>
        </p:spPr>
        <p:txBody>
          <a:bodyPr anchor="b" anchorCtr="0"/>
          <a:lstStyle>
            <a:lvl1pPr marL="0" indent="0" algn="l">
              <a:spcBef>
                <a:spcPts val="0"/>
              </a:spcBef>
              <a:buFont typeface="Verdana" panose="020B0604030504040204" pitchFamily="34" charset="0"/>
              <a:buChar char="​"/>
              <a:defRPr sz="1600">
                <a:solidFill>
                  <a:schemeClr val="accent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45588" y="1630159"/>
            <a:ext cx="5419411" cy="46872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23" name="Text Placeholder 16">
            <a:extLst>
              <a:ext uri="{FF2B5EF4-FFF2-40B4-BE49-F238E27FC236}">
                <a16:creationId xmlns:a16="http://schemas.microsoft.com/office/drawing/2014/main" id="{7B2936E0-D8D9-4D8A-9265-6E824D7BDD02}"/>
              </a:ext>
            </a:extLst>
          </p:cNvPr>
          <p:cNvSpPr>
            <a:spLocks noGrp="1"/>
          </p:cNvSpPr>
          <p:nvPr>
            <p:ph type="body" sz="quarter" idx="21" hasCustomPrompt="1"/>
          </p:nvPr>
        </p:nvSpPr>
        <p:spPr bwMode="ltGray">
          <a:xfrm>
            <a:off x="6094800" y="-1"/>
            <a:ext cx="6097199" cy="6858001"/>
          </a:xfrm>
          <a:gradFill>
            <a:gsLst>
              <a:gs pos="0">
                <a:schemeClr val="accent2"/>
              </a:gs>
              <a:gs pos="59000">
                <a:schemeClr val="accent1"/>
              </a:gs>
            </a:gsLst>
            <a:lin ang="0" scaled="1"/>
          </a:gradFill>
        </p:spPr>
        <p:txBody>
          <a:bodyPr/>
          <a:lstStyle>
            <a:lvl1pPr marL="0" indent="0">
              <a:buNone/>
              <a:defRPr sz="100"/>
            </a:lvl1pPr>
          </a:lstStyle>
          <a:p>
            <a:pPr lvl="0"/>
            <a:r>
              <a:rPr lang="da-DK" dirty="0"/>
              <a:t>.</a:t>
            </a:r>
          </a:p>
        </p:txBody>
      </p:sp>
      <p:pic>
        <p:nvPicPr>
          <p:cNvPr id="24" name="Picture 5">
            <a:extLst>
              <a:ext uri="{FF2B5EF4-FFF2-40B4-BE49-F238E27FC236}">
                <a16:creationId xmlns:a16="http://schemas.microsoft.com/office/drawing/2014/main" id="{E5BEE439-41F3-4A44-B900-FA49752DB436}"/>
              </a:ext>
            </a:extLst>
          </p:cNvPr>
          <p:cNvPicPr>
            <a:picLocks noChangeAspect="1"/>
          </p:cNvPicPr>
          <p:nvPr userDrawn="1"/>
        </p:nvPicPr>
        <p:blipFill>
          <a:blip r:embed="rId2"/>
          <a:stretch>
            <a:fillRect/>
          </a:stretch>
        </p:blipFill>
        <p:spPr>
          <a:xfrm>
            <a:off x="12346681" y="878343"/>
            <a:ext cx="1067912" cy="330156"/>
          </a:xfrm>
          <a:prstGeom prst="rect">
            <a:avLst/>
          </a:prstGeom>
        </p:spPr>
      </p:pic>
      <p:sp>
        <p:nvSpPr>
          <p:cNvPr id="25" name="TextBox 13">
            <a:extLst>
              <a:ext uri="{FF2B5EF4-FFF2-40B4-BE49-F238E27FC236}">
                <a16:creationId xmlns:a16="http://schemas.microsoft.com/office/drawing/2014/main" id="{32B8B1DB-D500-4CB0-976D-27194F46666D}"/>
              </a:ext>
            </a:extLst>
          </p:cNvPr>
          <p:cNvSpPr txBox="1"/>
          <p:nvPr userDrawn="1"/>
        </p:nvSpPr>
        <p:spPr>
          <a:xfrm>
            <a:off x="12346681" y="0"/>
            <a:ext cx="1170026" cy="769441"/>
          </a:xfrm>
          <a:prstGeom prst="rect">
            <a:avLst/>
          </a:prstGeom>
          <a:noFill/>
        </p:spPr>
        <p:txBody>
          <a:bodyPr wrap="square" lIns="0" tIns="0" rIns="0" bIns="0" rtlCol="0">
            <a:spAutoFit/>
          </a:bodyPr>
          <a:lstStyle/>
          <a:p>
            <a:pPr algn="l"/>
            <a:r>
              <a:rPr lang="da-DK" sz="1000" dirty="0"/>
              <a:t>Ændr baggrundsfarven ved at klikke på baggrunden og vælg Fyld Farve</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7167562" y="1630159"/>
            <a:ext cx="4478849" cy="4687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lvl1pPr>
              <a:defRPr>
                <a:solidFill>
                  <a:schemeClr val="bg1"/>
                </a:solidFill>
              </a:defRPr>
            </a:lvl1pPr>
          </a:lstStyle>
          <a:p>
            <a:fld id="{19468F62-E525-48C0-A59F-047AAE84596A}"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lvl1pPr>
              <a:defRPr>
                <a:solidFill>
                  <a:schemeClr val="bg1"/>
                </a:solidFill>
              </a:defRPr>
            </a:lvl1pPr>
          </a:lstStyle>
          <a:p>
            <a:r>
              <a:rPr lang="da-DK"/>
              <a:t>April  2026 | KOMiT Brugerkonference 2026</a:t>
            </a:r>
            <a:endParaRPr lang="da-DK" dirty="0"/>
          </a:p>
        </p:txBody>
      </p:sp>
      <p:sp>
        <p:nvSpPr>
          <p:cNvPr id="26" name="Text Placeholder 21">
            <a:extLst>
              <a:ext uri="{FF2B5EF4-FFF2-40B4-BE49-F238E27FC236}">
                <a16:creationId xmlns:a16="http://schemas.microsoft.com/office/drawing/2014/main" id="{720874D7-018F-4E13-AE69-EF3B08E918F3}"/>
              </a:ext>
            </a:extLst>
          </p:cNvPr>
          <p:cNvSpPr>
            <a:spLocks noGrp="1"/>
          </p:cNvSpPr>
          <p:nvPr>
            <p:ph type="body" sz="quarter" idx="25" hasCustomPrompt="1"/>
          </p:nvPr>
        </p:nvSpPr>
        <p:spPr>
          <a:xfrm>
            <a:off x="10773600" y="6552404"/>
            <a:ext cx="872887" cy="70438"/>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700574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gasin F">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DB140-B1CC-4885-9156-4B69773E6A41}"/>
              </a:ext>
            </a:extLst>
          </p:cNvPr>
          <p:cNvSpPr/>
          <p:nvPr userDrawn="1"/>
        </p:nvSpPr>
        <p:spPr bwMode="ltGray">
          <a:xfrm>
            <a:off x="6094800" y="0"/>
            <a:ext cx="60972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1" y="540000"/>
            <a:ext cx="5425000" cy="432000"/>
          </a:xfrm>
        </p:spPr>
        <p:txBody>
          <a:bodyPr/>
          <a:lstStyle>
            <a:lvl1pPr>
              <a:defRPr/>
            </a:lvl1pPr>
          </a:lstStyle>
          <a:p>
            <a:r>
              <a:rPr lang="da-DK" dirty="0"/>
              <a:t>Klik for at tilføje titel</a:t>
            </a:r>
          </a:p>
        </p:txBody>
      </p:sp>
      <p:sp>
        <p:nvSpPr>
          <p:cNvPr id="10" name="Subtitle 2">
            <a:extLst>
              <a:ext uri="{FF2B5EF4-FFF2-40B4-BE49-F238E27FC236}">
                <a16:creationId xmlns:a16="http://schemas.microsoft.com/office/drawing/2014/main" id="{E9D86488-2C70-4A1F-848E-80A5627F2553}"/>
              </a:ext>
            </a:extLst>
          </p:cNvPr>
          <p:cNvSpPr>
            <a:spLocks noGrp="1"/>
          </p:cNvSpPr>
          <p:nvPr>
            <p:ph type="subTitle" idx="15" hasCustomPrompt="1"/>
          </p:nvPr>
        </p:nvSpPr>
        <p:spPr>
          <a:xfrm>
            <a:off x="540000" y="972000"/>
            <a:ext cx="5429000" cy="288000"/>
          </a:xfrm>
        </p:spPr>
        <p:txBody>
          <a:bodyPr anchor="b" anchorCtr="0"/>
          <a:lstStyle>
            <a:lvl1pPr marL="0" indent="0" algn="l">
              <a:spcBef>
                <a:spcPts val="0"/>
              </a:spcBef>
              <a:buFont typeface="Verdana" panose="020B0604030504040204" pitchFamily="34" charset="0"/>
              <a:buChar char="​"/>
              <a:defRPr sz="1600">
                <a:solidFill>
                  <a:schemeClr val="accent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45588" y="1630159"/>
            <a:ext cx="5419411" cy="46872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7167562" y="1630159"/>
            <a:ext cx="4478849" cy="468650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lvl1pPr>
              <a:defRPr>
                <a:solidFill>
                  <a:schemeClr val="bg1"/>
                </a:solidFill>
              </a:defRPr>
            </a:lvl1pPr>
          </a:lstStyle>
          <a:p>
            <a:fld id="{C8755DF2-8673-43A3-881F-B30D908C33D7}"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lvl1pPr>
              <a:defRPr>
                <a:solidFill>
                  <a:schemeClr val="bg1"/>
                </a:solidFill>
              </a:defRPr>
            </a:lvl1p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grpSp>
        <p:nvGrpSpPr>
          <p:cNvPr id="13" name="Group 4">
            <a:extLst>
              <a:ext uri="{FF2B5EF4-FFF2-40B4-BE49-F238E27FC236}">
                <a16:creationId xmlns:a16="http://schemas.microsoft.com/office/drawing/2014/main" id="{5997364E-9958-452B-84D3-0EC10161C02B}"/>
              </a:ext>
            </a:extLst>
          </p:cNvPr>
          <p:cNvGrpSpPr>
            <a:grpSpLocks noChangeAspect="1"/>
          </p:cNvGrpSpPr>
          <p:nvPr userDrawn="1"/>
        </p:nvGrpSpPr>
        <p:grpSpPr bwMode="auto">
          <a:xfrm>
            <a:off x="10773600" y="6552404"/>
            <a:ext cx="872887" cy="70438"/>
            <a:chOff x="5615" y="465"/>
            <a:chExt cx="1611" cy="130"/>
          </a:xfrm>
          <a:solidFill>
            <a:schemeClr val="bg1"/>
          </a:solidFill>
        </p:grpSpPr>
        <p:sp>
          <p:nvSpPr>
            <p:cNvPr id="14" name="Freeform 5">
              <a:extLst>
                <a:ext uri="{FF2B5EF4-FFF2-40B4-BE49-F238E27FC236}">
                  <a16:creationId xmlns:a16="http://schemas.microsoft.com/office/drawing/2014/main" id="{91096358-04C4-433A-B887-94BDAC152C8B}"/>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5" name="Rectangle 6">
              <a:extLst>
                <a:ext uri="{FF2B5EF4-FFF2-40B4-BE49-F238E27FC236}">
                  <a16:creationId xmlns:a16="http://schemas.microsoft.com/office/drawing/2014/main" id="{5C06890F-B6AD-4EB6-8158-A0399276BAFA}"/>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6" name="Freeform 7">
              <a:extLst>
                <a:ext uri="{FF2B5EF4-FFF2-40B4-BE49-F238E27FC236}">
                  <a16:creationId xmlns:a16="http://schemas.microsoft.com/office/drawing/2014/main" id="{0DE434C6-ED62-48FA-9477-6C8613C865A2}"/>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7" name="Freeform 8">
              <a:extLst>
                <a:ext uri="{FF2B5EF4-FFF2-40B4-BE49-F238E27FC236}">
                  <a16:creationId xmlns:a16="http://schemas.microsoft.com/office/drawing/2014/main" id="{026E117C-6E7F-4A10-A87B-83870991D552}"/>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8" name="Freeform 9">
              <a:extLst>
                <a:ext uri="{FF2B5EF4-FFF2-40B4-BE49-F238E27FC236}">
                  <a16:creationId xmlns:a16="http://schemas.microsoft.com/office/drawing/2014/main" id="{155A0AD1-7EAB-4FF9-8747-00BEFE225254}"/>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9" name="Freeform 10">
              <a:extLst>
                <a:ext uri="{FF2B5EF4-FFF2-40B4-BE49-F238E27FC236}">
                  <a16:creationId xmlns:a16="http://schemas.microsoft.com/office/drawing/2014/main" id="{90246711-8A1D-46BF-8B77-D89BD9B15861}"/>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0" name="Freeform 11">
              <a:extLst>
                <a:ext uri="{FF2B5EF4-FFF2-40B4-BE49-F238E27FC236}">
                  <a16:creationId xmlns:a16="http://schemas.microsoft.com/office/drawing/2014/main" id="{D95526A5-E834-489F-BE2E-0FA4E17CAC35}"/>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1" name="Freeform 12">
              <a:extLst>
                <a:ext uri="{FF2B5EF4-FFF2-40B4-BE49-F238E27FC236}">
                  <a16:creationId xmlns:a16="http://schemas.microsoft.com/office/drawing/2014/main" id="{6115B539-8E21-4984-B923-6BAD54F77E90}"/>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2" name="Freeform 13">
              <a:extLst>
                <a:ext uri="{FF2B5EF4-FFF2-40B4-BE49-F238E27FC236}">
                  <a16:creationId xmlns:a16="http://schemas.microsoft.com/office/drawing/2014/main" id="{FA0E2E59-CCFE-43E0-8FB9-0EFC5A3782DB}"/>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Tree>
    <p:extLst>
      <p:ext uri="{BB962C8B-B14F-4D97-AF65-F5344CB8AC3E}">
        <p14:creationId xmlns:p14="http://schemas.microsoft.com/office/powerpoint/2010/main" val="38526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B">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B26AB-07A7-4446-8F8C-0E199C766FBD}"/>
              </a:ext>
            </a:extLst>
          </p:cNvPr>
          <p:cNvSpPr/>
          <p:nvPr userDrawn="1"/>
        </p:nvSpPr>
        <p:spPr bwMode="ltGray">
          <a:xfrm>
            <a:off x="0" y="0"/>
            <a:ext cx="12192000" cy="6858000"/>
          </a:xfrm>
          <a:prstGeom prst="rect">
            <a:avLst/>
          </a:prstGeom>
          <a:gradFill flip="none" rotWithShape="1">
            <a:gsLst>
              <a:gs pos="4200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Picture Placeholder 21">
            <a:extLst>
              <a:ext uri="{FF2B5EF4-FFF2-40B4-BE49-F238E27FC236}">
                <a16:creationId xmlns:a16="http://schemas.microsoft.com/office/drawing/2014/main" id="{CA7693B2-07D8-4554-A987-8087D4113225}"/>
              </a:ext>
            </a:extLst>
          </p:cNvPr>
          <p:cNvSpPr>
            <a:spLocks noGrp="1"/>
          </p:cNvSpPr>
          <p:nvPr>
            <p:ph type="pic" sz="quarter" idx="22" hasCustomPrompt="1"/>
          </p:nvPr>
        </p:nvSpPr>
        <p:spPr>
          <a:xfrm>
            <a:off x="8207813" y="1691640"/>
            <a:ext cx="3055356" cy="3342168"/>
          </a:xfrm>
          <a:custGeom>
            <a:avLst/>
            <a:gdLst>
              <a:gd name="connsiteX0" fmla="*/ 599847 w 2989197"/>
              <a:gd name="connsiteY0" fmla="*/ 0 h 3269799"/>
              <a:gd name="connsiteX1" fmla="*/ 2508441 w 2989197"/>
              <a:gd name="connsiteY1" fmla="*/ 552231 h 3269799"/>
              <a:gd name="connsiteX2" fmla="*/ 2948397 w 2989197"/>
              <a:gd name="connsiteY2" fmla="*/ 1364502 h 3269799"/>
              <a:gd name="connsiteX3" fmla="*/ 2988958 w 2989197"/>
              <a:gd name="connsiteY3" fmla="*/ 2739372 h 3269799"/>
              <a:gd name="connsiteX4" fmla="*/ 2470236 w 2989197"/>
              <a:gd name="connsiteY4" fmla="*/ 3269799 h 3269799"/>
              <a:gd name="connsiteX5" fmla="*/ 865028 w 2989197"/>
              <a:gd name="connsiteY5" fmla="*/ 3269799 h 3269799"/>
              <a:gd name="connsiteX6" fmla="*/ 0 w 2989197"/>
              <a:gd name="connsiteY6" fmla="*/ 2339689 h 3269799"/>
              <a:gd name="connsiteX7" fmla="*/ 8603 w 2989197"/>
              <a:gd name="connsiteY7" fmla="*/ 642697 h 3269799"/>
              <a:gd name="connsiteX8" fmla="*/ 599847 w 2989197"/>
              <a:gd name="connsiteY8" fmla="*/ 0 h 326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197" h="3269799">
                <a:moveTo>
                  <a:pt x="599847" y="0"/>
                </a:moveTo>
                <a:cubicBezTo>
                  <a:pt x="1167448" y="74988"/>
                  <a:pt x="1961122" y="359406"/>
                  <a:pt x="2508441" y="552231"/>
                </a:cubicBezTo>
                <a:cubicBezTo>
                  <a:pt x="2895128" y="712918"/>
                  <a:pt x="2948397" y="1009551"/>
                  <a:pt x="2948397" y="1364502"/>
                </a:cubicBezTo>
                <a:cubicBezTo>
                  <a:pt x="2959050" y="1761980"/>
                  <a:pt x="2992337" y="2341894"/>
                  <a:pt x="2988958" y="2739372"/>
                </a:cubicBezTo>
                <a:cubicBezTo>
                  <a:pt x="2988958" y="3094323"/>
                  <a:pt x="2836644" y="3269799"/>
                  <a:pt x="2470236" y="3269799"/>
                </a:cubicBezTo>
                <a:lnTo>
                  <a:pt x="865028" y="3269799"/>
                </a:lnTo>
                <a:cubicBezTo>
                  <a:pt x="529041" y="3269799"/>
                  <a:pt x="10140" y="2941027"/>
                  <a:pt x="0" y="2339689"/>
                </a:cubicBezTo>
                <a:cubicBezTo>
                  <a:pt x="2868" y="1820804"/>
                  <a:pt x="5735" y="1161584"/>
                  <a:pt x="8603" y="642697"/>
                </a:cubicBezTo>
                <a:cubicBezTo>
                  <a:pt x="18743" y="223473"/>
                  <a:pt x="213161" y="0"/>
                  <a:pt x="599847" y="0"/>
                </a:cubicBezTo>
                <a:close/>
              </a:path>
            </a:pathLst>
          </a:custGeom>
          <a:solidFill>
            <a:schemeClr val="bg1">
              <a:lumMod val="85000"/>
            </a:schemeClr>
          </a:solidFill>
        </p:spPr>
        <p:txBody>
          <a:bodyPr wrap="square" bIns="648000" anchor="ctr">
            <a:noAutofit/>
          </a:bodyPr>
          <a:lstStyle>
            <a:lvl1pPr marL="0" indent="0" algn="ctr">
              <a:buNone/>
              <a:defRPr sz="1100"/>
            </a:lvl1pPr>
          </a:lstStyle>
          <a:p>
            <a:pPr marL="0" marR="0" lvl="0" indent="0" algn="ctr" defTabSz="914400" rtl="0" eaLnBrk="1" fontAlgn="auto" latinLnBrk="0" hangingPunct="1">
              <a:lnSpc>
                <a:spcPct val="100000"/>
              </a:lnSpc>
              <a:spcBef>
                <a:spcPts val="0"/>
              </a:spcBef>
              <a:spcAft>
                <a:spcPts val="600"/>
              </a:spcAft>
              <a:buClr>
                <a:schemeClr val="accent1"/>
              </a:buClr>
              <a:buSzTx/>
              <a:buFont typeface="Verdana" panose="020B0604030504040204" pitchFamily="34" charset="0"/>
              <a:buNone/>
              <a:tabLst/>
              <a:defRPr/>
            </a:pPr>
            <a:r>
              <a:rPr lang="da-DK" dirty="0"/>
              <a:t>Klik her og indsæt billede </a:t>
            </a:r>
            <a:br>
              <a:rPr lang="da-DK" dirty="0"/>
            </a:br>
            <a:r>
              <a:rPr lang="da-DK" dirty="0"/>
              <a:t>via Indsæt &gt; Billeder</a:t>
            </a:r>
          </a:p>
        </p:txBody>
      </p:sp>
      <p:sp>
        <p:nvSpPr>
          <p:cNvPr id="23" name="Kombinationstegning: figur 23">
            <a:extLst>
              <a:ext uri="{FF2B5EF4-FFF2-40B4-BE49-F238E27FC236}">
                <a16:creationId xmlns:a16="http://schemas.microsoft.com/office/drawing/2014/main" id="{513BA33B-EB89-4460-A026-4A45A06EA457}"/>
              </a:ext>
            </a:extLst>
          </p:cNvPr>
          <p:cNvSpPr/>
          <p:nvPr userDrawn="1"/>
        </p:nvSpPr>
        <p:spPr>
          <a:xfrm>
            <a:off x="7455573" y="1222011"/>
            <a:ext cx="4195090" cy="4228323"/>
          </a:xfrm>
          <a:custGeom>
            <a:avLst/>
            <a:gdLst>
              <a:gd name="connsiteX0" fmla="*/ 921341 w 2789242"/>
              <a:gd name="connsiteY0" fmla="*/ 335902 h 2811339"/>
              <a:gd name="connsiteX1" fmla="*/ 528233 w 2789242"/>
              <a:gd name="connsiteY1" fmla="*/ 763220 h 2811339"/>
              <a:gd name="connsiteX2" fmla="*/ 522513 w 2789242"/>
              <a:gd name="connsiteY2" fmla="*/ 1891521 h 2811339"/>
              <a:gd name="connsiteX3" fmla="*/ 1097655 w 2789242"/>
              <a:gd name="connsiteY3" fmla="*/ 2509935 h 2811339"/>
              <a:gd name="connsiteX4" fmla="*/ 2164930 w 2789242"/>
              <a:gd name="connsiteY4" fmla="*/ 2509935 h 2811339"/>
              <a:gd name="connsiteX5" fmla="*/ 2509819 w 2789242"/>
              <a:gd name="connsiteY5" fmla="*/ 2157263 h 2811339"/>
              <a:gd name="connsiteX6" fmla="*/ 2482851 w 2789242"/>
              <a:gd name="connsiteY6" fmla="*/ 1243136 h 2811339"/>
              <a:gd name="connsiteX7" fmla="*/ 2190332 w 2789242"/>
              <a:gd name="connsiteY7" fmla="*/ 703071 h 2811339"/>
              <a:gd name="connsiteX8" fmla="*/ 921341 w 2789242"/>
              <a:gd name="connsiteY8" fmla="*/ 335902 h 2811339"/>
              <a:gd name="connsiteX9" fmla="*/ 681090 w 2789242"/>
              <a:gd name="connsiteY9" fmla="*/ 0 h 2811339"/>
              <a:gd name="connsiteX10" fmla="*/ 2191969 w 2789242"/>
              <a:gd name="connsiteY10" fmla="*/ 419878 h 2811339"/>
              <a:gd name="connsiteX11" fmla="*/ 2751761 w 2789242"/>
              <a:gd name="connsiteY11" fmla="*/ 1212933 h 2811339"/>
              <a:gd name="connsiteX12" fmla="*/ 2789083 w 2789242"/>
              <a:gd name="connsiteY12" fmla="*/ 2251548 h 2811339"/>
              <a:gd name="connsiteX13" fmla="*/ 2182639 w 2789242"/>
              <a:gd name="connsiteY13" fmla="*/ 2811339 h 2811339"/>
              <a:gd name="connsiteX14" fmla="*/ 886363 w 2789242"/>
              <a:gd name="connsiteY14" fmla="*/ 2811339 h 2811339"/>
              <a:gd name="connsiteX15" fmla="*/ 0 w 2789242"/>
              <a:gd name="connsiteY15" fmla="*/ 1915646 h 2811339"/>
              <a:gd name="connsiteX16" fmla="*/ 46654 w 2789242"/>
              <a:gd name="connsiteY16" fmla="*/ 559791 h 2811339"/>
              <a:gd name="connsiteX17" fmla="*/ 681090 w 2789242"/>
              <a:gd name="connsiteY17" fmla="*/ 0 h 281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89242" h="2811339">
                <a:moveTo>
                  <a:pt x="921341" y="335902"/>
                </a:moveTo>
                <a:cubicBezTo>
                  <a:pt x="664240" y="335902"/>
                  <a:pt x="534975" y="484485"/>
                  <a:pt x="528233" y="763220"/>
                </a:cubicBezTo>
                <a:cubicBezTo>
                  <a:pt x="526326" y="1108219"/>
                  <a:pt x="524420" y="1546523"/>
                  <a:pt x="522513" y="1891521"/>
                </a:cubicBezTo>
                <a:cubicBezTo>
                  <a:pt x="529255" y="2291340"/>
                  <a:pt x="874263" y="2509935"/>
                  <a:pt x="1097655" y="2509935"/>
                </a:cubicBezTo>
                <a:lnTo>
                  <a:pt x="2164930" y="2509935"/>
                </a:lnTo>
                <a:cubicBezTo>
                  <a:pt x="2408548" y="2509935"/>
                  <a:pt x="2509819" y="2393264"/>
                  <a:pt x="2509819" y="2157263"/>
                </a:cubicBezTo>
                <a:cubicBezTo>
                  <a:pt x="2512066" y="1892987"/>
                  <a:pt x="2489934" y="1507412"/>
                  <a:pt x="2482851" y="1243136"/>
                </a:cubicBezTo>
                <a:cubicBezTo>
                  <a:pt x="2482851" y="1007135"/>
                  <a:pt x="2447433" y="809909"/>
                  <a:pt x="2190332" y="703071"/>
                </a:cubicBezTo>
                <a:cubicBezTo>
                  <a:pt x="1826429" y="574865"/>
                  <a:pt x="1298729" y="385760"/>
                  <a:pt x="921341" y="335902"/>
                </a:cubicBezTo>
                <a:close/>
                <a:moveTo>
                  <a:pt x="681090" y="0"/>
                </a:moveTo>
                <a:cubicBezTo>
                  <a:pt x="1203378" y="65314"/>
                  <a:pt x="1688343" y="251926"/>
                  <a:pt x="2191969" y="419878"/>
                </a:cubicBezTo>
                <a:cubicBezTo>
                  <a:pt x="2547786" y="559837"/>
                  <a:pt x="2751761" y="903769"/>
                  <a:pt x="2751761" y="1212933"/>
                </a:cubicBezTo>
                <a:cubicBezTo>
                  <a:pt x="2748651" y="1559138"/>
                  <a:pt x="2792193" y="1905343"/>
                  <a:pt x="2789083" y="2251548"/>
                </a:cubicBezTo>
                <a:cubicBezTo>
                  <a:pt x="2789083" y="2560712"/>
                  <a:pt x="2519795" y="2811339"/>
                  <a:pt x="2182639" y="2811339"/>
                </a:cubicBezTo>
                <a:lnTo>
                  <a:pt x="886363" y="2811339"/>
                </a:lnTo>
                <a:cubicBezTo>
                  <a:pt x="577199" y="2811339"/>
                  <a:pt x="9330" y="2439414"/>
                  <a:pt x="0" y="1915646"/>
                </a:cubicBezTo>
                <a:lnTo>
                  <a:pt x="46654" y="559791"/>
                </a:lnTo>
                <a:cubicBezTo>
                  <a:pt x="55985" y="194644"/>
                  <a:pt x="325273" y="0"/>
                  <a:pt x="68109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da-DK" sz="1500" dirty="0">
              <a:solidFill>
                <a:prstClr val="white"/>
              </a:solidFill>
              <a:latin typeface="Verdana"/>
            </a:endParaRPr>
          </a:p>
        </p:txBody>
      </p:sp>
      <p:pic>
        <p:nvPicPr>
          <p:cNvPr id="16" name="Picture 15">
            <a:extLst>
              <a:ext uri="{FF2B5EF4-FFF2-40B4-BE49-F238E27FC236}">
                <a16:creationId xmlns:a16="http://schemas.microsoft.com/office/drawing/2014/main" id="{A060ECD1-50EF-46F6-89BF-DBABE093B9DA}"/>
              </a:ext>
            </a:extLst>
          </p:cNvPr>
          <p:cNvPicPr>
            <a:picLocks noChangeAspect="1"/>
          </p:cNvPicPr>
          <p:nvPr userDrawn="1"/>
        </p:nvPicPr>
        <p:blipFill>
          <a:blip r:embed="rId2"/>
          <a:stretch>
            <a:fillRect/>
          </a:stretch>
        </p:blipFill>
        <p:spPr>
          <a:xfrm>
            <a:off x="1074375" y="1190695"/>
            <a:ext cx="2238738" cy="300083"/>
          </a:xfrm>
          <a:prstGeom prst="rect">
            <a:avLst/>
          </a:prstGeom>
        </p:spPr>
      </p:pic>
      <p:sp>
        <p:nvSpPr>
          <p:cNvPr id="7" name="Date Placeholder 6" hidden="1">
            <a:extLst>
              <a:ext uri="{FF2B5EF4-FFF2-40B4-BE49-F238E27FC236}">
                <a16:creationId xmlns:a16="http://schemas.microsoft.com/office/drawing/2014/main" id="{1B4DBC4B-7E16-45D0-B72A-99EBDFD16699}"/>
              </a:ext>
            </a:extLst>
          </p:cNvPr>
          <p:cNvSpPr>
            <a:spLocks noGrp="1"/>
          </p:cNvSpPr>
          <p:nvPr>
            <p:ph type="dt" sz="half" idx="15"/>
          </p:nvPr>
        </p:nvSpPr>
        <p:spPr>
          <a:xfrm>
            <a:off x="0" y="6858000"/>
            <a:ext cx="0" cy="0"/>
          </a:xfrm>
        </p:spPr>
        <p:txBody>
          <a:bodyPr/>
          <a:lstStyle>
            <a:lvl1pPr>
              <a:defRPr sz="100">
                <a:noFill/>
              </a:defRPr>
            </a:lvl1pPr>
          </a:lstStyle>
          <a:p>
            <a:fld id="{F0C151AB-3CB8-4DFF-9B14-979F493DE709}" type="datetime4">
              <a:rPr lang="da-DK" smtClean="0"/>
              <a:t>26-04-08</a:t>
            </a:fld>
            <a:endParaRPr lang="da-DK"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r>
              <a:rPr lang="da-DK"/>
              <a:t>April  2026 | KOMiT Brugerkonference 2026</a:t>
            </a:r>
            <a:endParaRPr lang="da-DK"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grpSp>
        <p:nvGrpSpPr>
          <p:cNvPr id="21" name="Group 20">
            <a:extLst>
              <a:ext uri="{FF2B5EF4-FFF2-40B4-BE49-F238E27FC236}">
                <a16:creationId xmlns:a16="http://schemas.microsoft.com/office/drawing/2014/main" id="{3456EE4B-24B0-4F20-8898-9A5D4F47E004}"/>
              </a:ext>
            </a:extLst>
          </p:cNvPr>
          <p:cNvGrpSpPr/>
          <p:nvPr userDrawn="1"/>
        </p:nvGrpSpPr>
        <p:grpSpPr>
          <a:xfrm>
            <a:off x="1038812" y="5058581"/>
            <a:ext cx="295200" cy="295200"/>
            <a:chOff x="8833226" y="5106527"/>
            <a:chExt cx="587407" cy="588555"/>
          </a:xfrm>
        </p:grpSpPr>
        <p:sp>
          <p:nvSpPr>
            <p:cNvPr id="24" name="Freeform 5">
              <a:extLst>
                <a:ext uri="{FF2B5EF4-FFF2-40B4-BE49-F238E27FC236}">
                  <a16:creationId xmlns:a16="http://schemas.microsoft.com/office/drawing/2014/main" id="{B91CA3D2-5762-4E22-BA92-0C8FB28727E4}"/>
                </a:ext>
              </a:extLst>
            </p:cNvPr>
            <p:cNvSpPr>
              <a:spLocks noEditPoints="1"/>
            </p:cNvSpPr>
            <p:nvPr/>
          </p:nvSpPr>
          <p:spPr bwMode="auto">
            <a:xfrm>
              <a:off x="9195547" y="5321278"/>
              <a:ext cx="135224" cy="159628"/>
            </a:xfrm>
            <a:custGeom>
              <a:avLst/>
              <a:gdLst>
                <a:gd name="T0" fmla="*/ 169 w 227"/>
                <a:gd name="T1" fmla="*/ 127 h 268"/>
                <a:gd name="T2" fmla="*/ 165 w 227"/>
                <a:gd name="T3" fmla="*/ 126 h 268"/>
                <a:gd name="T4" fmla="*/ 195 w 227"/>
                <a:gd name="T5" fmla="*/ 70 h 268"/>
                <a:gd name="T6" fmla="*/ 195 w 227"/>
                <a:gd name="T7" fmla="*/ 69 h 268"/>
                <a:gd name="T8" fmla="*/ 178 w 227"/>
                <a:gd name="T9" fmla="*/ 24 h 268"/>
                <a:gd name="T10" fmla="*/ 114 w 227"/>
                <a:gd name="T11" fmla="*/ 0 h 268"/>
                <a:gd name="T12" fmla="*/ 58 w 227"/>
                <a:gd name="T13" fmla="*/ 0 h 268"/>
                <a:gd name="T14" fmla="*/ 0 w 227"/>
                <a:gd name="T15" fmla="*/ 46 h 268"/>
                <a:gd name="T16" fmla="*/ 0 w 227"/>
                <a:gd name="T17" fmla="*/ 268 h 268"/>
                <a:gd name="T18" fmla="*/ 127 w 227"/>
                <a:gd name="T19" fmla="*/ 268 h 268"/>
                <a:gd name="T20" fmla="*/ 227 w 227"/>
                <a:gd name="T21" fmla="*/ 194 h 268"/>
                <a:gd name="T22" fmla="*/ 227 w 227"/>
                <a:gd name="T23" fmla="*/ 194 h 268"/>
                <a:gd name="T24" fmla="*/ 169 w 227"/>
                <a:gd name="T25" fmla="*/ 127 h 268"/>
                <a:gd name="T26" fmla="*/ 52 w 227"/>
                <a:gd name="T27" fmla="*/ 52 h 268"/>
                <a:gd name="T28" fmla="*/ 106 w 227"/>
                <a:gd name="T29" fmla="*/ 52 h 268"/>
                <a:gd name="T30" fmla="*/ 141 w 227"/>
                <a:gd name="T31" fmla="*/ 79 h 268"/>
                <a:gd name="T32" fmla="*/ 141 w 227"/>
                <a:gd name="T33" fmla="*/ 80 h 268"/>
                <a:gd name="T34" fmla="*/ 102 w 227"/>
                <a:gd name="T35" fmla="*/ 108 h 268"/>
                <a:gd name="T36" fmla="*/ 52 w 227"/>
                <a:gd name="T37" fmla="*/ 108 h 268"/>
                <a:gd name="T38" fmla="*/ 52 w 227"/>
                <a:gd name="T39" fmla="*/ 52 h 268"/>
                <a:gd name="T40" fmla="*/ 169 w 227"/>
                <a:gd name="T41" fmla="*/ 187 h 268"/>
                <a:gd name="T42" fmla="*/ 127 w 227"/>
                <a:gd name="T43" fmla="*/ 216 h 268"/>
                <a:gd name="T44" fmla="*/ 57 w 227"/>
                <a:gd name="T45" fmla="*/ 216 h 268"/>
                <a:gd name="T46" fmla="*/ 57 w 227"/>
                <a:gd name="T47" fmla="*/ 157 h 268"/>
                <a:gd name="T48" fmla="*/ 125 w 227"/>
                <a:gd name="T49" fmla="*/ 157 h 268"/>
                <a:gd name="T50" fmla="*/ 169 w 227"/>
                <a:gd name="T51" fmla="*/ 186 h 268"/>
                <a:gd name="T52" fmla="*/ 169 w 227"/>
                <a:gd name="T53" fmla="*/ 18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268">
                  <a:moveTo>
                    <a:pt x="169" y="127"/>
                  </a:moveTo>
                  <a:cubicBezTo>
                    <a:pt x="165" y="126"/>
                    <a:pt x="165" y="126"/>
                    <a:pt x="165" y="126"/>
                  </a:cubicBezTo>
                  <a:cubicBezTo>
                    <a:pt x="181" y="115"/>
                    <a:pt x="195" y="99"/>
                    <a:pt x="195" y="70"/>
                  </a:cubicBezTo>
                  <a:cubicBezTo>
                    <a:pt x="195" y="69"/>
                    <a:pt x="195" y="69"/>
                    <a:pt x="195" y="69"/>
                  </a:cubicBezTo>
                  <a:cubicBezTo>
                    <a:pt x="195" y="51"/>
                    <a:pt x="189" y="36"/>
                    <a:pt x="178" y="24"/>
                  </a:cubicBezTo>
                  <a:cubicBezTo>
                    <a:pt x="164" y="9"/>
                    <a:pt x="142" y="0"/>
                    <a:pt x="114" y="0"/>
                  </a:cubicBezTo>
                  <a:cubicBezTo>
                    <a:pt x="58" y="0"/>
                    <a:pt x="58" y="0"/>
                    <a:pt x="58" y="0"/>
                  </a:cubicBezTo>
                  <a:cubicBezTo>
                    <a:pt x="0" y="46"/>
                    <a:pt x="0" y="46"/>
                    <a:pt x="0" y="46"/>
                  </a:cubicBezTo>
                  <a:cubicBezTo>
                    <a:pt x="0" y="268"/>
                    <a:pt x="0" y="268"/>
                    <a:pt x="0" y="268"/>
                  </a:cubicBezTo>
                  <a:cubicBezTo>
                    <a:pt x="127" y="268"/>
                    <a:pt x="127" y="268"/>
                    <a:pt x="127" y="268"/>
                  </a:cubicBezTo>
                  <a:cubicBezTo>
                    <a:pt x="187" y="268"/>
                    <a:pt x="227" y="243"/>
                    <a:pt x="227" y="194"/>
                  </a:cubicBezTo>
                  <a:cubicBezTo>
                    <a:pt x="227" y="194"/>
                    <a:pt x="227" y="194"/>
                    <a:pt x="227" y="194"/>
                  </a:cubicBezTo>
                  <a:cubicBezTo>
                    <a:pt x="227" y="158"/>
                    <a:pt x="204" y="131"/>
                    <a:pt x="169" y="127"/>
                  </a:cubicBezTo>
                  <a:close/>
                  <a:moveTo>
                    <a:pt x="52" y="52"/>
                  </a:moveTo>
                  <a:cubicBezTo>
                    <a:pt x="106" y="52"/>
                    <a:pt x="106" y="52"/>
                    <a:pt x="106" y="52"/>
                  </a:cubicBezTo>
                  <a:cubicBezTo>
                    <a:pt x="128" y="52"/>
                    <a:pt x="141" y="62"/>
                    <a:pt x="141" y="79"/>
                  </a:cubicBezTo>
                  <a:cubicBezTo>
                    <a:pt x="141" y="80"/>
                    <a:pt x="141" y="80"/>
                    <a:pt x="141" y="80"/>
                  </a:cubicBezTo>
                  <a:cubicBezTo>
                    <a:pt x="141" y="100"/>
                    <a:pt x="126" y="108"/>
                    <a:pt x="102" y="108"/>
                  </a:cubicBezTo>
                  <a:cubicBezTo>
                    <a:pt x="52" y="108"/>
                    <a:pt x="52" y="108"/>
                    <a:pt x="52" y="108"/>
                  </a:cubicBezTo>
                  <a:lnTo>
                    <a:pt x="52" y="52"/>
                  </a:lnTo>
                  <a:close/>
                  <a:moveTo>
                    <a:pt x="169" y="187"/>
                  </a:moveTo>
                  <a:cubicBezTo>
                    <a:pt x="169" y="207"/>
                    <a:pt x="153" y="216"/>
                    <a:pt x="127" y="216"/>
                  </a:cubicBezTo>
                  <a:cubicBezTo>
                    <a:pt x="57" y="216"/>
                    <a:pt x="57" y="216"/>
                    <a:pt x="57" y="216"/>
                  </a:cubicBezTo>
                  <a:cubicBezTo>
                    <a:pt x="57" y="157"/>
                    <a:pt x="57" y="157"/>
                    <a:pt x="57" y="157"/>
                  </a:cubicBezTo>
                  <a:cubicBezTo>
                    <a:pt x="125" y="157"/>
                    <a:pt x="125" y="157"/>
                    <a:pt x="125" y="157"/>
                  </a:cubicBezTo>
                  <a:cubicBezTo>
                    <a:pt x="155" y="157"/>
                    <a:pt x="169" y="168"/>
                    <a:pt x="169" y="186"/>
                  </a:cubicBezTo>
                  <a:lnTo>
                    <a:pt x="169"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5" name="Freeform 6">
              <a:extLst>
                <a:ext uri="{FF2B5EF4-FFF2-40B4-BE49-F238E27FC236}">
                  <a16:creationId xmlns:a16="http://schemas.microsoft.com/office/drawing/2014/main" id="{6C82882B-5CE1-4D73-9D47-E9E023581D81}"/>
                </a:ext>
              </a:extLst>
            </p:cNvPr>
            <p:cNvSpPr>
              <a:spLocks/>
            </p:cNvSpPr>
            <p:nvPr/>
          </p:nvSpPr>
          <p:spPr bwMode="auto">
            <a:xfrm>
              <a:off x="8927969" y="5321278"/>
              <a:ext cx="134363" cy="159628"/>
            </a:xfrm>
            <a:custGeom>
              <a:avLst/>
              <a:gdLst>
                <a:gd name="T0" fmla="*/ 0 w 468"/>
                <a:gd name="T1" fmla="*/ 0 h 556"/>
                <a:gd name="T2" fmla="*/ 120 w 468"/>
                <a:gd name="T3" fmla="*/ 0 h 556"/>
                <a:gd name="T4" fmla="*/ 120 w 468"/>
                <a:gd name="T5" fmla="*/ 220 h 556"/>
                <a:gd name="T6" fmla="*/ 346 w 468"/>
                <a:gd name="T7" fmla="*/ 220 h 556"/>
                <a:gd name="T8" fmla="*/ 346 w 468"/>
                <a:gd name="T9" fmla="*/ 0 h 556"/>
                <a:gd name="T10" fmla="*/ 468 w 468"/>
                <a:gd name="T11" fmla="*/ 0 h 556"/>
                <a:gd name="T12" fmla="*/ 468 w 468"/>
                <a:gd name="T13" fmla="*/ 459 h 556"/>
                <a:gd name="T14" fmla="*/ 346 w 468"/>
                <a:gd name="T15" fmla="*/ 556 h 556"/>
                <a:gd name="T16" fmla="*/ 346 w 468"/>
                <a:gd name="T17" fmla="*/ 332 h 556"/>
                <a:gd name="T18" fmla="*/ 120 w 468"/>
                <a:gd name="T19" fmla="*/ 332 h 556"/>
                <a:gd name="T20" fmla="*/ 120 w 468"/>
                <a:gd name="T21" fmla="*/ 556 h 556"/>
                <a:gd name="T22" fmla="*/ 0 w 468"/>
                <a:gd name="T23" fmla="*/ 556 h 556"/>
                <a:gd name="T24" fmla="*/ 0 w 468"/>
                <a:gd name="T2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556">
                  <a:moveTo>
                    <a:pt x="0" y="0"/>
                  </a:moveTo>
                  <a:lnTo>
                    <a:pt x="120" y="0"/>
                  </a:lnTo>
                  <a:lnTo>
                    <a:pt x="120" y="220"/>
                  </a:lnTo>
                  <a:lnTo>
                    <a:pt x="346" y="220"/>
                  </a:lnTo>
                  <a:lnTo>
                    <a:pt x="346" y="0"/>
                  </a:lnTo>
                  <a:lnTo>
                    <a:pt x="468" y="0"/>
                  </a:lnTo>
                  <a:lnTo>
                    <a:pt x="468" y="459"/>
                  </a:lnTo>
                  <a:lnTo>
                    <a:pt x="346" y="556"/>
                  </a:lnTo>
                  <a:lnTo>
                    <a:pt x="346" y="332"/>
                  </a:lnTo>
                  <a:lnTo>
                    <a:pt x="120" y="332"/>
                  </a:lnTo>
                  <a:lnTo>
                    <a:pt x="120" y="556"/>
                  </a:lnTo>
                  <a:lnTo>
                    <a:pt x="0" y="55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6" name="Freeform 7">
              <a:extLst>
                <a:ext uri="{FF2B5EF4-FFF2-40B4-BE49-F238E27FC236}">
                  <a16:creationId xmlns:a16="http://schemas.microsoft.com/office/drawing/2014/main" id="{326D2987-D686-4574-AFD0-941D11777B4E}"/>
                </a:ext>
              </a:extLst>
            </p:cNvPr>
            <p:cNvSpPr>
              <a:spLocks/>
            </p:cNvSpPr>
            <p:nvPr/>
          </p:nvSpPr>
          <p:spPr bwMode="auto">
            <a:xfrm>
              <a:off x="9083290" y="5321278"/>
              <a:ext cx="95604" cy="159628"/>
            </a:xfrm>
            <a:custGeom>
              <a:avLst/>
              <a:gdLst>
                <a:gd name="T0" fmla="*/ 0 w 333"/>
                <a:gd name="T1" fmla="*/ 0 h 556"/>
                <a:gd name="T2" fmla="*/ 120 w 333"/>
                <a:gd name="T3" fmla="*/ 0 h 556"/>
                <a:gd name="T4" fmla="*/ 120 w 333"/>
                <a:gd name="T5" fmla="*/ 444 h 556"/>
                <a:gd name="T6" fmla="*/ 333 w 333"/>
                <a:gd name="T7" fmla="*/ 444 h 556"/>
                <a:gd name="T8" fmla="*/ 333 w 333"/>
                <a:gd name="T9" fmla="*/ 556 h 556"/>
                <a:gd name="T10" fmla="*/ 0 w 333"/>
                <a:gd name="T11" fmla="*/ 556 h 556"/>
                <a:gd name="T12" fmla="*/ 0 w 333"/>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333" h="556">
                  <a:moveTo>
                    <a:pt x="0" y="0"/>
                  </a:moveTo>
                  <a:lnTo>
                    <a:pt x="120" y="0"/>
                  </a:lnTo>
                  <a:lnTo>
                    <a:pt x="120" y="444"/>
                  </a:lnTo>
                  <a:lnTo>
                    <a:pt x="333" y="444"/>
                  </a:lnTo>
                  <a:lnTo>
                    <a:pt x="333" y="556"/>
                  </a:lnTo>
                  <a:lnTo>
                    <a:pt x="0" y="55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7" name="Freeform 8">
              <a:extLst>
                <a:ext uri="{FF2B5EF4-FFF2-40B4-BE49-F238E27FC236}">
                  <a16:creationId xmlns:a16="http://schemas.microsoft.com/office/drawing/2014/main" id="{8BCD0512-2229-437E-A309-7FEB158D6CBD}"/>
                </a:ext>
              </a:extLst>
            </p:cNvPr>
            <p:cNvSpPr>
              <a:spLocks/>
            </p:cNvSpPr>
            <p:nvPr/>
          </p:nvSpPr>
          <p:spPr bwMode="auto">
            <a:xfrm>
              <a:off x="8833226" y="5106527"/>
              <a:ext cx="587407" cy="588555"/>
            </a:xfrm>
            <a:custGeom>
              <a:avLst/>
              <a:gdLst>
                <a:gd name="T0" fmla="*/ 883 w 987"/>
                <a:gd name="T1" fmla="*/ 191 h 987"/>
                <a:gd name="T2" fmla="*/ 883 w 987"/>
                <a:gd name="T3" fmla="*/ 191 h 987"/>
                <a:gd name="T4" fmla="*/ 494 w 987"/>
                <a:gd name="T5" fmla="*/ 0 h 987"/>
                <a:gd name="T6" fmla="*/ 0 w 987"/>
                <a:gd name="T7" fmla="*/ 494 h 987"/>
                <a:gd name="T8" fmla="*/ 19 w 987"/>
                <a:gd name="T9" fmla="*/ 627 h 987"/>
                <a:gd name="T10" fmla="*/ 90 w 987"/>
                <a:gd name="T11" fmla="*/ 627 h 987"/>
                <a:gd name="T12" fmla="*/ 68 w 987"/>
                <a:gd name="T13" fmla="*/ 494 h 987"/>
                <a:gd name="T14" fmla="*/ 494 w 987"/>
                <a:gd name="T15" fmla="*/ 68 h 987"/>
                <a:gd name="T16" fmla="*/ 830 w 987"/>
                <a:gd name="T17" fmla="*/ 233 h 987"/>
                <a:gd name="T18" fmla="*/ 830 w 987"/>
                <a:gd name="T19" fmla="*/ 233 h 987"/>
                <a:gd name="T20" fmla="*/ 919 w 987"/>
                <a:gd name="T21" fmla="*/ 493 h 987"/>
                <a:gd name="T22" fmla="*/ 493 w 987"/>
                <a:gd name="T23" fmla="*/ 919 h 987"/>
                <a:gd name="T24" fmla="*/ 159 w 987"/>
                <a:gd name="T25" fmla="*/ 757 h 987"/>
                <a:gd name="T26" fmla="*/ 106 w 987"/>
                <a:gd name="T27" fmla="*/ 798 h 987"/>
                <a:gd name="T28" fmla="*/ 493 w 987"/>
                <a:gd name="T29" fmla="*/ 987 h 987"/>
                <a:gd name="T30" fmla="*/ 987 w 987"/>
                <a:gd name="T31" fmla="*/ 493 h 987"/>
                <a:gd name="T32" fmla="*/ 883 w 987"/>
                <a:gd name="T33" fmla="*/ 19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7" h="987">
                  <a:moveTo>
                    <a:pt x="883" y="191"/>
                  </a:moveTo>
                  <a:cubicBezTo>
                    <a:pt x="883" y="191"/>
                    <a:pt x="883" y="191"/>
                    <a:pt x="883" y="191"/>
                  </a:cubicBezTo>
                  <a:cubicBezTo>
                    <a:pt x="793" y="75"/>
                    <a:pt x="652" y="0"/>
                    <a:pt x="494" y="0"/>
                  </a:cubicBezTo>
                  <a:cubicBezTo>
                    <a:pt x="222" y="0"/>
                    <a:pt x="0" y="222"/>
                    <a:pt x="0" y="494"/>
                  </a:cubicBezTo>
                  <a:cubicBezTo>
                    <a:pt x="0" y="540"/>
                    <a:pt x="7" y="585"/>
                    <a:pt x="19" y="627"/>
                  </a:cubicBezTo>
                  <a:cubicBezTo>
                    <a:pt x="90" y="627"/>
                    <a:pt x="90" y="627"/>
                    <a:pt x="90" y="627"/>
                  </a:cubicBezTo>
                  <a:cubicBezTo>
                    <a:pt x="76" y="585"/>
                    <a:pt x="68" y="541"/>
                    <a:pt x="68" y="494"/>
                  </a:cubicBezTo>
                  <a:cubicBezTo>
                    <a:pt x="68" y="259"/>
                    <a:pt x="259" y="68"/>
                    <a:pt x="494" y="68"/>
                  </a:cubicBezTo>
                  <a:cubicBezTo>
                    <a:pt x="630" y="68"/>
                    <a:pt x="752" y="133"/>
                    <a:pt x="830" y="233"/>
                  </a:cubicBezTo>
                  <a:cubicBezTo>
                    <a:pt x="830" y="233"/>
                    <a:pt x="830" y="233"/>
                    <a:pt x="830" y="233"/>
                  </a:cubicBezTo>
                  <a:cubicBezTo>
                    <a:pt x="886" y="305"/>
                    <a:pt x="919" y="395"/>
                    <a:pt x="919" y="493"/>
                  </a:cubicBezTo>
                  <a:cubicBezTo>
                    <a:pt x="919" y="728"/>
                    <a:pt x="728" y="919"/>
                    <a:pt x="493" y="919"/>
                  </a:cubicBezTo>
                  <a:cubicBezTo>
                    <a:pt x="358" y="919"/>
                    <a:pt x="237" y="855"/>
                    <a:pt x="159" y="757"/>
                  </a:cubicBezTo>
                  <a:cubicBezTo>
                    <a:pt x="106" y="798"/>
                    <a:pt x="106" y="798"/>
                    <a:pt x="106" y="798"/>
                  </a:cubicBezTo>
                  <a:cubicBezTo>
                    <a:pt x="196" y="913"/>
                    <a:pt x="336" y="987"/>
                    <a:pt x="493" y="987"/>
                  </a:cubicBezTo>
                  <a:cubicBezTo>
                    <a:pt x="765" y="987"/>
                    <a:pt x="987" y="765"/>
                    <a:pt x="987" y="493"/>
                  </a:cubicBezTo>
                  <a:cubicBezTo>
                    <a:pt x="987" y="379"/>
                    <a:pt x="948" y="275"/>
                    <a:pt x="883" y="19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8" name="Freeform 9">
              <a:extLst>
                <a:ext uri="{FF2B5EF4-FFF2-40B4-BE49-F238E27FC236}">
                  <a16:creationId xmlns:a16="http://schemas.microsoft.com/office/drawing/2014/main" id="{4E208CDB-48C2-4B75-AF5E-4DBA4E88A970}"/>
                </a:ext>
              </a:extLst>
            </p:cNvPr>
            <p:cNvSpPr>
              <a:spLocks/>
            </p:cNvSpPr>
            <p:nvPr/>
          </p:nvSpPr>
          <p:spPr bwMode="auto">
            <a:xfrm>
              <a:off x="8844423" y="5480331"/>
              <a:ext cx="42491" cy="574"/>
            </a:xfrm>
            <a:custGeom>
              <a:avLst/>
              <a:gdLst>
                <a:gd name="T0" fmla="*/ 71 w 71"/>
                <a:gd name="T1" fmla="*/ 0 h 1"/>
                <a:gd name="T2" fmla="*/ 0 w 71"/>
                <a:gd name="T3" fmla="*/ 0 h 1"/>
                <a:gd name="T4" fmla="*/ 0 w 71"/>
                <a:gd name="T5" fmla="*/ 1 h 1"/>
                <a:gd name="T6" fmla="*/ 71 w 71"/>
                <a:gd name="T7" fmla="*/ 1 h 1"/>
                <a:gd name="T8" fmla="*/ 71 w 71"/>
                <a:gd name="T9" fmla="*/ 0 h 1"/>
              </a:gdLst>
              <a:ahLst/>
              <a:cxnLst>
                <a:cxn ang="0">
                  <a:pos x="T0" y="T1"/>
                </a:cxn>
                <a:cxn ang="0">
                  <a:pos x="T2" y="T3"/>
                </a:cxn>
                <a:cxn ang="0">
                  <a:pos x="T4" y="T5"/>
                </a:cxn>
                <a:cxn ang="0">
                  <a:pos x="T6" y="T7"/>
                </a:cxn>
                <a:cxn ang="0">
                  <a:pos x="T8" y="T9"/>
                </a:cxn>
              </a:cxnLst>
              <a:rect l="0" t="0" r="r" b="b"/>
              <a:pathLst>
                <a:path w="71" h="1">
                  <a:moveTo>
                    <a:pt x="71" y="0"/>
                  </a:moveTo>
                  <a:cubicBezTo>
                    <a:pt x="0" y="0"/>
                    <a:pt x="0" y="0"/>
                    <a:pt x="0" y="0"/>
                  </a:cubicBezTo>
                  <a:cubicBezTo>
                    <a:pt x="0" y="1"/>
                    <a:pt x="0" y="1"/>
                    <a:pt x="0" y="1"/>
                  </a:cubicBezTo>
                  <a:cubicBezTo>
                    <a:pt x="71" y="1"/>
                    <a:pt x="71" y="1"/>
                    <a:pt x="71" y="1"/>
                  </a:cubicBezTo>
                  <a:cubicBezTo>
                    <a:pt x="71" y="1"/>
                    <a:pt x="71" y="1"/>
                    <a:pt x="7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9" name="Freeform 10">
              <a:extLst>
                <a:ext uri="{FF2B5EF4-FFF2-40B4-BE49-F238E27FC236}">
                  <a16:creationId xmlns:a16="http://schemas.microsoft.com/office/drawing/2014/main" id="{38D660C4-5D2D-47D6-A507-EB6E13156D0C}"/>
                </a:ext>
              </a:extLst>
            </p:cNvPr>
            <p:cNvSpPr>
              <a:spLocks/>
            </p:cNvSpPr>
            <p:nvPr/>
          </p:nvSpPr>
          <p:spPr bwMode="auto">
            <a:xfrm>
              <a:off x="8896388" y="5557848"/>
              <a:ext cx="32155" cy="25265"/>
            </a:xfrm>
            <a:custGeom>
              <a:avLst/>
              <a:gdLst>
                <a:gd name="T0" fmla="*/ 53 w 54"/>
                <a:gd name="T1" fmla="*/ 0 h 42"/>
                <a:gd name="T2" fmla="*/ 0 w 54"/>
                <a:gd name="T3" fmla="*/ 42 h 42"/>
                <a:gd name="T4" fmla="*/ 0 w 54"/>
                <a:gd name="T5" fmla="*/ 42 h 42"/>
                <a:gd name="T6" fmla="*/ 54 w 54"/>
                <a:gd name="T7" fmla="*/ 0 h 42"/>
                <a:gd name="T8" fmla="*/ 53 w 54"/>
                <a:gd name="T9" fmla="*/ 0 h 42"/>
              </a:gdLst>
              <a:ahLst/>
              <a:cxnLst>
                <a:cxn ang="0">
                  <a:pos x="T0" y="T1"/>
                </a:cxn>
                <a:cxn ang="0">
                  <a:pos x="T2" y="T3"/>
                </a:cxn>
                <a:cxn ang="0">
                  <a:pos x="T4" y="T5"/>
                </a:cxn>
                <a:cxn ang="0">
                  <a:pos x="T6" y="T7"/>
                </a:cxn>
                <a:cxn ang="0">
                  <a:pos x="T8" y="T9"/>
                </a:cxn>
              </a:cxnLst>
              <a:rect l="0" t="0" r="r" b="b"/>
              <a:pathLst>
                <a:path w="54" h="42">
                  <a:moveTo>
                    <a:pt x="53" y="0"/>
                  </a:moveTo>
                  <a:cubicBezTo>
                    <a:pt x="0" y="42"/>
                    <a:pt x="0" y="42"/>
                    <a:pt x="0" y="42"/>
                  </a:cubicBezTo>
                  <a:cubicBezTo>
                    <a:pt x="0" y="42"/>
                    <a:pt x="0" y="42"/>
                    <a:pt x="0" y="42"/>
                  </a:cubicBezTo>
                  <a:cubicBezTo>
                    <a:pt x="54" y="0"/>
                    <a:pt x="54" y="0"/>
                    <a:pt x="54" y="0"/>
                  </a:cubicBezTo>
                  <a:cubicBezTo>
                    <a:pt x="54" y="0"/>
                    <a:pt x="53" y="0"/>
                    <a:pt x="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20" name="Title 1">
            <a:extLst>
              <a:ext uri="{FF2B5EF4-FFF2-40B4-BE49-F238E27FC236}">
                <a16:creationId xmlns:a16="http://schemas.microsoft.com/office/drawing/2014/main" id="{3DE1A819-B4F6-481F-AE65-CD7E45049FF9}"/>
              </a:ext>
            </a:extLst>
          </p:cNvPr>
          <p:cNvSpPr>
            <a:spLocks noGrp="1"/>
          </p:cNvSpPr>
          <p:nvPr>
            <p:ph type="ctrTitle" hasCustomPrompt="1"/>
          </p:nvPr>
        </p:nvSpPr>
        <p:spPr>
          <a:xfrm>
            <a:off x="1040399" y="1787564"/>
            <a:ext cx="6127163" cy="1815409"/>
          </a:xfrm>
        </p:spPr>
        <p:txBody>
          <a:bodyPr anchor="b"/>
          <a:lstStyle>
            <a:lvl1pPr algn="l">
              <a:defRPr sz="3600" b="0">
                <a:solidFill>
                  <a:schemeClr val="bg1"/>
                </a:solidFill>
              </a:defRPr>
            </a:lvl1pPr>
          </a:lstStyle>
          <a:p>
            <a:r>
              <a:rPr lang="da-DK" dirty="0"/>
              <a:t>Klik for at tilføje titel</a:t>
            </a:r>
          </a:p>
        </p:txBody>
      </p:sp>
      <p:sp>
        <p:nvSpPr>
          <p:cNvPr id="30" name="Subtitle 2">
            <a:extLst>
              <a:ext uri="{FF2B5EF4-FFF2-40B4-BE49-F238E27FC236}">
                <a16:creationId xmlns:a16="http://schemas.microsoft.com/office/drawing/2014/main" id="{263566D6-B33D-483C-A151-72AE2DF70021}"/>
              </a:ext>
            </a:extLst>
          </p:cNvPr>
          <p:cNvSpPr>
            <a:spLocks noGrp="1"/>
          </p:cNvSpPr>
          <p:nvPr>
            <p:ph type="subTitle" idx="1" hasCustomPrompt="1"/>
          </p:nvPr>
        </p:nvSpPr>
        <p:spPr>
          <a:xfrm>
            <a:off x="1040399" y="3742546"/>
            <a:ext cx="6127163" cy="244800"/>
          </a:xfrm>
        </p:spPr>
        <p:txBody>
          <a:bodyPr anchor="t" anchorCtr="0"/>
          <a:lstStyle>
            <a:lvl1pPr marL="0" indent="0" algn="l">
              <a:spcBef>
                <a:spcPts val="0"/>
              </a:spcBef>
              <a:buFont typeface="Verdana" panose="020B0604030504040204" pitchFamily="34" charset="0"/>
              <a:buChar char="​"/>
              <a:defRPr sz="1600">
                <a:solidFill>
                  <a:schemeClr val="bg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Tekstfelt 2">
            <a:extLst>
              <a:ext uri="{FF2B5EF4-FFF2-40B4-BE49-F238E27FC236}">
                <a16:creationId xmlns:a16="http://schemas.microsoft.com/office/drawing/2014/main" id="{9EB5BD45-9B8D-E4FF-68C1-0A0B452E86C4}"/>
              </a:ext>
            </a:extLst>
          </p:cNvPr>
          <p:cNvSpPr txBox="1"/>
          <p:nvPr userDrawn="1"/>
        </p:nvSpPr>
        <p:spPr>
          <a:xfrm>
            <a:off x="1484485" y="5086245"/>
            <a:ext cx="2683669" cy="246221"/>
          </a:xfrm>
          <a:prstGeom prst="rect">
            <a:avLst/>
          </a:prstGeom>
          <a:noFill/>
        </p:spPr>
        <p:txBody>
          <a:bodyPr wrap="square" lIns="0" tIns="0" rIns="0" bIns="0" rtlCol="0">
            <a:spAutoFit/>
          </a:bodyPr>
          <a:lstStyle/>
          <a:p>
            <a:pPr algn="l"/>
            <a:r>
              <a:rPr lang="da-DK" sz="800" dirty="0">
                <a:solidFill>
                  <a:schemeClr val="bg1"/>
                </a:solidFill>
              </a:rPr>
              <a:t>Vi er et uafhængigt medlem af det globale rådgivnings- og revisionsnetværk</a:t>
            </a:r>
          </a:p>
        </p:txBody>
      </p:sp>
    </p:spTree>
    <p:extLst>
      <p:ext uri="{BB962C8B-B14F-4D97-AF65-F5344CB8AC3E}">
        <p14:creationId xmlns:p14="http://schemas.microsoft.com/office/powerpoint/2010/main" val="635639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gasin 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DB140-B1CC-4885-9156-4B69773E6A41}"/>
              </a:ext>
            </a:extLst>
          </p:cNvPr>
          <p:cNvSpPr/>
          <p:nvPr userDrawn="1"/>
        </p:nvSpPr>
        <p:spPr bwMode="ltGray">
          <a:xfrm>
            <a:off x="0" y="0"/>
            <a:ext cx="3128963"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1" y="540000"/>
            <a:ext cx="2336550" cy="1404000"/>
          </a:xfrm>
        </p:spPr>
        <p:txBody>
          <a:bodyPr/>
          <a:lstStyle>
            <a:lvl1pPr>
              <a:defRPr>
                <a:solidFill>
                  <a:schemeClr val="bg1"/>
                </a:solidFill>
              </a:defRPr>
            </a:lvl1pPr>
          </a:lstStyle>
          <a:p>
            <a:r>
              <a:rPr lang="da-DK" dirty="0"/>
              <a:t>Klik for at tilføje titel</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lvl1pPr>
              <a:defRPr>
                <a:solidFill>
                  <a:schemeClr val="accent1"/>
                </a:solidFill>
              </a:defRPr>
            </a:lvl1pPr>
          </a:lstStyle>
          <a:p>
            <a:fld id="{C19F634C-C234-4199-BD1D-530DA465143E}"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lvl1pPr>
              <a:defRPr>
                <a:solidFill>
                  <a:schemeClr val="accent1"/>
                </a:solidFill>
              </a:defRPr>
            </a:lvl1p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1" name="Text Placeholder 10">
            <a:extLst>
              <a:ext uri="{FF2B5EF4-FFF2-40B4-BE49-F238E27FC236}">
                <a16:creationId xmlns:a16="http://schemas.microsoft.com/office/drawing/2014/main" id="{22286BF3-017C-437E-A725-02EE84E562A5}"/>
              </a:ext>
            </a:extLst>
          </p:cNvPr>
          <p:cNvSpPr>
            <a:spLocks noGrp="1"/>
          </p:cNvSpPr>
          <p:nvPr>
            <p:ph type="body" sz="quarter" idx="13" hasCustomPrompt="1"/>
          </p:nvPr>
        </p:nvSpPr>
        <p:spPr>
          <a:xfrm>
            <a:off x="539749" y="2255863"/>
            <a:ext cx="2336550" cy="4060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
        <p:nvSpPr>
          <p:cNvPr id="3" name="Text Placeholder 2">
            <a:extLst>
              <a:ext uri="{FF2B5EF4-FFF2-40B4-BE49-F238E27FC236}">
                <a16:creationId xmlns:a16="http://schemas.microsoft.com/office/drawing/2014/main" id="{6E3DA692-D4B6-4F91-BE5C-987C8EB90E91}"/>
              </a:ext>
            </a:extLst>
          </p:cNvPr>
          <p:cNvSpPr>
            <a:spLocks noGrp="1"/>
          </p:cNvSpPr>
          <p:nvPr>
            <p:ph type="body" sz="quarter" idx="14" hasCustomPrompt="1"/>
          </p:nvPr>
        </p:nvSpPr>
        <p:spPr>
          <a:xfrm>
            <a:off x="3379788" y="540226"/>
            <a:ext cx="3535111" cy="3595688"/>
          </a:xfrm>
          <a:prstGeom prst="roundRect">
            <a:avLst>
              <a:gd name="adj" fmla="val 5389"/>
            </a:avLst>
          </a:prstGeom>
          <a:ln w="38100">
            <a:solidFill>
              <a:schemeClr val="bg2"/>
            </a:solidFill>
          </a:ln>
        </p:spPr>
        <p:txBody>
          <a:bodyPr lIns="72000" tIns="72000" rIns="72000" bIns="72000"/>
          <a:lstStyle>
            <a:lvl1pPr marL="0" indent="0">
              <a:buNone/>
              <a:defRPr sz="1600">
                <a:solidFill>
                  <a:schemeClr val="accent1"/>
                </a:solidFill>
              </a:defRPr>
            </a:lvl1pPr>
          </a:lstStyle>
          <a:p>
            <a:pPr lvl="0"/>
            <a:r>
              <a:rPr lang="da-DK" dirty="0"/>
              <a:t>Klik for at tilføje titel</a:t>
            </a:r>
          </a:p>
        </p:txBody>
      </p:sp>
      <p:sp>
        <p:nvSpPr>
          <p:cNvPr id="9" name="Text Placeholder 8">
            <a:extLst>
              <a:ext uri="{FF2B5EF4-FFF2-40B4-BE49-F238E27FC236}">
                <a16:creationId xmlns:a16="http://schemas.microsoft.com/office/drawing/2014/main" id="{C4577B2A-D7ED-48C1-B7C1-B5C84B30F5DF}"/>
              </a:ext>
            </a:extLst>
          </p:cNvPr>
          <p:cNvSpPr>
            <a:spLocks noGrp="1"/>
          </p:cNvSpPr>
          <p:nvPr>
            <p:ph type="body" sz="quarter" idx="15" hasCustomPrompt="1"/>
          </p:nvPr>
        </p:nvSpPr>
        <p:spPr>
          <a:xfrm>
            <a:off x="3379788" y="4416425"/>
            <a:ext cx="3535111" cy="1900238"/>
          </a:xfrm>
          <a:prstGeom prst="roundRect">
            <a:avLst>
              <a:gd name="adj" fmla="val 10025"/>
            </a:avLst>
          </a:prstGeom>
          <a:ln w="38100">
            <a:solidFill>
              <a:schemeClr val="bg2"/>
            </a:solidFill>
          </a:ln>
        </p:spPr>
        <p:txBody>
          <a:bodyPr lIns="72000" tIns="72000" rIns="72000" bIns="72000"/>
          <a:lstStyle>
            <a:lvl1pPr marL="0" indent="0">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dirty="0"/>
              <a:t>Klik for at tilføje titel</a:t>
            </a:r>
          </a:p>
        </p:txBody>
      </p:sp>
      <p:sp>
        <p:nvSpPr>
          <p:cNvPr id="27" name="Text Placeholder 26">
            <a:extLst>
              <a:ext uri="{FF2B5EF4-FFF2-40B4-BE49-F238E27FC236}">
                <a16:creationId xmlns:a16="http://schemas.microsoft.com/office/drawing/2014/main" id="{06278636-7F04-432D-8C3E-841C2F7EC397}"/>
              </a:ext>
            </a:extLst>
          </p:cNvPr>
          <p:cNvSpPr>
            <a:spLocks noGrp="1"/>
          </p:cNvSpPr>
          <p:nvPr>
            <p:ph type="body" sz="quarter" idx="16" hasCustomPrompt="1"/>
          </p:nvPr>
        </p:nvSpPr>
        <p:spPr>
          <a:xfrm>
            <a:off x="7167563" y="539750"/>
            <a:ext cx="4483100" cy="3595688"/>
          </a:xfrm>
          <a:prstGeom prst="roundRect">
            <a:avLst>
              <a:gd name="adj" fmla="val 5298"/>
            </a:avLst>
          </a:prstGeom>
          <a:ln w="38100">
            <a:solidFill>
              <a:schemeClr val="bg2"/>
            </a:solidFill>
          </a:ln>
        </p:spPr>
        <p:txBody>
          <a:bodyPr lIns="72000" tIns="72000" rIns="72000" bIns="72000"/>
          <a:lstStyle>
            <a:lvl1pPr marL="0" indent="0">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dirty="0"/>
              <a:t>Klik for at tilføje titel</a:t>
            </a:r>
          </a:p>
        </p:txBody>
      </p:sp>
      <p:sp>
        <p:nvSpPr>
          <p:cNvPr id="29" name="Text Placeholder 28">
            <a:extLst>
              <a:ext uri="{FF2B5EF4-FFF2-40B4-BE49-F238E27FC236}">
                <a16:creationId xmlns:a16="http://schemas.microsoft.com/office/drawing/2014/main" id="{C666D3E1-2B46-4175-8370-C5EE1324AAFC}"/>
              </a:ext>
            </a:extLst>
          </p:cNvPr>
          <p:cNvSpPr>
            <a:spLocks noGrp="1"/>
          </p:cNvSpPr>
          <p:nvPr>
            <p:ph type="body" sz="quarter" idx="17" hasCustomPrompt="1"/>
          </p:nvPr>
        </p:nvSpPr>
        <p:spPr>
          <a:xfrm>
            <a:off x="7167563" y="4414838"/>
            <a:ext cx="4483100" cy="1903412"/>
          </a:xfrm>
          <a:prstGeom prst="roundRect">
            <a:avLst>
              <a:gd name="adj" fmla="val 10008"/>
            </a:avLst>
          </a:prstGeom>
          <a:ln w="38100">
            <a:solidFill>
              <a:schemeClr val="bg2"/>
            </a:solidFill>
          </a:ln>
        </p:spPr>
        <p:txBody>
          <a:bodyPr lIns="72000" tIns="72000" rIns="72000" bIns="72000"/>
          <a:lstStyle>
            <a:lvl1pPr marL="0" indent="0">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dirty="0"/>
              <a:t>Klik for at tilføje titel</a:t>
            </a:r>
          </a:p>
        </p:txBody>
      </p:sp>
      <p:sp>
        <p:nvSpPr>
          <p:cNvPr id="34" name="Text Placeholder 33">
            <a:extLst>
              <a:ext uri="{FF2B5EF4-FFF2-40B4-BE49-F238E27FC236}">
                <a16:creationId xmlns:a16="http://schemas.microsoft.com/office/drawing/2014/main" id="{5620FB78-9ABD-455E-9521-E6FD406B66B1}"/>
              </a:ext>
            </a:extLst>
          </p:cNvPr>
          <p:cNvSpPr>
            <a:spLocks noGrp="1"/>
          </p:cNvSpPr>
          <p:nvPr>
            <p:ph type="body" sz="quarter" idx="19" hasCustomPrompt="1"/>
          </p:nvPr>
        </p:nvSpPr>
        <p:spPr>
          <a:xfrm>
            <a:off x="3529013" y="4864099"/>
            <a:ext cx="3236661" cy="1200563"/>
          </a:xfrm>
        </p:spPr>
        <p:txBody>
          <a:bodyPr/>
          <a:lstStyle>
            <a:lvl1pPr marL="180000" indent="-180000">
              <a:defRPr sz="1000"/>
            </a:lvl1pPr>
            <a:lvl2pPr marL="360000" indent="-180000">
              <a:defRPr sz="1000"/>
            </a:lvl2pPr>
            <a:lvl3pPr marL="540000" indent="-180000">
              <a:defRPr sz="1000"/>
            </a:lvl3pPr>
            <a:lvl4pPr marL="720000" indent="-180000">
              <a:defRPr sz="1000"/>
            </a:lvl4pPr>
            <a:lvl5pPr marL="900000" indent="-180000">
              <a:defRPr sz="1000"/>
            </a:lvl5pPr>
            <a:lvl6pPr>
              <a:defRPr sz="1000"/>
            </a:lvl6pPr>
            <a:lvl7pPr>
              <a:defRPr sz="1000"/>
            </a:lvl7pPr>
            <a:lvl8pPr>
              <a:defRPr/>
            </a:lvl8pPr>
          </a:lstStyle>
          <a:p>
            <a:pPr lvl="0"/>
            <a:r>
              <a:rPr lang="da-DK" dirty="0"/>
              <a:t>Klik for at tilføje tekst</a:t>
            </a:r>
          </a:p>
        </p:txBody>
      </p:sp>
      <p:sp>
        <p:nvSpPr>
          <p:cNvPr id="36" name="Text Placeholder 35">
            <a:extLst>
              <a:ext uri="{FF2B5EF4-FFF2-40B4-BE49-F238E27FC236}">
                <a16:creationId xmlns:a16="http://schemas.microsoft.com/office/drawing/2014/main" id="{3D4CF42F-5988-4D5B-9FD9-CC0C46F6C1A5}"/>
              </a:ext>
            </a:extLst>
          </p:cNvPr>
          <p:cNvSpPr>
            <a:spLocks noGrp="1"/>
          </p:cNvSpPr>
          <p:nvPr>
            <p:ph type="body" sz="quarter" idx="20" hasCustomPrompt="1"/>
          </p:nvPr>
        </p:nvSpPr>
        <p:spPr>
          <a:xfrm>
            <a:off x="7314949" y="1054100"/>
            <a:ext cx="4194997" cy="2844069"/>
          </a:xfrm>
        </p:spPr>
        <p:txBody>
          <a:bodyPr/>
          <a:lstStyle>
            <a:lvl1pPr marL="180000" indent="-180000">
              <a:defRPr sz="1000"/>
            </a:lvl1pPr>
            <a:lvl2pPr marL="360000" indent="-180000">
              <a:defRPr sz="1000"/>
            </a:lvl2pPr>
            <a:lvl3pPr marL="540000" indent="-180000">
              <a:defRPr sz="1000"/>
            </a:lvl3pPr>
            <a:lvl4pPr marL="720000" indent="-180000">
              <a:defRPr sz="1000"/>
            </a:lvl4pPr>
            <a:lvl5pPr marL="900000" indent="-180000">
              <a:defRPr sz="1000"/>
            </a:lvl5pPr>
            <a:lvl6pPr>
              <a:defRPr sz="1000"/>
            </a:lvl6pPr>
            <a:lvl7pPr>
              <a:defRPr sz="1000"/>
            </a:lvl7pPr>
            <a:lvl8pPr>
              <a:defRPr/>
            </a:lvl8pPr>
          </a:lstStyle>
          <a:p>
            <a:pPr lvl="0"/>
            <a:r>
              <a:rPr lang="da-DK" dirty="0"/>
              <a:t>Klik for at tilføje tekst</a:t>
            </a:r>
          </a:p>
        </p:txBody>
      </p:sp>
      <p:sp>
        <p:nvSpPr>
          <p:cNvPr id="38" name="Text Placeholder 37">
            <a:extLst>
              <a:ext uri="{FF2B5EF4-FFF2-40B4-BE49-F238E27FC236}">
                <a16:creationId xmlns:a16="http://schemas.microsoft.com/office/drawing/2014/main" id="{7701949B-E4A0-491D-B9CF-3FA69105C1F7}"/>
              </a:ext>
            </a:extLst>
          </p:cNvPr>
          <p:cNvSpPr>
            <a:spLocks noGrp="1"/>
          </p:cNvSpPr>
          <p:nvPr>
            <p:ph type="body" sz="quarter" idx="21" hasCustomPrompt="1"/>
          </p:nvPr>
        </p:nvSpPr>
        <p:spPr>
          <a:xfrm>
            <a:off x="7314698" y="4864099"/>
            <a:ext cx="4195248" cy="1200563"/>
          </a:xfrm>
        </p:spPr>
        <p:txBody>
          <a:bodyPr/>
          <a:lstStyle>
            <a:lvl1pPr marL="180000" indent="-180000">
              <a:defRPr sz="1000"/>
            </a:lvl1pPr>
            <a:lvl2pPr marL="360000" indent="-180000">
              <a:defRPr sz="1000"/>
            </a:lvl2pPr>
            <a:lvl3pPr marL="540000" indent="-180000">
              <a:defRPr sz="1000"/>
            </a:lvl3pPr>
            <a:lvl4pPr marL="720000" indent="-180000">
              <a:defRPr sz="1000"/>
            </a:lvl4pPr>
            <a:lvl5pPr marL="900000" indent="-180000">
              <a:defRPr sz="1000"/>
            </a:lvl5pPr>
            <a:lvl6pPr>
              <a:defRPr sz="1000"/>
            </a:lvl6pPr>
            <a:lvl7pPr>
              <a:defRPr sz="1000"/>
            </a:lvl7pPr>
            <a:lvl8pPr>
              <a:defRPr/>
            </a:lvl8pPr>
          </a:lstStyle>
          <a:p>
            <a:pPr lvl="0"/>
            <a:r>
              <a:rPr lang="da-DK" dirty="0"/>
              <a:t>Klik for at tilføje tekst</a:t>
            </a:r>
          </a:p>
        </p:txBody>
      </p:sp>
      <p:sp>
        <p:nvSpPr>
          <p:cNvPr id="16" name="Text Placeholder 35">
            <a:extLst>
              <a:ext uri="{FF2B5EF4-FFF2-40B4-BE49-F238E27FC236}">
                <a16:creationId xmlns:a16="http://schemas.microsoft.com/office/drawing/2014/main" id="{791D20F6-6EC8-4AC7-9CA9-A9B990E726C6}"/>
              </a:ext>
            </a:extLst>
          </p:cNvPr>
          <p:cNvSpPr>
            <a:spLocks noGrp="1"/>
          </p:cNvSpPr>
          <p:nvPr>
            <p:ph type="body" sz="quarter" idx="22" hasCustomPrompt="1"/>
          </p:nvPr>
        </p:nvSpPr>
        <p:spPr>
          <a:xfrm>
            <a:off x="3528001" y="1054800"/>
            <a:ext cx="3237674" cy="2844069"/>
          </a:xfrm>
        </p:spPr>
        <p:txBody>
          <a:bodyPr/>
          <a:lstStyle>
            <a:lvl1pPr marL="180000" indent="-180000">
              <a:defRPr sz="1000"/>
            </a:lvl1pPr>
            <a:lvl2pPr marL="360000" indent="-180000">
              <a:defRPr sz="1000"/>
            </a:lvl2pPr>
            <a:lvl3pPr marL="540000" indent="-180000">
              <a:defRPr sz="1000"/>
            </a:lvl3pPr>
            <a:lvl4pPr marL="720000" indent="-180000">
              <a:defRPr sz="1000"/>
            </a:lvl4pPr>
            <a:lvl5pPr marL="900000" indent="-180000">
              <a:defRPr sz="1000"/>
            </a:lvl5pPr>
            <a:lvl6pPr>
              <a:defRPr sz="1000"/>
            </a:lvl6pPr>
            <a:lvl7pPr>
              <a:defRPr sz="1000"/>
            </a:lvl7pPr>
            <a:lvl8pPr>
              <a:defRPr/>
            </a:lvl8pPr>
          </a:lstStyle>
          <a:p>
            <a:pPr lvl="0"/>
            <a:r>
              <a:rPr lang="da-DK" dirty="0"/>
              <a:t>Klik for at tilføje tekst</a:t>
            </a:r>
          </a:p>
        </p:txBody>
      </p:sp>
    </p:spTree>
    <p:extLst>
      <p:ext uri="{BB962C8B-B14F-4D97-AF65-F5344CB8AC3E}">
        <p14:creationId xmlns:p14="http://schemas.microsoft.com/office/powerpoint/2010/main" val="17612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055786-750E-410C-B868-6726CC2943EB}"/>
              </a:ext>
            </a:extLst>
          </p:cNvPr>
          <p:cNvSpPr/>
          <p:nvPr userDrawn="1"/>
        </p:nvSpPr>
        <p:spPr bwMode="ltGray">
          <a:xfrm>
            <a:off x="0" y="0"/>
            <a:ext cx="12192000" cy="6858000"/>
          </a:xfrm>
          <a:prstGeom prst="rect">
            <a:avLst/>
          </a:prstGeom>
          <a:gradFill flip="none" rotWithShape="1">
            <a:gsLst>
              <a:gs pos="0">
                <a:schemeClr val="accent2"/>
              </a:gs>
              <a:gs pos="59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Content Placeholder 7">
            <a:extLst>
              <a:ext uri="{FF2B5EF4-FFF2-40B4-BE49-F238E27FC236}">
                <a16:creationId xmlns:a16="http://schemas.microsoft.com/office/drawing/2014/main" id="{CA8ABE27-4E9C-4654-8842-3684AC476730}"/>
              </a:ext>
            </a:extLst>
          </p:cNvPr>
          <p:cNvSpPr txBox="1">
            <a:spLocks/>
          </p:cNvSpPr>
          <p:nvPr userDrawn="1"/>
        </p:nvSpPr>
        <p:spPr>
          <a:xfrm>
            <a:off x="569310" y="1060060"/>
            <a:ext cx="1888530" cy="353873"/>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200"/>
              </a:spcAft>
              <a:buClr>
                <a:schemeClr val="accent1"/>
              </a:buClr>
              <a:buFont typeface="Verdana" panose="020B0604030504040204" pitchFamily="34" charset="0"/>
              <a:buChar char="○"/>
              <a:defRPr sz="2000" b="0" kern="1200" spc="0">
                <a:solidFill>
                  <a:schemeClr val="accent1"/>
                </a:solidFill>
                <a:latin typeface="+mj-lt"/>
                <a:ea typeface="+mn-ea"/>
                <a:cs typeface="+mn-cs"/>
              </a:defRPr>
            </a:lvl1pPr>
            <a:lvl2pPr marL="540000" indent="-270000" algn="l" defTabSz="914400" rtl="0" eaLnBrk="1" latinLnBrk="0" hangingPunct="1">
              <a:lnSpc>
                <a:spcPct val="100000"/>
              </a:lnSpc>
              <a:spcBef>
                <a:spcPts val="0"/>
              </a:spcBef>
              <a:spcAft>
                <a:spcPts val="1200"/>
              </a:spcAft>
              <a:buClr>
                <a:schemeClr val="accent1"/>
              </a:buClr>
              <a:buFont typeface="Verdana" panose="020B0604030504040204" pitchFamily="34" charset="0"/>
              <a:buChar char="○"/>
              <a:defRPr sz="2000" b="0" kern="1200" spc="0">
                <a:solidFill>
                  <a:schemeClr val="accent1"/>
                </a:solidFill>
                <a:latin typeface="+mj-lt"/>
                <a:ea typeface="+mn-ea"/>
                <a:cs typeface="+mn-cs"/>
              </a:defRPr>
            </a:lvl2pPr>
            <a:lvl3pPr marL="810000" indent="-270000" algn="l" defTabSz="914400" rtl="0" eaLnBrk="1" latinLnBrk="0" hangingPunct="1">
              <a:lnSpc>
                <a:spcPct val="100000"/>
              </a:lnSpc>
              <a:spcBef>
                <a:spcPts val="0"/>
              </a:spcBef>
              <a:spcAft>
                <a:spcPts val="1200"/>
              </a:spcAft>
              <a:buClr>
                <a:schemeClr val="accent1"/>
              </a:buClr>
              <a:buFont typeface="Verdana" panose="020B0604030504040204" pitchFamily="34" charset="0"/>
              <a:buChar char="○"/>
              <a:defRPr sz="2000" b="0" kern="1200" spc="0">
                <a:solidFill>
                  <a:schemeClr val="accent1"/>
                </a:solidFill>
                <a:latin typeface="+mj-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2000" b="1" kern="1200" cap="none" spc="0" baseline="0">
                <a:solidFill>
                  <a:schemeClr val="accent1"/>
                </a:solidFill>
                <a:latin typeface="+mj-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2000" b="0" kern="1200" spc="0">
                <a:solidFill>
                  <a:schemeClr val="accent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1"/>
              </a:buClr>
              <a:buFont typeface="Verdana" panose="020B0604030504040204" pitchFamily="34" charset="0"/>
              <a:buChar char="○"/>
              <a:defRPr sz="1000" b="0" kern="1200">
                <a:solidFill>
                  <a:schemeClr val="accent1"/>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cap="none" spc="0" baseline="0">
                <a:solidFill>
                  <a:schemeClr val="accent1"/>
                </a:solidFill>
                <a:latin typeface="+mj-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b="0" kern="1200" spc="0" baseline="0">
                <a:solidFill>
                  <a:schemeClr val="accent1"/>
                </a:solidFill>
                <a:latin typeface="+mn-lt"/>
                <a:ea typeface="+mn-ea"/>
                <a:cs typeface="+mn-cs"/>
              </a:defRPr>
            </a:lvl8pPr>
            <a:lvl9pPr marL="0" indent="0" algn="l" defTabSz="914400" rtl="0" eaLnBrk="1" latinLnBrk="0" hangingPunct="1">
              <a:lnSpc>
                <a:spcPct val="83000"/>
              </a:lnSpc>
              <a:spcBef>
                <a:spcPts val="0"/>
              </a:spcBef>
              <a:spcAft>
                <a:spcPts val="0"/>
              </a:spcAft>
              <a:buFont typeface="Verdana" panose="020B0604030504040204" pitchFamily="34" charset="0"/>
              <a:buChar char="​"/>
              <a:defRPr sz="6000" b="1" kern="1200" cap="none" baseline="0">
                <a:solidFill>
                  <a:schemeClr val="accent1"/>
                </a:solidFill>
                <a:latin typeface="+mj-lt"/>
                <a:ea typeface="+mn-ea"/>
                <a:cs typeface="+mn-cs"/>
              </a:defRPr>
            </a:lvl9pPr>
          </a:lstStyle>
          <a:p>
            <a:pPr lvl="6">
              <a:buNone/>
            </a:pPr>
            <a:r>
              <a:rPr lang="da-DK" sz="900" b="0" dirty="0">
                <a:solidFill>
                  <a:schemeClr val="bg1"/>
                </a:solidFill>
              </a:rPr>
              <a:t>Citat</a:t>
            </a:r>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3379788" y="1080000"/>
            <a:ext cx="7326612" cy="4179600"/>
          </a:xfrm>
        </p:spPr>
        <p:txBody>
          <a:bodyPr/>
          <a:lstStyle>
            <a:lvl1pPr>
              <a:defRPr sz="6000">
                <a:solidFill>
                  <a:schemeClr val="bg1"/>
                </a:solidFill>
              </a:defRPr>
            </a:lvl1pPr>
          </a:lstStyle>
          <a:p>
            <a:r>
              <a:rPr lang="da-DK" dirty="0"/>
              <a:t>Klik for at tilføje citat</a:t>
            </a:r>
          </a:p>
        </p:txBody>
      </p:sp>
      <p:sp>
        <p:nvSpPr>
          <p:cNvPr id="5" name="Text Placeholder 4">
            <a:extLst>
              <a:ext uri="{FF2B5EF4-FFF2-40B4-BE49-F238E27FC236}">
                <a16:creationId xmlns:a16="http://schemas.microsoft.com/office/drawing/2014/main" id="{2EEC6CB4-6B46-4BAE-975E-1C5D80EB0F81}"/>
              </a:ext>
            </a:extLst>
          </p:cNvPr>
          <p:cNvSpPr>
            <a:spLocks noGrp="1"/>
          </p:cNvSpPr>
          <p:nvPr>
            <p:ph type="body" sz="quarter" idx="13" hasCustomPrompt="1"/>
          </p:nvPr>
        </p:nvSpPr>
        <p:spPr>
          <a:xfrm>
            <a:off x="539750" y="4413600"/>
            <a:ext cx="2048963" cy="1364400"/>
          </a:xfrm>
        </p:spPr>
        <p:txBody>
          <a:bodyPr anchor="b"/>
          <a:lstStyle>
            <a:lvl1pPr marL="0" indent="0">
              <a:buNone/>
              <a:defRPr>
                <a:solidFill>
                  <a:schemeClr val="bg1"/>
                </a:solidFill>
              </a:defRPr>
            </a:lvl1pPr>
          </a:lstStyle>
          <a:p>
            <a:pPr lvl="0"/>
            <a:r>
              <a:rPr lang="da-DK" dirty="0"/>
              <a:t>Klik for at tilføje navn</a:t>
            </a:r>
          </a:p>
        </p:txBody>
      </p:sp>
      <p:grpSp>
        <p:nvGrpSpPr>
          <p:cNvPr id="13" name="Group 4">
            <a:extLst>
              <a:ext uri="{FF2B5EF4-FFF2-40B4-BE49-F238E27FC236}">
                <a16:creationId xmlns:a16="http://schemas.microsoft.com/office/drawing/2014/main" id="{5779FBCF-6776-45DF-B429-90AE1B34B6C5}"/>
              </a:ext>
            </a:extLst>
          </p:cNvPr>
          <p:cNvGrpSpPr>
            <a:grpSpLocks noChangeAspect="1"/>
          </p:cNvGrpSpPr>
          <p:nvPr userDrawn="1"/>
        </p:nvGrpSpPr>
        <p:grpSpPr bwMode="auto">
          <a:xfrm>
            <a:off x="10773600" y="6552404"/>
            <a:ext cx="872887" cy="70438"/>
            <a:chOff x="5615" y="465"/>
            <a:chExt cx="1611" cy="130"/>
          </a:xfrm>
          <a:solidFill>
            <a:schemeClr val="bg1"/>
          </a:solidFill>
        </p:grpSpPr>
        <p:sp>
          <p:nvSpPr>
            <p:cNvPr id="14" name="Freeform 5">
              <a:extLst>
                <a:ext uri="{FF2B5EF4-FFF2-40B4-BE49-F238E27FC236}">
                  <a16:creationId xmlns:a16="http://schemas.microsoft.com/office/drawing/2014/main" id="{BDE1A475-814E-4D43-BDEE-7308FCC14934}"/>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5" name="Rectangle 6">
              <a:extLst>
                <a:ext uri="{FF2B5EF4-FFF2-40B4-BE49-F238E27FC236}">
                  <a16:creationId xmlns:a16="http://schemas.microsoft.com/office/drawing/2014/main" id="{BCB8E4CE-8F2F-4A17-B75B-6AA37B8855AA}"/>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6" name="Freeform 7">
              <a:extLst>
                <a:ext uri="{FF2B5EF4-FFF2-40B4-BE49-F238E27FC236}">
                  <a16:creationId xmlns:a16="http://schemas.microsoft.com/office/drawing/2014/main" id="{00FD8787-811C-4E02-B9B6-DC5BF4FDA47B}"/>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7" name="Freeform 8">
              <a:extLst>
                <a:ext uri="{FF2B5EF4-FFF2-40B4-BE49-F238E27FC236}">
                  <a16:creationId xmlns:a16="http://schemas.microsoft.com/office/drawing/2014/main" id="{E20CBF16-0F69-4E45-A58B-4629D1E107EB}"/>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8" name="Freeform 9">
              <a:extLst>
                <a:ext uri="{FF2B5EF4-FFF2-40B4-BE49-F238E27FC236}">
                  <a16:creationId xmlns:a16="http://schemas.microsoft.com/office/drawing/2014/main" id="{B363B1C1-2722-4064-B64A-DEC7A3DAEC1C}"/>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9" name="Freeform 10">
              <a:extLst>
                <a:ext uri="{FF2B5EF4-FFF2-40B4-BE49-F238E27FC236}">
                  <a16:creationId xmlns:a16="http://schemas.microsoft.com/office/drawing/2014/main" id="{BBAADE02-C6B6-48DA-BDE5-E79447425967}"/>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0" name="Freeform 11">
              <a:extLst>
                <a:ext uri="{FF2B5EF4-FFF2-40B4-BE49-F238E27FC236}">
                  <a16:creationId xmlns:a16="http://schemas.microsoft.com/office/drawing/2014/main" id="{C48BDEF8-A995-40C2-8A64-C8E696EE305B}"/>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1" name="Freeform 12">
              <a:extLst>
                <a:ext uri="{FF2B5EF4-FFF2-40B4-BE49-F238E27FC236}">
                  <a16:creationId xmlns:a16="http://schemas.microsoft.com/office/drawing/2014/main" id="{8C959247-4C86-4223-8D07-0A48F04AEC18}"/>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2" name="Freeform 13">
              <a:extLst>
                <a:ext uri="{FF2B5EF4-FFF2-40B4-BE49-F238E27FC236}">
                  <a16:creationId xmlns:a16="http://schemas.microsoft.com/office/drawing/2014/main" id="{1FB18B70-22D6-482E-B791-0ECEF02BA3A2}"/>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chemeClr val="bg1"/>
                </a:solidFill>
              </a:defRPr>
            </a:lvl1pPr>
          </a:lstStyle>
          <a:p>
            <a:fld id="{60771731-3FA0-444C-A073-7B1839E8DAD7}" type="datetime4">
              <a:rPr lang="da-DK" smtClean="0"/>
              <a:t>26-04-08</a:t>
            </a:fld>
            <a:endParaRPr lang="da-DK"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chemeClr val="bg1"/>
                </a:solidFill>
              </a:defRPr>
            </a:lvl1pPr>
          </a:lstStyle>
          <a:p>
            <a:r>
              <a:rPr lang="da-DK"/>
              <a:t>April  2026 | KOMiT Brugerkonference 2026</a:t>
            </a:r>
            <a:endParaRPr lang="da-DK"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1A22BA-3D1D-45BB-8915-A32977E7DA40}"/>
              </a:ext>
            </a:extLst>
          </p:cNvPr>
          <p:cNvSpPr/>
          <p:nvPr userDrawn="1"/>
        </p:nvSpPr>
        <p:spPr bwMode="ltGray">
          <a:xfrm>
            <a:off x="0" y="0"/>
            <a:ext cx="12192000" cy="6858000"/>
          </a:xfrm>
          <a:prstGeom prst="rect">
            <a:avLst/>
          </a:prstGeom>
          <a:gradFill flip="none" rotWithShape="1">
            <a:gsLst>
              <a:gs pos="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7" name="Graphic 26">
            <a:extLst>
              <a:ext uri="{FF2B5EF4-FFF2-40B4-BE49-F238E27FC236}">
                <a16:creationId xmlns:a16="http://schemas.microsoft.com/office/drawing/2014/main" id="{B34E5E4C-6368-4970-B418-25CA59F1AE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576" b="68399"/>
          <a:stretch>
            <a:fillRect/>
          </a:stretch>
        </p:blipFill>
        <p:spPr>
          <a:xfrm>
            <a:off x="5083126" y="3966900"/>
            <a:ext cx="7108875" cy="2902889"/>
          </a:xfrm>
          <a:custGeom>
            <a:avLst/>
            <a:gdLst>
              <a:gd name="connsiteX0" fmla="*/ 0 w 7108875"/>
              <a:gd name="connsiteY0" fmla="*/ 0 h 2902889"/>
              <a:gd name="connsiteX1" fmla="*/ 7108875 w 7108875"/>
              <a:gd name="connsiteY1" fmla="*/ 0 h 2902889"/>
              <a:gd name="connsiteX2" fmla="*/ 7108875 w 7108875"/>
              <a:gd name="connsiteY2" fmla="*/ 2902889 h 2902889"/>
              <a:gd name="connsiteX3" fmla="*/ 0 w 7108875"/>
              <a:gd name="connsiteY3" fmla="*/ 2902889 h 2902889"/>
            </a:gdLst>
            <a:ahLst/>
            <a:cxnLst>
              <a:cxn ang="0">
                <a:pos x="connsiteX0" y="connsiteY0"/>
              </a:cxn>
              <a:cxn ang="0">
                <a:pos x="connsiteX1" y="connsiteY1"/>
              </a:cxn>
              <a:cxn ang="0">
                <a:pos x="connsiteX2" y="connsiteY2"/>
              </a:cxn>
              <a:cxn ang="0">
                <a:pos x="connsiteX3" y="connsiteY3"/>
              </a:cxn>
            </a:cxnLst>
            <a:rect l="l" t="t" r="r" b="b"/>
            <a:pathLst>
              <a:path w="7108875" h="2902889">
                <a:moveTo>
                  <a:pt x="0" y="0"/>
                </a:moveTo>
                <a:lnTo>
                  <a:pt x="7108875" y="0"/>
                </a:lnTo>
                <a:lnTo>
                  <a:pt x="7108875" y="2902889"/>
                </a:lnTo>
                <a:lnTo>
                  <a:pt x="0" y="2902889"/>
                </a:lnTo>
                <a:close/>
              </a:path>
            </a:pathLst>
          </a:custGeom>
        </p:spPr>
      </p:pic>
      <p:pic>
        <p:nvPicPr>
          <p:cNvPr id="25" name="Picture 24">
            <a:extLst>
              <a:ext uri="{FF2B5EF4-FFF2-40B4-BE49-F238E27FC236}">
                <a16:creationId xmlns:a16="http://schemas.microsoft.com/office/drawing/2014/main" id="{8CBA3C19-5689-4F06-8B65-DB03DB4FB69B}"/>
              </a:ext>
            </a:extLst>
          </p:cNvPr>
          <p:cNvPicPr>
            <a:picLocks noChangeAspect="1"/>
          </p:cNvPicPr>
          <p:nvPr userDrawn="1"/>
        </p:nvPicPr>
        <p:blipFill>
          <a:blip r:embed="rId4"/>
          <a:stretch>
            <a:fillRect/>
          </a:stretch>
        </p:blipFill>
        <p:spPr>
          <a:xfrm>
            <a:off x="8031274" y="5353625"/>
            <a:ext cx="3078052" cy="412586"/>
          </a:xfrm>
          <a:prstGeom prst="rect">
            <a:avLst/>
          </a:prstGeom>
        </p:spPr>
      </p:pic>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3380400" y="1137600"/>
            <a:ext cx="7326000" cy="4140000"/>
          </a:xfrm>
        </p:spPr>
        <p:txBody>
          <a:bodyPr/>
          <a:lstStyle>
            <a:lvl1pPr>
              <a:defRPr sz="6000">
                <a:solidFill>
                  <a:schemeClr val="bg1"/>
                </a:solidFill>
              </a:defRPr>
            </a:lvl1pPr>
          </a:lstStyle>
          <a:p>
            <a:r>
              <a:rPr lang="da-DK" dirty="0"/>
              <a:t>Tak</a:t>
            </a:r>
          </a:p>
        </p:txBody>
      </p:sp>
      <p:sp>
        <p:nvSpPr>
          <p:cNvPr id="5" name="Text Placeholder 4">
            <a:extLst>
              <a:ext uri="{FF2B5EF4-FFF2-40B4-BE49-F238E27FC236}">
                <a16:creationId xmlns:a16="http://schemas.microsoft.com/office/drawing/2014/main" id="{2EEC6CB4-6B46-4BAE-975E-1C5D80EB0F81}"/>
              </a:ext>
            </a:extLst>
          </p:cNvPr>
          <p:cNvSpPr>
            <a:spLocks noGrp="1"/>
          </p:cNvSpPr>
          <p:nvPr>
            <p:ph type="body" sz="quarter" idx="13" hasCustomPrompt="1"/>
          </p:nvPr>
        </p:nvSpPr>
        <p:spPr>
          <a:xfrm>
            <a:off x="539751" y="1080001"/>
            <a:ext cx="1641474" cy="4197600"/>
          </a:xfrm>
        </p:spPr>
        <p:txBody>
          <a:bodyPr anchor="t"/>
          <a:lstStyle>
            <a:lvl1pPr marL="0" indent="0">
              <a:buNone/>
              <a:defRPr sz="900">
                <a:solidFill>
                  <a:schemeClr val="bg1"/>
                </a:solidFill>
              </a:defRPr>
            </a:lvl1pPr>
          </a:lstStyle>
          <a:p>
            <a:pPr lvl="0"/>
            <a:r>
              <a:rPr lang="da-DK" dirty="0"/>
              <a:t>Navn                                                               </a:t>
            </a:r>
            <a:br>
              <a:rPr lang="da-DK" dirty="0"/>
            </a:br>
            <a:r>
              <a:rPr lang="da-DK" dirty="0"/>
              <a:t>Kontakt information</a:t>
            </a:r>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a:xfrm>
            <a:off x="0" y="6876000"/>
            <a:ext cx="0" cy="0"/>
          </a:xfrm>
        </p:spPr>
        <p:txBody>
          <a:bodyPr/>
          <a:lstStyle>
            <a:lvl1pPr>
              <a:defRPr sz="100">
                <a:noFill/>
              </a:defRPr>
            </a:lvl1pPr>
          </a:lstStyle>
          <a:p>
            <a:fld id="{9AD44581-9958-46E6-90CF-93C5668D1606}" type="datetime4">
              <a:rPr lang="da-DK" smtClean="0"/>
              <a:t>26-04-08</a:t>
            </a:fld>
            <a:endParaRPr lang="da-DK"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a:xfrm>
            <a:off x="0" y="6876000"/>
            <a:ext cx="0" cy="0"/>
          </a:xfrm>
        </p:spPr>
        <p:txBody>
          <a:bodyPr/>
          <a:lstStyle>
            <a:lvl1pPr>
              <a:defRPr sz="100">
                <a:noFill/>
              </a:defRPr>
            </a:lvl1pPr>
          </a:lstStyle>
          <a:p>
            <a:r>
              <a:rPr lang="da-DK"/>
              <a:t>April  2026 | KOMiT Brugerkonference 2026</a:t>
            </a:r>
            <a:endParaRPr lang="da-DK"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5131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lvl1pPr>
              <a:defRPr/>
            </a:lvl1pPr>
          </a:lstStyle>
          <a:p>
            <a:r>
              <a:rPr lang="da-DK" dirty="0"/>
              <a:t>Klik for at tilføje titel</a:t>
            </a:r>
          </a:p>
        </p:txBody>
      </p:sp>
      <p:sp>
        <p:nvSpPr>
          <p:cNvPr id="6" name="Date Placeholder 5">
            <a:extLst>
              <a:ext uri="{FF2B5EF4-FFF2-40B4-BE49-F238E27FC236}">
                <a16:creationId xmlns:a16="http://schemas.microsoft.com/office/drawing/2014/main" id="{11743BAE-BBFD-4EB5-9621-B33BFD16B8FD}"/>
              </a:ext>
            </a:extLst>
          </p:cNvPr>
          <p:cNvSpPr>
            <a:spLocks noGrp="1"/>
          </p:cNvSpPr>
          <p:nvPr>
            <p:ph type="dt" sz="half" idx="10"/>
          </p:nvPr>
        </p:nvSpPr>
        <p:spPr/>
        <p:txBody>
          <a:bodyPr/>
          <a:lstStyle/>
          <a:p>
            <a:fld id="{D790F369-E11B-4481-B682-31C2CCDF7A31}" type="datetime4">
              <a:rPr lang="da-DK" smtClean="0"/>
              <a:t>26-04-08</a:t>
            </a:fld>
            <a:endParaRPr lang="da-DK" dirty="0"/>
          </a:p>
        </p:txBody>
      </p:sp>
      <p:sp>
        <p:nvSpPr>
          <p:cNvPr id="7" name="Footer Placeholder 6">
            <a:extLst>
              <a:ext uri="{FF2B5EF4-FFF2-40B4-BE49-F238E27FC236}">
                <a16:creationId xmlns:a16="http://schemas.microsoft.com/office/drawing/2014/main" id="{4521DD03-EB57-4EBA-8164-2CF7CBFDD3C2}"/>
              </a:ext>
            </a:extLst>
          </p:cNvPr>
          <p:cNvSpPr>
            <a:spLocks noGrp="1"/>
          </p:cNvSpPr>
          <p:nvPr>
            <p:ph type="ftr" sz="quarter" idx="11"/>
          </p:nvPr>
        </p:nvSpPr>
        <p:spPr/>
        <p:txBody>
          <a:bodyPr/>
          <a:lstStyle/>
          <a:p>
            <a:r>
              <a:rPr lang="da-DK"/>
              <a:t>April  2026 | KOMiT Brugerkonference 2026</a:t>
            </a:r>
            <a:endParaRPr lang="da-DK" dirty="0"/>
          </a:p>
        </p:txBody>
      </p:sp>
      <p:sp>
        <p:nvSpPr>
          <p:cNvPr id="8" name="Slide Number Placeholder 7">
            <a:extLst>
              <a:ext uri="{FF2B5EF4-FFF2-40B4-BE49-F238E27FC236}">
                <a16:creationId xmlns:a16="http://schemas.microsoft.com/office/drawing/2014/main" id="{41A104B7-237F-445A-B891-2C4CA651A673}"/>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312244-58AF-4A2B-88B5-54B28BFFF08F}"/>
              </a:ext>
            </a:extLst>
          </p:cNvPr>
          <p:cNvSpPr>
            <a:spLocks noGrp="1"/>
          </p:cNvSpPr>
          <p:nvPr>
            <p:ph type="dt" sz="half" idx="10"/>
          </p:nvPr>
        </p:nvSpPr>
        <p:spPr/>
        <p:txBody>
          <a:bodyPr/>
          <a:lstStyle/>
          <a:p>
            <a:fld id="{AC8248DD-0024-43AC-87AA-D2C14751692F}" type="datetime4">
              <a:rPr lang="da-DK" smtClean="0"/>
              <a:t>26-04-08</a:t>
            </a:fld>
            <a:endParaRPr lang="da-DK" dirty="0"/>
          </a:p>
        </p:txBody>
      </p:sp>
      <p:sp>
        <p:nvSpPr>
          <p:cNvPr id="6" name="Footer Placeholder 5">
            <a:extLst>
              <a:ext uri="{FF2B5EF4-FFF2-40B4-BE49-F238E27FC236}">
                <a16:creationId xmlns:a16="http://schemas.microsoft.com/office/drawing/2014/main" id="{9BB0B64E-AF03-4514-A5ED-8AF8D6F3FB47}"/>
              </a:ext>
            </a:extLst>
          </p:cNvPr>
          <p:cNvSpPr>
            <a:spLocks noGrp="1"/>
          </p:cNvSpPr>
          <p:nvPr>
            <p:ph type="ftr" sz="quarter" idx="11"/>
          </p:nvPr>
        </p:nvSpPr>
        <p:spPr/>
        <p:txBody>
          <a:bodyPr/>
          <a:lstStyle/>
          <a:p>
            <a:r>
              <a:rPr lang="da-DK"/>
              <a:t>April  2026 | KOMiT Brugerkonference 2026</a:t>
            </a:r>
            <a:endParaRPr lang="da-DK" dirty="0"/>
          </a:p>
        </p:txBody>
      </p:sp>
      <p:sp>
        <p:nvSpPr>
          <p:cNvPr id="7" name="Slide Number Placeholder 6">
            <a:extLst>
              <a:ext uri="{FF2B5EF4-FFF2-40B4-BE49-F238E27FC236}">
                <a16:creationId xmlns:a16="http://schemas.microsoft.com/office/drawing/2014/main" id="{6C0D5057-336C-4958-94BD-5CBF48CA323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A">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5C0C03-95CD-4DF1-9F3C-F59A183528D9}"/>
              </a:ext>
            </a:extLst>
          </p:cNvPr>
          <p:cNvSpPr/>
          <p:nvPr userDrawn="1"/>
        </p:nvSpPr>
        <p:spPr bwMode="ltGray">
          <a:xfrm>
            <a:off x="0" y="0"/>
            <a:ext cx="12192000" cy="6858000"/>
          </a:xfrm>
          <a:prstGeom prst="rect">
            <a:avLst/>
          </a:prstGeom>
          <a:gradFill flip="none" rotWithShape="1">
            <a:gsLst>
              <a:gs pos="0">
                <a:schemeClr val="accent2"/>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26" name="Graphic 25">
            <a:extLst>
              <a:ext uri="{FF2B5EF4-FFF2-40B4-BE49-F238E27FC236}">
                <a16:creationId xmlns:a16="http://schemas.microsoft.com/office/drawing/2014/main" id="{AC22C065-E50F-4D7D-A5D2-FD47AF9DD8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630" r="24686"/>
          <a:stretch>
            <a:fillRect/>
          </a:stretch>
        </p:blipFill>
        <p:spPr>
          <a:xfrm>
            <a:off x="5215924" y="-1"/>
            <a:ext cx="6826919" cy="3983980"/>
          </a:xfrm>
          <a:custGeom>
            <a:avLst/>
            <a:gdLst>
              <a:gd name="connsiteX0" fmla="*/ 0 w 6826919"/>
              <a:gd name="connsiteY0" fmla="*/ 0 h 3983980"/>
              <a:gd name="connsiteX1" fmla="*/ 6826919 w 6826919"/>
              <a:gd name="connsiteY1" fmla="*/ 0 h 3983980"/>
              <a:gd name="connsiteX2" fmla="*/ 6826919 w 6826919"/>
              <a:gd name="connsiteY2" fmla="*/ 3983980 h 3983980"/>
              <a:gd name="connsiteX3" fmla="*/ 0 w 6826919"/>
              <a:gd name="connsiteY3" fmla="*/ 3983980 h 3983980"/>
            </a:gdLst>
            <a:ahLst/>
            <a:cxnLst>
              <a:cxn ang="0">
                <a:pos x="connsiteX0" y="connsiteY0"/>
              </a:cxn>
              <a:cxn ang="0">
                <a:pos x="connsiteX1" y="connsiteY1"/>
              </a:cxn>
              <a:cxn ang="0">
                <a:pos x="connsiteX2" y="connsiteY2"/>
              </a:cxn>
              <a:cxn ang="0">
                <a:pos x="connsiteX3" y="connsiteY3"/>
              </a:cxn>
            </a:cxnLst>
            <a:rect l="l" t="t" r="r" b="b"/>
            <a:pathLst>
              <a:path w="6826919" h="3983980">
                <a:moveTo>
                  <a:pt x="0" y="0"/>
                </a:moveTo>
                <a:lnTo>
                  <a:pt x="6826919" y="0"/>
                </a:lnTo>
                <a:lnTo>
                  <a:pt x="6826919" y="3983980"/>
                </a:lnTo>
                <a:lnTo>
                  <a:pt x="0" y="3983980"/>
                </a:lnTo>
                <a:close/>
              </a:path>
            </a:pathLst>
          </a:custGeom>
        </p:spPr>
      </p:pic>
      <p:grpSp>
        <p:nvGrpSpPr>
          <p:cNvPr id="14" name="Group 4">
            <a:extLst>
              <a:ext uri="{FF2B5EF4-FFF2-40B4-BE49-F238E27FC236}">
                <a16:creationId xmlns:a16="http://schemas.microsoft.com/office/drawing/2014/main" id="{D579CBE7-DEE5-4326-B766-651E97B663E2}"/>
              </a:ext>
            </a:extLst>
          </p:cNvPr>
          <p:cNvGrpSpPr>
            <a:grpSpLocks noChangeAspect="1"/>
          </p:cNvGrpSpPr>
          <p:nvPr userDrawn="1"/>
        </p:nvGrpSpPr>
        <p:grpSpPr bwMode="auto">
          <a:xfrm>
            <a:off x="10773600" y="6552404"/>
            <a:ext cx="872887" cy="70438"/>
            <a:chOff x="5615" y="465"/>
            <a:chExt cx="1611" cy="130"/>
          </a:xfrm>
          <a:solidFill>
            <a:schemeClr val="tx1"/>
          </a:solidFill>
        </p:grpSpPr>
        <p:sp>
          <p:nvSpPr>
            <p:cNvPr id="15" name="Freeform 5">
              <a:extLst>
                <a:ext uri="{FF2B5EF4-FFF2-40B4-BE49-F238E27FC236}">
                  <a16:creationId xmlns:a16="http://schemas.microsoft.com/office/drawing/2014/main" id="{956182AC-6E95-40E8-AD89-F54273CE8EC2}"/>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Rectangle 6">
              <a:extLst>
                <a:ext uri="{FF2B5EF4-FFF2-40B4-BE49-F238E27FC236}">
                  <a16:creationId xmlns:a16="http://schemas.microsoft.com/office/drawing/2014/main" id="{FD7A6694-A269-4BE5-BEF9-2B66BB30C2A1}"/>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7">
              <a:extLst>
                <a:ext uri="{FF2B5EF4-FFF2-40B4-BE49-F238E27FC236}">
                  <a16:creationId xmlns:a16="http://schemas.microsoft.com/office/drawing/2014/main" id="{0C068242-7990-48BB-978E-76A88FCE1EFB}"/>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8">
              <a:extLst>
                <a:ext uri="{FF2B5EF4-FFF2-40B4-BE49-F238E27FC236}">
                  <a16:creationId xmlns:a16="http://schemas.microsoft.com/office/drawing/2014/main" id="{01A96D4F-D252-4FEB-B13A-0A4F416CD9C5}"/>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9">
              <a:extLst>
                <a:ext uri="{FF2B5EF4-FFF2-40B4-BE49-F238E27FC236}">
                  <a16:creationId xmlns:a16="http://schemas.microsoft.com/office/drawing/2014/main" id="{0028F7FF-BC4D-485F-A9C9-F89074AC9AB4}"/>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0" name="Freeform 10">
              <a:extLst>
                <a:ext uri="{FF2B5EF4-FFF2-40B4-BE49-F238E27FC236}">
                  <a16:creationId xmlns:a16="http://schemas.microsoft.com/office/drawing/2014/main" id="{BC58014F-E9E3-4B4A-9FA0-9CE8311B2A0C}"/>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1" name="Freeform 11">
              <a:extLst>
                <a:ext uri="{FF2B5EF4-FFF2-40B4-BE49-F238E27FC236}">
                  <a16:creationId xmlns:a16="http://schemas.microsoft.com/office/drawing/2014/main" id="{2ED17FFF-44CB-4101-802E-AAE55A50B37C}"/>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2" name="Freeform 12">
              <a:extLst>
                <a:ext uri="{FF2B5EF4-FFF2-40B4-BE49-F238E27FC236}">
                  <a16:creationId xmlns:a16="http://schemas.microsoft.com/office/drawing/2014/main" id="{A06A770F-B82A-4977-A636-2E652E1915D5}"/>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23" name="Freeform 13">
              <a:extLst>
                <a:ext uri="{FF2B5EF4-FFF2-40B4-BE49-F238E27FC236}">
                  <a16:creationId xmlns:a16="http://schemas.microsoft.com/office/drawing/2014/main" id="{97D490F3-E52D-475D-8E52-CA2493A7A8DA}"/>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2" name="Title 1"/>
          <p:cNvSpPr>
            <a:spLocks noGrp="1"/>
          </p:cNvSpPr>
          <p:nvPr>
            <p:ph type="ctrTitle" hasCustomPrompt="1"/>
          </p:nvPr>
        </p:nvSpPr>
        <p:spPr>
          <a:xfrm>
            <a:off x="1080000" y="1080000"/>
            <a:ext cx="6782888" cy="4694400"/>
          </a:xfrm>
        </p:spPr>
        <p:txBody>
          <a:bodyPr anchor="ctr"/>
          <a:lstStyle>
            <a:lvl1pPr algn="l">
              <a:defRPr sz="5400">
                <a:solidFill>
                  <a:schemeClr val="tx1"/>
                </a:solidFill>
              </a:defRPr>
            </a:lvl1pPr>
          </a:lstStyle>
          <a:p>
            <a:r>
              <a:rPr lang="da-DK" dirty="0"/>
              <a:t>Klik for at tilføje titel</a:t>
            </a:r>
          </a:p>
        </p:txBody>
      </p:sp>
      <p:sp>
        <p:nvSpPr>
          <p:cNvPr id="4" name="Date Placeholder 3">
            <a:extLst>
              <a:ext uri="{FF2B5EF4-FFF2-40B4-BE49-F238E27FC236}">
                <a16:creationId xmlns:a16="http://schemas.microsoft.com/office/drawing/2014/main" id="{940E818F-9E7B-4378-ADDB-ACDAF7F48A77}"/>
              </a:ext>
            </a:extLst>
          </p:cNvPr>
          <p:cNvSpPr>
            <a:spLocks noGrp="1"/>
          </p:cNvSpPr>
          <p:nvPr>
            <p:ph type="dt" sz="half" idx="10"/>
          </p:nvPr>
        </p:nvSpPr>
        <p:spPr/>
        <p:txBody>
          <a:bodyPr/>
          <a:lstStyle>
            <a:lvl1pPr>
              <a:defRPr>
                <a:solidFill>
                  <a:schemeClr val="tx1"/>
                </a:solidFill>
              </a:defRPr>
            </a:lvl1pPr>
          </a:lstStyle>
          <a:p>
            <a:fld id="{2DC1B026-DD87-4D64-9F06-5CB0756E8298}" type="datetime4">
              <a:rPr lang="da-DK" smtClean="0"/>
              <a:t>26-04-08</a:t>
            </a:fld>
            <a:endParaRPr lang="da-DK" dirty="0"/>
          </a:p>
        </p:txBody>
      </p:sp>
      <p:sp>
        <p:nvSpPr>
          <p:cNvPr id="5" name="Footer Placeholder 4">
            <a:extLst>
              <a:ext uri="{FF2B5EF4-FFF2-40B4-BE49-F238E27FC236}">
                <a16:creationId xmlns:a16="http://schemas.microsoft.com/office/drawing/2014/main" id="{22F49444-5057-49FD-93B2-F1E783F4DC67}"/>
              </a:ext>
            </a:extLst>
          </p:cNvPr>
          <p:cNvSpPr>
            <a:spLocks noGrp="1"/>
          </p:cNvSpPr>
          <p:nvPr>
            <p:ph type="ftr" sz="quarter" idx="11"/>
          </p:nvPr>
        </p:nvSpPr>
        <p:spPr/>
        <p:txBody>
          <a:bodyPr/>
          <a:lstStyle>
            <a:lvl1pPr>
              <a:defRPr>
                <a:solidFill>
                  <a:schemeClr val="tx1"/>
                </a:solidFill>
              </a:defRPr>
            </a:lvl1p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5841572A-A521-4350-8BCD-24E19D9D2207}"/>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bg1">
              <a:lumMod val="85000"/>
            </a:schemeClr>
          </a:solidFill>
        </p:spPr>
        <p:txBody>
          <a:bodyPr lIns="0" tIns="72000"/>
          <a:lstStyle>
            <a:lvl1pPr marL="0" indent="0" algn="ctr">
              <a:buNone/>
              <a:defRPr sz="1200">
                <a:solidFill>
                  <a:schemeClr val="bg1"/>
                </a:solidFill>
              </a:defRPr>
            </a:lvl1pPr>
          </a:lstStyle>
          <a:p>
            <a:r>
              <a:rPr lang="da-DK" dirty="0"/>
              <a:t>Klik her og indsæt billede via Indsæt &gt; Billeder</a:t>
            </a:r>
          </a:p>
        </p:txBody>
      </p:sp>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2"/>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908E97C1-0FED-459B-A319-6C87D1003423}"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70117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er B - 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E3D43B18-E0FE-4688-986C-9199BBAA5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DF387229-288C-4940-9C08-5232BC330FA8}"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24447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er B - 2">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8AF009B-F921-4351-8527-9B774A6A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AB95432B-7D82-4BDD-8A94-329086AA987F}"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742157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er B - 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88775EE-5099-41D3-A215-61F52B400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6EFE3FF5-7405-4DFD-9A76-CBD138C3C907}"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4608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C">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bg1">
              <a:lumMod val="85000"/>
            </a:schemeClr>
          </a:solidFill>
        </p:spPr>
        <p:txBody>
          <a:bodyPr lIns="0" tIns="72000"/>
          <a:lstStyle>
            <a:lvl1pPr marL="0" indent="0" algn="ctr">
              <a:buNone/>
              <a:defRPr sz="1200">
                <a:solidFill>
                  <a:schemeClr val="bg1"/>
                </a:solidFill>
              </a:defRPr>
            </a:lvl1pPr>
          </a:lstStyle>
          <a:p>
            <a:r>
              <a:rPr lang="da-DK" dirty="0"/>
              <a:t>Klik her og indsæt billede via Indsæt &gt; Billeder</a:t>
            </a:r>
          </a:p>
        </p:txBody>
      </p:sp>
      <p:sp>
        <p:nvSpPr>
          <p:cNvPr id="14" name="Text Placeholder 24">
            <a:extLst>
              <a:ext uri="{FF2B5EF4-FFF2-40B4-BE49-F238E27FC236}">
                <a16:creationId xmlns:a16="http://schemas.microsoft.com/office/drawing/2014/main" id="{5F92AA8E-8530-4F2B-9957-BC9652BFC9F3}"/>
              </a:ext>
            </a:extLst>
          </p:cNvPr>
          <p:cNvSpPr>
            <a:spLocks noGrp="1"/>
          </p:cNvSpPr>
          <p:nvPr>
            <p:ph type="body" sz="quarter" idx="19" hasCustomPrompt="1"/>
          </p:nvPr>
        </p:nvSpPr>
        <p:spPr>
          <a:xfrm>
            <a:off x="1075236" y="1191600"/>
            <a:ext cx="2239200" cy="298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da-DK" dirty="0"/>
              <a:t>.</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7" name="Date Placeholder 6" hidden="1">
            <a:extLst>
              <a:ext uri="{FF2B5EF4-FFF2-40B4-BE49-F238E27FC236}">
                <a16:creationId xmlns:a16="http://schemas.microsoft.com/office/drawing/2014/main" id="{1B4DBC4B-7E16-45D0-B72A-99EBDFD16699}"/>
              </a:ext>
            </a:extLst>
          </p:cNvPr>
          <p:cNvSpPr>
            <a:spLocks noGrp="1"/>
          </p:cNvSpPr>
          <p:nvPr>
            <p:ph type="dt" sz="half" idx="15"/>
          </p:nvPr>
        </p:nvSpPr>
        <p:spPr>
          <a:xfrm>
            <a:off x="0" y="6858000"/>
            <a:ext cx="0" cy="0"/>
          </a:xfrm>
        </p:spPr>
        <p:txBody>
          <a:bodyPr/>
          <a:lstStyle>
            <a:lvl1pPr>
              <a:defRPr sz="100">
                <a:noFill/>
              </a:defRPr>
            </a:lvl1pPr>
          </a:lstStyle>
          <a:p>
            <a:fld id="{52A0D8E1-043F-4C66-B97D-9C36D3F38239}" type="datetime4">
              <a:rPr lang="da-DK" smtClean="0"/>
              <a:t>26-04-08</a:t>
            </a:fld>
            <a:endParaRPr lang="da-DK"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r>
              <a:rPr lang="da-DK"/>
              <a:t>April  2026 | KOMiT Brugerkonference 2026</a:t>
            </a:r>
            <a:endParaRPr lang="da-DK"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17" name="Text Placeholder 24">
            <a:extLst>
              <a:ext uri="{FF2B5EF4-FFF2-40B4-BE49-F238E27FC236}">
                <a16:creationId xmlns:a16="http://schemas.microsoft.com/office/drawing/2014/main" id="{DEB57E67-A469-488B-BEED-69F08AB8FAC0}"/>
              </a:ext>
            </a:extLst>
          </p:cNvPr>
          <p:cNvSpPr>
            <a:spLocks noGrp="1"/>
          </p:cNvSpPr>
          <p:nvPr>
            <p:ph type="body" sz="quarter" idx="21" hasCustomPrompt="1"/>
          </p:nvPr>
        </p:nvSpPr>
        <p:spPr>
          <a:xfrm>
            <a:off x="1040400" y="5057314"/>
            <a:ext cx="295200" cy="2952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1040400" y="1787564"/>
            <a:ext cx="5873726" cy="1815409"/>
          </a:xfrm>
        </p:spPr>
        <p:txBody>
          <a:bodyPr anchor="b"/>
          <a:lstStyle>
            <a:lvl1pPr algn="l">
              <a:defRPr sz="3600" b="0">
                <a:solidFill>
                  <a:schemeClr val="bg1"/>
                </a:solidFill>
              </a:defRPr>
            </a:lvl1pPr>
          </a:lstStyle>
          <a:p>
            <a:r>
              <a:rPr lang="da-DK" dirty="0"/>
              <a:t>Klik for at tilføje titel</a:t>
            </a:r>
          </a:p>
        </p:txBody>
      </p:sp>
      <p:sp>
        <p:nvSpPr>
          <p:cNvPr id="18" name="Subtitle 2">
            <a:extLst>
              <a:ext uri="{FF2B5EF4-FFF2-40B4-BE49-F238E27FC236}">
                <a16:creationId xmlns:a16="http://schemas.microsoft.com/office/drawing/2014/main" id="{FAB6972C-88FD-4C56-8289-0D07BA755D00}"/>
              </a:ext>
            </a:extLst>
          </p:cNvPr>
          <p:cNvSpPr>
            <a:spLocks noGrp="1"/>
          </p:cNvSpPr>
          <p:nvPr>
            <p:ph type="subTitle" idx="1" hasCustomPrompt="1"/>
          </p:nvPr>
        </p:nvSpPr>
        <p:spPr>
          <a:xfrm>
            <a:off x="1040400" y="3742546"/>
            <a:ext cx="5873726" cy="244800"/>
          </a:xfrm>
        </p:spPr>
        <p:txBody>
          <a:bodyPr anchor="t" anchorCtr="0"/>
          <a:lstStyle>
            <a:lvl1pPr marL="0" indent="0" algn="l">
              <a:spcBef>
                <a:spcPts val="0"/>
              </a:spcBef>
              <a:buFont typeface="Verdana" panose="020B0604030504040204" pitchFamily="34" charset="0"/>
              <a:buChar char="​"/>
              <a:defRPr sz="1600">
                <a:solidFill>
                  <a:schemeClr val="bg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2" name="Tekstfelt 1">
            <a:extLst>
              <a:ext uri="{FF2B5EF4-FFF2-40B4-BE49-F238E27FC236}">
                <a16:creationId xmlns:a16="http://schemas.microsoft.com/office/drawing/2014/main" id="{D8D29B0B-0B66-B9C6-F10E-33B49F081DE0}"/>
              </a:ext>
            </a:extLst>
          </p:cNvPr>
          <p:cNvSpPr txBox="1"/>
          <p:nvPr userDrawn="1"/>
        </p:nvSpPr>
        <p:spPr>
          <a:xfrm>
            <a:off x="1484485" y="5086245"/>
            <a:ext cx="2683669" cy="246221"/>
          </a:xfrm>
          <a:prstGeom prst="rect">
            <a:avLst/>
          </a:prstGeom>
          <a:noFill/>
        </p:spPr>
        <p:txBody>
          <a:bodyPr wrap="square" lIns="0" tIns="0" rIns="0" bIns="0" rtlCol="0">
            <a:spAutoFit/>
          </a:bodyPr>
          <a:lstStyle/>
          <a:p>
            <a:pPr algn="l"/>
            <a:r>
              <a:rPr lang="da-DK" sz="800" dirty="0">
                <a:solidFill>
                  <a:schemeClr val="bg1"/>
                </a:solidFill>
              </a:rPr>
              <a:t>Vi er et uafhængigt medlem af det globale rådgivnings- og revisionsnetværk</a:t>
            </a:r>
          </a:p>
        </p:txBody>
      </p:sp>
    </p:spTree>
    <p:extLst>
      <p:ext uri="{BB962C8B-B14F-4D97-AF65-F5344CB8AC3E}">
        <p14:creationId xmlns:p14="http://schemas.microsoft.com/office/powerpoint/2010/main" val="1485713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er B - 4">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C49AC11-5625-4625-92D8-F39E4BA5FF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01ED25C1-6036-40EE-98E3-A5927FDD7779}"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4543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B - 5">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BB2E432-A25B-4A11-92C9-815D15014E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93D947BA-452D-4CF9-BA52-18C060DCBE5F}"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84219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B - 6">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352329C-B04F-45F0-8E74-2728C6E06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 Placeholder 32">
            <a:extLst>
              <a:ext uri="{FF2B5EF4-FFF2-40B4-BE49-F238E27FC236}">
                <a16:creationId xmlns:a16="http://schemas.microsoft.com/office/drawing/2014/main" id="{B2CBB18F-35EA-4862-AA29-873EC52A891E}"/>
              </a:ext>
            </a:extLst>
          </p:cNvPr>
          <p:cNvSpPr>
            <a:spLocks noGrp="1"/>
          </p:cNvSpPr>
          <p:nvPr>
            <p:ph type="body" sz="quarter" idx="31" hasCustomPrompt="1"/>
          </p:nvPr>
        </p:nvSpPr>
        <p:spPr>
          <a:xfrm>
            <a:off x="0" y="2530800"/>
            <a:ext cx="12192000" cy="1800000"/>
          </a:xfrm>
          <a:custGeom>
            <a:avLst/>
            <a:gdLst>
              <a:gd name="connsiteX0" fmla="*/ 11394040 w 12193200"/>
              <a:gd name="connsiteY0" fmla="*/ 0 h 1800000"/>
              <a:gd name="connsiteX1" fmla="*/ 12193200 w 12193200"/>
              <a:gd name="connsiteY1" fmla="*/ 0 h 1800000"/>
              <a:gd name="connsiteX2" fmla="*/ 12193200 w 12193200"/>
              <a:gd name="connsiteY2" fmla="*/ 1800000 h 1800000"/>
              <a:gd name="connsiteX3" fmla="*/ 11394040 w 12193200"/>
              <a:gd name="connsiteY3" fmla="*/ 1800000 h 1800000"/>
              <a:gd name="connsiteX4" fmla="*/ 0 w 12193200"/>
              <a:gd name="connsiteY4" fmla="*/ 0 h 1800000"/>
              <a:gd name="connsiteX5" fmla="*/ 7726166 w 12193200"/>
              <a:gd name="connsiteY5" fmla="*/ 0 h 1800000"/>
              <a:gd name="connsiteX6" fmla="*/ 7726166 w 12193200"/>
              <a:gd name="connsiteY6" fmla="*/ 1800000 h 1800000"/>
              <a:gd name="connsiteX7" fmla="*/ 0 w 12193200"/>
              <a:gd name="connsiteY7" fmla="*/ 180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1800000">
                <a:moveTo>
                  <a:pt x="11394040" y="0"/>
                </a:moveTo>
                <a:lnTo>
                  <a:pt x="12193200" y="0"/>
                </a:lnTo>
                <a:lnTo>
                  <a:pt x="12193200" y="1800000"/>
                </a:lnTo>
                <a:lnTo>
                  <a:pt x="11394040" y="1800000"/>
                </a:lnTo>
                <a:close/>
                <a:moveTo>
                  <a:pt x="0" y="0"/>
                </a:moveTo>
                <a:lnTo>
                  <a:pt x="7726166" y="0"/>
                </a:lnTo>
                <a:lnTo>
                  <a:pt x="7726166" y="1800000"/>
                </a:lnTo>
                <a:lnTo>
                  <a:pt x="0" y="1800000"/>
                </a:lnTo>
                <a:close/>
              </a:path>
            </a:pathLst>
          </a:custGeom>
          <a:gradFill>
            <a:gsLst>
              <a:gs pos="42000">
                <a:schemeClr val="accent2"/>
              </a:gs>
              <a:gs pos="100000">
                <a:schemeClr val="accent1"/>
              </a:gs>
            </a:gsLst>
            <a:lin ang="0" scaled="1"/>
          </a:gradFill>
        </p:spPr>
        <p:txBody>
          <a:bodyPr wrap="square">
            <a:noAutofit/>
          </a:bodyPr>
          <a:lstStyle>
            <a:lvl1pPr marL="0" indent="0">
              <a:buNone/>
              <a:defRPr sz="1000">
                <a:noFill/>
              </a:defRPr>
            </a:lvl1pPr>
          </a:lstStyle>
          <a:p>
            <a:pPr lvl="0"/>
            <a:r>
              <a:rPr lang="da-DK" dirty="0"/>
              <a:t>.</a:t>
            </a:r>
          </a:p>
        </p:txBody>
      </p:sp>
      <p:sp>
        <p:nvSpPr>
          <p:cNvPr id="15" name="Title 1">
            <a:extLst>
              <a:ext uri="{FF2B5EF4-FFF2-40B4-BE49-F238E27FC236}">
                <a16:creationId xmlns:a16="http://schemas.microsoft.com/office/drawing/2014/main" id="{043A0F64-A659-480B-A277-35B425B70CF9}"/>
              </a:ext>
            </a:extLst>
          </p:cNvPr>
          <p:cNvSpPr>
            <a:spLocks noGrp="1"/>
          </p:cNvSpPr>
          <p:nvPr>
            <p:ph type="ctrTitle" hasCustomPrompt="1"/>
          </p:nvPr>
        </p:nvSpPr>
        <p:spPr>
          <a:xfrm>
            <a:off x="539749" y="2530800"/>
            <a:ext cx="6915713" cy="1800000"/>
          </a:xfrm>
        </p:spPr>
        <p:txBody>
          <a:bodyPr anchor="ctr" anchorCtr="0"/>
          <a:lstStyle>
            <a:lvl1pPr algn="l">
              <a:defRPr sz="2800" b="1">
                <a:solidFill>
                  <a:schemeClr val="bg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A4C7B3E0-5454-4B7C-A762-6EDF55CF2D60}"/>
              </a:ext>
            </a:extLst>
          </p:cNvPr>
          <p:cNvSpPr>
            <a:spLocks noGrp="1"/>
          </p:cNvSpPr>
          <p:nvPr>
            <p:ph type="body" sz="quarter" idx="20" hasCustomPrompt="1"/>
          </p:nvPr>
        </p:nvSpPr>
        <p:spPr>
          <a:xfrm>
            <a:off x="7456663" y="1224000"/>
            <a:ext cx="4194000" cy="4230000"/>
          </a:xfrm>
          <a:blipFill>
            <a:blip r:embed="rId3"/>
            <a:stretch>
              <a:fillRect/>
            </a:stretch>
          </a:blipFill>
        </p:spPr>
        <p:txBody>
          <a:bodyPr/>
          <a:lstStyle>
            <a:lvl1pPr marL="0" indent="0">
              <a:buNone/>
              <a:defRPr sz="100"/>
            </a:lvl1pPr>
          </a:lstStyle>
          <a:p>
            <a:pPr lvl="0"/>
            <a:r>
              <a:rPr lang="da-DK" dirty="0"/>
              <a:t>.</a:t>
            </a:r>
          </a:p>
        </p:txBody>
      </p:sp>
      <p:sp>
        <p:nvSpPr>
          <p:cNvPr id="34" name="Text Placeholder 21">
            <a:extLst>
              <a:ext uri="{FF2B5EF4-FFF2-40B4-BE49-F238E27FC236}">
                <a16:creationId xmlns:a16="http://schemas.microsoft.com/office/drawing/2014/main" id="{2ED3A74C-DED5-4A76-84A6-72456A9D271D}"/>
              </a:ext>
            </a:extLst>
          </p:cNvPr>
          <p:cNvSpPr>
            <a:spLocks noGrp="1"/>
          </p:cNvSpPr>
          <p:nvPr>
            <p:ph type="body" sz="quarter" idx="25" hasCustomPrompt="1"/>
          </p:nvPr>
        </p:nvSpPr>
        <p:spPr>
          <a:xfrm>
            <a:off x="10773600" y="6552404"/>
            <a:ext cx="872887" cy="70438"/>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da-DK" dirty="0"/>
              <a:t>.</a:t>
            </a:r>
          </a:p>
        </p:txBody>
      </p:sp>
      <p:sp>
        <p:nvSpPr>
          <p:cNvPr id="35" name="Date Placeholder 34">
            <a:extLst>
              <a:ext uri="{FF2B5EF4-FFF2-40B4-BE49-F238E27FC236}">
                <a16:creationId xmlns:a16="http://schemas.microsoft.com/office/drawing/2014/main" id="{58B0D444-F31B-4AA6-9587-B7DF5522F74C}"/>
              </a:ext>
            </a:extLst>
          </p:cNvPr>
          <p:cNvSpPr>
            <a:spLocks noGrp="1"/>
          </p:cNvSpPr>
          <p:nvPr>
            <p:ph type="dt" sz="half" idx="32"/>
          </p:nvPr>
        </p:nvSpPr>
        <p:spPr/>
        <p:txBody>
          <a:bodyPr/>
          <a:lstStyle>
            <a:lvl1pPr>
              <a:defRPr>
                <a:solidFill>
                  <a:schemeClr val="bg1"/>
                </a:solidFill>
              </a:defRPr>
            </a:lvl1pPr>
          </a:lstStyle>
          <a:p>
            <a:fld id="{6A7BBCDC-0B74-43E1-9C87-71FE91D9D8C2}" type="datetime4">
              <a:rPr lang="da-DK" smtClean="0"/>
              <a:t>26-04-08</a:t>
            </a:fld>
            <a:endParaRPr lang="da-DK" dirty="0"/>
          </a:p>
        </p:txBody>
      </p:sp>
      <p:sp>
        <p:nvSpPr>
          <p:cNvPr id="36" name="Footer Placeholder 35">
            <a:extLst>
              <a:ext uri="{FF2B5EF4-FFF2-40B4-BE49-F238E27FC236}">
                <a16:creationId xmlns:a16="http://schemas.microsoft.com/office/drawing/2014/main" id="{8A828755-5789-4239-99A5-C0DFDFC4136B}"/>
              </a:ext>
            </a:extLst>
          </p:cNvPr>
          <p:cNvSpPr>
            <a:spLocks noGrp="1"/>
          </p:cNvSpPr>
          <p:nvPr>
            <p:ph type="ftr" sz="quarter" idx="33"/>
          </p:nvPr>
        </p:nvSpPr>
        <p:spPr/>
        <p:txBody>
          <a:bodyPr/>
          <a:lstStyle>
            <a:lvl1pPr>
              <a:defRPr>
                <a:solidFill>
                  <a:schemeClr val="bg1"/>
                </a:solidFill>
              </a:defRPr>
            </a:lvl1pPr>
          </a:lstStyle>
          <a:p>
            <a:r>
              <a:rPr lang="da-DK"/>
              <a:t>April  2026 | KOMiT Brugerkonference 2026</a:t>
            </a:r>
            <a:endParaRPr lang="da-DK" dirty="0"/>
          </a:p>
        </p:txBody>
      </p:sp>
      <p:sp>
        <p:nvSpPr>
          <p:cNvPr id="37" name="Slide Number Placeholder 36">
            <a:extLst>
              <a:ext uri="{FF2B5EF4-FFF2-40B4-BE49-F238E27FC236}">
                <a16:creationId xmlns:a16="http://schemas.microsoft.com/office/drawing/2014/main" id="{DF798AE2-C1A2-478C-ABEB-CC5332B587A1}"/>
              </a:ext>
            </a:extLst>
          </p:cNvPr>
          <p:cNvSpPr>
            <a:spLocks noGrp="1"/>
          </p:cNvSpPr>
          <p:nvPr>
            <p:ph type="sldNum" sz="quarter" idx="34"/>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85420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ntak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9D2EC4-321F-43EE-B376-9A6E3E065A91}"/>
              </a:ext>
            </a:extLst>
          </p:cNvPr>
          <p:cNvSpPr/>
          <p:nvPr userDrawn="1"/>
        </p:nvSpPr>
        <p:spPr>
          <a:xfrm>
            <a:off x="-87" y="3778"/>
            <a:ext cx="4075200" cy="6858000"/>
          </a:xfrm>
          <a:prstGeom prst="rect">
            <a:avLst/>
          </a:prstGeom>
          <a:gradFill>
            <a:gsLst>
              <a:gs pos="0">
                <a:schemeClr val="accent2"/>
              </a:gs>
              <a:gs pos="59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5" name="Slide Number Placeholder 4">
            <a:extLst>
              <a:ext uri="{FF2B5EF4-FFF2-40B4-BE49-F238E27FC236}">
                <a16:creationId xmlns:a16="http://schemas.microsoft.com/office/drawing/2014/main" id="{4901DCCA-1D6C-408A-A326-70493AF1D734}"/>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8" name="Picture Placeholder 17">
            <a:extLst>
              <a:ext uri="{FF2B5EF4-FFF2-40B4-BE49-F238E27FC236}">
                <a16:creationId xmlns:a16="http://schemas.microsoft.com/office/drawing/2014/main" id="{B4CA4CE9-6D8C-45FC-B9E0-C7A7D5B77EBC}"/>
              </a:ext>
            </a:extLst>
          </p:cNvPr>
          <p:cNvSpPr>
            <a:spLocks noGrp="1"/>
          </p:cNvSpPr>
          <p:nvPr>
            <p:ph type="pic" sz="quarter" idx="14" hasCustomPrompt="1"/>
          </p:nvPr>
        </p:nvSpPr>
        <p:spPr>
          <a:xfrm>
            <a:off x="4644000" y="1760400"/>
            <a:ext cx="3337200" cy="3337200"/>
          </a:xfrm>
          <a:prstGeom prst="ellipse">
            <a:avLst/>
          </a:prstGeom>
          <a:ln>
            <a:solidFill>
              <a:schemeClr val="accent2"/>
            </a:solidFill>
          </a:ln>
        </p:spPr>
        <p:txBody>
          <a:bodyPr tIns="1512000"/>
          <a:lstStyle>
            <a:lvl1pPr marL="0" indent="0" algn="ctr">
              <a:buNone/>
              <a:defRPr sz="1200"/>
            </a:lvl1pPr>
          </a:lstStyle>
          <a:p>
            <a:r>
              <a:rPr lang="da-DK" dirty="0"/>
              <a:t>Klik her og indsæt billede via Indsæt &gt; Billeder</a:t>
            </a:r>
          </a:p>
        </p:txBody>
      </p:sp>
      <p:sp>
        <p:nvSpPr>
          <p:cNvPr id="20" name="Text Placeholder 19">
            <a:extLst>
              <a:ext uri="{FF2B5EF4-FFF2-40B4-BE49-F238E27FC236}">
                <a16:creationId xmlns:a16="http://schemas.microsoft.com/office/drawing/2014/main" id="{F7146F71-0205-4637-8CD3-F615F89E7E86}"/>
              </a:ext>
            </a:extLst>
          </p:cNvPr>
          <p:cNvSpPr>
            <a:spLocks noGrp="1"/>
          </p:cNvSpPr>
          <p:nvPr>
            <p:ph type="body" sz="quarter" idx="15" hasCustomPrompt="1"/>
          </p:nvPr>
        </p:nvSpPr>
        <p:spPr>
          <a:xfrm>
            <a:off x="8370000" y="2743689"/>
            <a:ext cx="3042000" cy="342412"/>
          </a:xfrm>
        </p:spPr>
        <p:txBody>
          <a:bodyPr/>
          <a:lstStyle>
            <a:lvl1pPr marL="0" indent="0" algn="ctr">
              <a:buNone/>
              <a:defRPr b="1"/>
            </a:lvl1pPr>
          </a:lstStyle>
          <a:p>
            <a:pPr lvl="0"/>
            <a:r>
              <a:rPr lang="da-DK" dirty="0"/>
              <a:t>Navn og Efternavn</a:t>
            </a:r>
          </a:p>
        </p:txBody>
      </p:sp>
      <p:sp>
        <p:nvSpPr>
          <p:cNvPr id="21" name="Text Placeholder 19">
            <a:extLst>
              <a:ext uri="{FF2B5EF4-FFF2-40B4-BE49-F238E27FC236}">
                <a16:creationId xmlns:a16="http://schemas.microsoft.com/office/drawing/2014/main" id="{3B56B2A6-08B5-4843-9784-36432AE2829A}"/>
              </a:ext>
            </a:extLst>
          </p:cNvPr>
          <p:cNvSpPr>
            <a:spLocks noGrp="1"/>
          </p:cNvSpPr>
          <p:nvPr>
            <p:ph type="body" sz="quarter" idx="16" hasCustomPrompt="1"/>
          </p:nvPr>
        </p:nvSpPr>
        <p:spPr>
          <a:xfrm>
            <a:off x="8370000" y="3110676"/>
            <a:ext cx="3042000" cy="222924"/>
          </a:xfrm>
        </p:spPr>
        <p:txBody>
          <a:bodyPr/>
          <a:lstStyle>
            <a:lvl1pPr marL="0" indent="0" algn="ctr">
              <a:buNone/>
              <a:defRPr sz="1050" b="0" i="1"/>
            </a:lvl1pPr>
          </a:lstStyle>
          <a:p>
            <a:pPr lvl="0"/>
            <a:r>
              <a:rPr lang="da-DK" dirty="0"/>
              <a:t>Indsæt titel</a:t>
            </a:r>
          </a:p>
        </p:txBody>
      </p:sp>
      <p:sp>
        <p:nvSpPr>
          <p:cNvPr id="22" name="Text Placeholder 19">
            <a:extLst>
              <a:ext uri="{FF2B5EF4-FFF2-40B4-BE49-F238E27FC236}">
                <a16:creationId xmlns:a16="http://schemas.microsoft.com/office/drawing/2014/main" id="{D0395A76-F91E-4426-BF4B-8E75DA2BB0E0}"/>
              </a:ext>
            </a:extLst>
          </p:cNvPr>
          <p:cNvSpPr>
            <a:spLocks noGrp="1"/>
          </p:cNvSpPr>
          <p:nvPr>
            <p:ph type="body" sz="quarter" idx="17" hasCustomPrompt="1"/>
          </p:nvPr>
        </p:nvSpPr>
        <p:spPr>
          <a:xfrm>
            <a:off x="8370000" y="3524401"/>
            <a:ext cx="3042000" cy="222924"/>
          </a:xfrm>
        </p:spPr>
        <p:txBody>
          <a:bodyPr/>
          <a:lstStyle>
            <a:lvl1pPr marL="0" indent="0" algn="ctr">
              <a:buNone/>
              <a:defRPr sz="1050" b="1" i="0"/>
            </a:lvl1pPr>
          </a:lstStyle>
          <a:p>
            <a:pPr lvl="0"/>
            <a:r>
              <a:rPr lang="da-DK" dirty="0"/>
              <a:t>Indsæt telefon nr.</a:t>
            </a:r>
          </a:p>
        </p:txBody>
      </p:sp>
      <p:sp>
        <p:nvSpPr>
          <p:cNvPr id="23" name="Text Placeholder 19">
            <a:extLst>
              <a:ext uri="{FF2B5EF4-FFF2-40B4-BE49-F238E27FC236}">
                <a16:creationId xmlns:a16="http://schemas.microsoft.com/office/drawing/2014/main" id="{66BDE5AD-EF84-4FB7-8625-306C8DDA322F}"/>
              </a:ext>
            </a:extLst>
          </p:cNvPr>
          <p:cNvSpPr>
            <a:spLocks noGrp="1"/>
          </p:cNvSpPr>
          <p:nvPr>
            <p:ph type="body" sz="quarter" idx="18" hasCustomPrompt="1"/>
          </p:nvPr>
        </p:nvSpPr>
        <p:spPr>
          <a:xfrm>
            <a:off x="8370000" y="3747325"/>
            <a:ext cx="3042000" cy="222924"/>
          </a:xfrm>
        </p:spPr>
        <p:txBody>
          <a:bodyPr/>
          <a:lstStyle>
            <a:lvl1pPr marL="0" indent="0" algn="ctr">
              <a:buNone/>
              <a:defRPr sz="1050" b="1" i="0"/>
            </a:lvl1pPr>
          </a:lstStyle>
          <a:p>
            <a:pPr lvl="0"/>
            <a:r>
              <a:rPr lang="da-DK" dirty="0"/>
              <a:t>Indsæt e-mail</a:t>
            </a:r>
          </a:p>
        </p:txBody>
      </p:sp>
      <p:sp>
        <p:nvSpPr>
          <p:cNvPr id="4" name="TextBox 3">
            <a:extLst>
              <a:ext uri="{FF2B5EF4-FFF2-40B4-BE49-F238E27FC236}">
                <a16:creationId xmlns:a16="http://schemas.microsoft.com/office/drawing/2014/main" id="{F48E6EA4-C803-4CAA-831D-B29E92E1C3EC}"/>
              </a:ext>
            </a:extLst>
          </p:cNvPr>
          <p:cNvSpPr txBox="1"/>
          <p:nvPr userDrawn="1"/>
        </p:nvSpPr>
        <p:spPr>
          <a:xfrm>
            <a:off x="540000" y="2268000"/>
            <a:ext cx="3304800" cy="2433616"/>
          </a:xfrm>
          <a:prstGeom prst="rect">
            <a:avLst/>
          </a:prstGeom>
          <a:noFill/>
        </p:spPr>
        <p:txBody>
          <a:bodyPr wrap="square" lIns="0" tIns="46800" rIns="90000" bIns="46800" rtlCol="0">
            <a:spAutoFit/>
          </a:bodyPr>
          <a:lstStyle/>
          <a:p>
            <a:pPr algn="l"/>
            <a:r>
              <a:rPr lang="da-DK" sz="2400" b="1" i="0" dirty="0">
                <a:solidFill>
                  <a:schemeClr val="bg1"/>
                </a:solidFill>
                <a:effectLst/>
                <a:latin typeface="+mj-lt"/>
              </a:rPr>
              <a:t>Dukker et spørgsmål op, er I altid velkomne til at kontakte os</a:t>
            </a:r>
          </a:p>
          <a:p>
            <a:br>
              <a:rPr lang="da-DK" sz="2800" b="1" dirty="0">
                <a:solidFill>
                  <a:schemeClr val="bg1"/>
                </a:solidFill>
                <a:latin typeface="+mj-lt"/>
              </a:rPr>
            </a:br>
            <a:endParaRPr lang="da-DK" sz="2800" b="1" dirty="0">
              <a:solidFill>
                <a:schemeClr val="bg1"/>
              </a:solidFill>
              <a:latin typeface="+mj-lt"/>
            </a:endParaRPr>
          </a:p>
        </p:txBody>
      </p:sp>
      <p:sp>
        <p:nvSpPr>
          <p:cNvPr id="14" name="TextBox 13">
            <a:extLst>
              <a:ext uri="{FF2B5EF4-FFF2-40B4-BE49-F238E27FC236}">
                <a16:creationId xmlns:a16="http://schemas.microsoft.com/office/drawing/2014/main" id="{D6F56805-22A8-4841-9871-4213BFCE8BE5}"/>
              </a:ext>
            </a:extLst>
          </p:cNvPr>
          <p:cNvSpPr txBox="1"/>
          <p:nvPr userDrawn="1"/>
        </p:nvSpPr>
        <p:spPr>
          <a:xfrm>
            <a:off x="540000" y="5239445"/>
            <a:ext cx="3304800" cy="1077218"/>
          </a:xfrm>
          <a:prstGeom prst="rect">
            <a:avLst/>
          </a:prstGeom>
          <a:noFill/>
        </p:spPr>
        <p:txBody>
          <a:bodyPr wrap="square" lIns="0" tIns="0" rIns="0" bIns="0" rtlCol="0">
            <a:spAutoFit/>
          </a:bodyPr>
          <a:lstStyle/>
          <a:p>
            <a:pPr algn="l"/>
            <a:r>
              <a:rPr lang="da-DK" sz="700" b="0" i="1" dirty="0">
                <a:solidFill>
                  <a:schemeClr val="bg1"/>
                </a:solidFill>
                <a:effectLst/>
                <a:latin typeface="+mn-lt"/>
              </a:rPr>
              <a:t>Oplysningerne i denne præsentation kan ikke erstatte konkret rådgivning. I Beierholm bestræber vi os naturligvis på, at oplysningerne i præsentationen er korrekte. Vi fraskriver os dog ethvert ansvar for eventuelle fejl eller mangler. Vi fraskriver os desuden ethvert ansvar for handlinger og konsekvenser af handlinger, der udføres på grundlag af oplysningerne i præsentationen.</a:t>
            </a:r>
          </a:p>
          <a:p>
            <a:pPr algn="l"/>
            <a:endParaRPr lang="da-DK" sz="700" b="0" i="0" dirty="0">
              <a:solidFill>
                <a:schemeClr val="bg1"/>
              </a:solidFill>
              <a:effectLst/>
              <a:latin typeface="+mn-lt"/>
            </a:endParaRPr>
          </a:p>
          <a:p>
            <a:pPr algn="l"/>
            <a:r>
              <a:rPr lang="da-DK" sz="700" b="0" i="1" dirty="0">
                <a:solidFill>
                  <a:schemeClr val="bg1"/>
                </a:solidFill>
                <a:effectLst/>
                <a:latin typeface="+mn-lt"/>
              </a:rPr>
              <a:t>Beierholm ejer alle rettigheder til præsentationen. Hel eller delvis gengivelse af præsentationen må kun ske efter forudgående skriftlig aftale med Beierholm</a:t>
            </a:r>
            <a:endParaRPr lang="da-DK" sz="700" b="0" i="0" dirty="0">
              <a:solidFill>
                <a:schemeClr val="bg1"/>
              </a:solidFill>
              <a:effectLst/>
              <a:latin typeface="+mn-lt"/>
            </a:endParaRPr>
          </a:p>
        </p:txBody>
      </p:sp>
    </p:spTree>
    <p:extLst>
      <p:ext uri="{BB962C8B-B14F-4D97-AF65-F5344CB8AC3E}">
        <p14:creationId xmlns:p14="http://schemas.microsoft.com/office/powerpoint/2010/main" val="3675227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ntakt 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4CA4CE9-6D8C-45FC-B9E0-C7A7D5B77EBC}"/>
              </a:ext>
            </a:extLst>
          </p:cNvPr>
          <p:cNvSpPr>
            <a:spLocks noGrp="1" noChangeAspect="1"/>
          </p:cNvSpPr>
          <p:nvPr>
            <p:ph type="pic" sz="quarter" idx="14" hasCustomPrompt="1"/>
          </p:nvPr>
        </p:nvSpPr>
        <p:spPr>
          <a:xfrm>
            <a:off x="4784400" y="1342800"/>
            <a:ext cx="2700000" cy="2700000"/>
          </a:xfrm>
          <a:prstGeom prst="ellipse">
            <a:avLst/>
          </a:prstGeom>
          <a:ln>
            <a:solidFill>
              <a:schemeClr val="accent2"/>
            </a:solidFill>
          </a:ln>
        </p:spPr>
        <p:txBody>
          <a:bodyPr tIns="1296000"/>
          <a:lstStyle>
            <a:lvl1pPr marL="0" indent="0" algn="ctr">
              <a:buNone/>
              <a:defRPr sz="1200"/>
            </a:lvl1pPr>
          </a:lstStyle>
          <a:p>
            <a:r>
              <a:rPr lang="da-DK" dirty="0"/>
              <a:t>Klik her og indsæt billede via Indsæt &gt; Billeder</a:t>
            </a:r>
          </a:p>
        </p:txBody>
      </p:sp>
      <p:sp>
        <p:nvSpPr>
          <p:cNvPr id="11" name="Picture Placeholder 17">
            <a:extLst>
              <a:ext uri="{FF2B5EF4-FFF2-40B4-BE49-F238E27FC236}">
                <a16:creationId xmlns:a16="http://schemas.microsoft.com/office/drawing/2014/main" id="{56E12146-3706-49C8-8FEE-1C34FDAA7834}"/>
              </a:ext>
            </a:extLst>
          </p:cNvPr>
          <p:cNvSpPr>
            <a:spLocks noGrp="1" noChangeAspect="1"/>
          </p:cNvSpPr>
          <p:nvPr>
            <p:ph type="pic" sz="quarter" idx="19" hasCustomPrompt="1"/>
          </p:nvPr>
        </p:nvSpPr>
        <p:spPr>
          <a:xfrm>
            <a:off x="8488800" y="1342800"/>
            <a:ext cx="2700000" cy="2700000"/>
          </a:xfrm>
          <a:prstGeom prst="ellipse">
            <a:avLst/>
          </a:prstGeom>
          <a:ln>
            <a:solidFill>
              <a:schemeClr val="accent2"/>
            </a:solidFill>
          </a:ln>
        </p:spPr>
        <p:txBody>
          <a:bodyPr tIns="1296000"/>
          <a:lstStyle>
            <a:lvl1pPr marL="0" indent="0" algn="ctr">
              <a:buNone/>
              <a:defRPr sz="1200"/>
            </a:lvl1pPr>
          </a:lstStyle>
          <a:p>
            <a:r>
              <a:rPr lang="da-DK" dirty="0"/>
              <a:t>Klik her og indsæt billede via Indsæt &gt; Billeder</a:t>
            </a:r>
          </a:p>
        </p:txBody>
      </p:sp>
      <p:sp>
        <p:nvSpPr>
          <p:cNvPr id="19" name="Text Placeholder 19">
            <a:extLst>
              <a:ext uri="{FF2B5EF4-FFF2-40B4-BE49-F238E27FC236}">
                <a16:creationId xmlns:a16="http://schemas.microsoft.com/office/drawing/2014/main" id="{14C457DF-52CA-447A-BCC7-C783F1C8AC62}"/>
              </a:ext>
            </a:extLst>
          </p:cNvPr>
          <p:cNvSpPr>
            <a:spLocks noGrp="1"/>
          </p:cNvSpPr>
          <p:nvPr>
            <p:ph type="body" sz="quarter" idx="15" hasCustomPrompt="1"/>
          </p:nvPr>
        </p:nvSpPr>
        <p:spPr>
          <a:xfrm>
            <a:off x="4700413" y="4309326"/>
            <a:ext cx="3042000" cy="342412"/>
          </a:xfrm>
        </p:spPr>
        <p:txBody>
          <a:bodyPr/>
          <a:lstStyle>
            <a:lvl1pPr marL="0" indent="0" algn="ctr">
              <a:buNone/>
              <a:defRPr b="1"/>
            </a:lvl1pPr>
          </a:lstStyle>
          <a:p>
            <a:pPr lvl="0"/>
            <a:r>
              <a:rPr lang="da-DK" dirty="0"/>
              <a:t>Navn og Efternavn</a:t>
            </a:r>
          </a:p>
        </p:txBody>
      </p:sp>
      <p:sp>
        <p:nvSpPr>
          <p:cNvPr id="24" name="Text Placeholder 19">
            <a:extLst>
              <a:ext uri="{FF2B5EF4-FFF2-40B4-BE49-F238E27FC236}">
                <a16:creationId xmlns:a16="http://schemas.microsoft.com/office/drawing/2014/main" id="{2E67FB46-052D-4D0D-8138-432630D1E3DC}"/>
              </a:ext>
            </a:extLst>
          </p:cNvPr>
          <p:cNvSpPr>
            <a:spLocks noGrp="1"/>
          </p:cNvSpPr>
          <p:nvPr>
            <p:ph type="body" sz="quarter" idx="16" hasCustomPrompt="1"/>
          </p:nvPr>
        </p:nvSpPr>
        <p:spPr>
          <a:xfrm>
            <a:off x="4700413" y="4676313"/>
            <a:ext cx="3042000" cy="222924"/>
          </a:xfrm>
        </p:spPr>
        <p:txBody>
          <a:bodyPr/>
          <a:lstStyle>
            <a:lvl1pPr marL="0" indent="0" algn="ctr">
              <a:buNone/>
              <a:defRPr sz="1050" b="0" i="1"/>
            </a:lvl1pPr>
          </a:lstStyle>
          <a:p>
            <a:pPr lvl="0"/>
            <a:r>
              <a:rPr lang="da-DK" dirty="0"/>
              <a:t>Indsæt titel</a:t>
            </a:r>
          </a:p>
        </p:txBody>
      </p:sp>
      <p:sp>
        <p:nvSpPr>
          <p:cNvPr id="25" name="Text Placeholder 19">
            <a:extLst>
              <a:ext uri="{FF2B5EF4-FFF2-40B4-BE49-F238E27FC236}">
                <a16:creationId xmlns:a16="http://schemas.microsoft.com/office/drawing/2014/main" id="{7DC1ADCC-DA34-41F1-B943-15841324EF0A}"/>
              </a:ext>
            </a:extLst>
          </p:cNvPr>
          <p:cNvSpPr>
            <a:spLocks noGrp="1"/>
          </p:cNvSpPr>
          <p:nvPr>
            <p:ph type="body" sz="quarter" idx="17" hasCustomPrompt="1"/>
          </p:nvPr>
        </p:nvSpPr>
        <p:spPr>
          <a:xfrm>
            <a:off x="4700413" y="5090038"/>
            <a:ext cx="3042000" cy="222924"/>
          </a:xfrm>
        </p:spPr>
        <p:txBody>
          <a:bodyPr/>
          <a:lstStyle>
            <a:lvl1pPr marL="0" indent="0" algn="ctr">
              <a:buNone/>
              <a:defRPr sz="1050" b="1" i="0"/>
            </a:lvl1pPr>
          </a:lstStyle>
          <a:p>
            <a:pPr lvl="0"/>
            <a:r>
              <a:rPr lang="da-DK" dirty="0"/>
              <a:t>Indsæt telefon nr.</a:t>
            </a:r>
          </a:p>
        </p:txBody>
      </p:sp>
      <p:sp>
        <p:nvSpPr>
          <p:cNvPr id="26" name="Text Placeholder 19">
            <a:extLst>
              <a:ext uri="{FF2B5EF4-FFF2-40B4-BE49-F238E27FC236}">
                <a16:creationId xmlns:a16="http://schemas.microsoft.com/office/drawing/2014/main" id="{02560AF0-E238-472B-9363-3994C0B80875}"/>
              </a:ext>
            </a:extLst>
          </p:cNvPr>
          <p:cNvSpPr>
            <a:spLocks noGrp="1"/>
          </p:cNvSpPr>
          <p:nvPr>
            <p:ph type="body" sz="quarter" idx="18" hasCustomPrompt="1"/>
          </p:nvPr>
        </p:nvSpPr>
        <p:spPr>
          <a:xfrm>
            <a:off x="4700413" y="5312962"/>
            <a:ext cx="3042000" cy="222924"/>
          </a:xfrm>
        </p:spPr>
        <p:txBody>
          <a:bodyPr/>
          <a:lstStyle>
            <a:lvl1pPr marL="0" indent="0" algn="ctr">
              <a:buNone/>
              <a:defRPr sz="1050" b="1" i="0"/>
            </a:lvl1pPr>
          </a:lstStyle>
          <a:p>
            <a:pPr lvl="0"/>
            <a:r>
              <a:rPr lang="da-DK" dirty="0"/>
              <a:t>Indsæt e-mail</a:t>
            </a:r>
          </a:p>
        </p:txBody>
      </p:sp>
      <p:sp>
        <p:nvSpPr>
          <p:cNvPr id="27" name="Text Placeholder 19">
            <a:extLst>
              <a:ext uri="{FF2B5EF4-FFF2-40B4-BE49-F238E27FC236}">
                <a16:creationId xmlns:a16="http://schemas.microsoft.com/office/drawing/2014/main" id="{3DAD4AD0-448F-4D27-B803-41B538A40388}"/>
              </a:ext>
            </a:extLst>
          </p:cNvPr>
          <p:cNvSpPr>
            <a:spLocks noGrp="1"/>
          </p:cNvSpPr>
          <p:nvPr>
            <p:ph type="body" sz="quarter" idx="20" hasCustomPrompt="1"/>
          </p:nvPr>
        </p:nvSpPr>
        <p:spPr>
          <a:xfrm>
            <a:off x="8367713" y="4315726"/>
            <a:ext cx="3042000" cy="342412"/>
          </a:xfrm>
        </p:spPr>
        <p:txBody>
          <a:bodyPr/>
          <a:lstStyle>
            <a:lvl1pPr marL="0" indent="0" algn="ctr">
              <a:buNone/>
              <a:defRPr b="1"/>
            </a:lvl1pPr>
          </a:lstStyle>
          <a:p>
            <a:pPr lvl="0"/>
            <a:r>
              <a:rPr lang="da-DK" dirty="0"/>
              <a:t>Navn og Efternavn</a:t>
            </a:r>
          </a:p>
        </p:txBody>
      </p:sp>
      <p:sp>
        <p:nvSpPr>
          <p:cNvPr id="28" name="Text Placeholder 19">
            <a:extLst>
              <a:ext uri="{FF2B5EF4-FFF2-40B4-BE49-F238E27FC236}">
                <a16:creationId xmlns:a16="http://schemas.microsoft.com/office/drawing/2014/main" id="{96EEE035-6EA1-4E0C-A35C-AB6A2AF902E4}"/>
              </a:ext>
            </a:extLst>
          </p:cNvPr>
          <p:cNvSpPr>
            <a:spLocks noGrp="1"/>
          </p:cNvSpPr>
          <p:nvPr>
            <p:ph type="body" sz="quarter" idx="21" hasCustomPrompt="1"/>
          </p:nvPr>
        </p:nvSpPr>
        <p:spPr>
          <a:xfrm>
            <a:off x="8367713" y="4682713"/>
            <a:ext cx="3042000" cy="222924"/>
          </a:xfrm>
        </p:spPr>
        <p:txBody>
          <a:bodyPr/>
          <a:lstStyle>
            <a:lvl1pPr marL="0" indent="0" algn="ctr">
              <a:buNone/>
              <a:defRPr sz="1050" b="0" i="1"/>
            </a:lvl1pPr>
          </a:lstStyle>
          <a:p>
            <a:pPr lvl="0"/>
            <a:r>
              <a:rPr lang="da-DK" dirty="0"/>
              <a:t>Indsæt titel</a:t>
            </a:r>
          </a:p>
        </p:txBody>
      </p:sp>
      <p:sp>
        <p:nvSpPr>
          <p:cNvPr id="29" name="Text Placeholder 19">
            <a:extLst>
              <a:ext uri="{FF2B5EF4-FFF2-40B4-BE49-F238E27FC236}">
                <a16:creationId xmlns:a16="http://schemas.microsoft.com/office/drawing/2014/main" id="{39CC6C69-5E13-4AAF-9545-FE83E46A7E16}"/>
              </a:ext>
            </a:extLst>
          </p:cNvPr>
          <p:cNvSpPr>
            <a:spLocks noGrp="1"/>
          </p:cNvSpPr>
          <p:nvPr>
            <p:ph type="body" sz="quarter" idx="22" hasCustomPrompt="1"/>
          </p:nvPr>
        </p:nvSpPr>
        <p:spPr>
          <a:xfrm>
            <a:off x="8367713" y="5096438"/>
            <a:ext cx="3042000" cy="222924"/>
          </a:xfrm>
        </p:spPr>
        <p:txBody>
          <a:bodyPr/>
          <a:lstStyle>
            <a:lvl1pPr marL="0" indent="0" algn="ctr">
              <a:buNone/>
              <a:defRPr sz="1050" b="1" i="0"/>
            </a:lvl1pPr>
          </a:lstStyle>
          <a:p>
            <a:pPr lvl="0"/>
            <a:r>
              <a:rPr lang="da-DK" dirty="0"/>
              <a:t>Indsæt telefon nr.</a:t>
            </a:r>
          </a:p>
        </p:txBody>
      </p:sp>
      <p:sp>
        <p:nvSpPr>
          <p:cNvPr id="30" name="Text Placeholder 19">
            <a:extLst>
              <a:ext uri="{FF2B5EF4-FFF2-40B4-BE49-F238E27FC236}">
                <a16:creationId xmlns:a16="http://schemas.microsoft.com/office/drawing/2014/main" id="{F2B87ADC-3C74-4BFF-9536-7649C1A72CE0}"/>
              </a:ext>
            </a:extLst>
          </p:cNvPr>
          <p:cNvSpPr>
            <a:spLocks noGrp="1"/>
          </p:cNvSpPr>
          <p:nvPr>
            <p:ph type="body" sz="quarter" idx="23" hasCustomPrompt="1"/>
          </p:nvPr>
        </p:nvSpPr>
        <p:spPr>
          <a:xfrm>
            <a:off x="8367713" y="5319362"/>
            <a:ext cx="3042000" cy="222924"/>
          </a:xfrm>
        </p:spPr>
        <p:txBody>
          <a:bodyPr/>
          <a:lstStyle>
            <a:lvl1pPr marL="0" indent="0" algn="ctr">
              <a:buNone/>
              <a:defRPr sz="1050" b="1" i="0"/>
            </a:lvl1pPr>
          </a:lstStyle>
          <a:p>
            <a:pPr lvl="0"/>
            <a:r>
              <a:rPr lang="da-DK" dirty="0"/>
              <a:t>Indsæt e-mail</a:t>
            </a:r>
          </a:p>
        </p:txBody>
      </p:sp>
      <p:sp>
        <p:nvSpPr>
          <p:cNvPr id="22" name="Rectangle 21">
            <a:extLst>
              <a:ext uri="{FF2B5EF4-FFF2-40B4-BE49-F238E27FC236}">
                <a16:creationId xmlns:a16="http://schemas.microsoft.com/office/drawing/2014/main" id="{9AC1CEF8-8EA9-4112-B6E5-B1DABCB1E47B}"/>
              </a:ext>
            </a:extLst>
          </p:cNvPr>
          <p:cNvSpPr/>
          <p:nvPr userDrawn="1"/>
        </p:nvSpPr>
        <p:spPr>
          <a:xfrm>
            <a:off x="-87" y="3778"/>
            <a:ext cx="4075200" cy="6858000"/>
          </a:xfrm>
          <a:prstGeom prst="rect">
            <a:avLst/>
          </a:prstGeom>
          <a:gradFill>
            <a:gsLst>
              <a:gs pos="0">
                <a:schemeClr val="accent2"/>
              </a:gs>
              <a:gs pos="59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23" name="Slide Number Placeholder 4">
            <a:extLst>
              <a:ext uri="{FF2B5EF4-FFF2-40B4-BE49-F238E27FC236}">
                <a16:creationId xmlns:a16="http://schemas.microsoft.com/office/drawing/2014/main" id="{4C3E54A1-8F21-4A93-8375-AF429281932C}"/>
              </a:ext>
            </a:extLst>
          </p:cNvPr>
          <p:cNvSpPr>
            <a:spLocks noGrp="1"/>
          </p:cNvSpPr>
          <p:nvPr>
            <p:ph type="sldNum" sz="quarter" idx="12"/>
          </p:nvPr>
        </p:nvSpPr>
        <p:spPr>
          <a:xfrm>
            <a:off x="540000" y="6470048"/>
            <a:ext cx="360000" cy="180000"/>
          </a:xfrm>
        </p:spPr>
        <p:txBody>
          <a:bodyPr/>
          <a:lstStyle>
            <a:lvl1pPr>
              <a:defRPr>
                <a:solidFill>
                  <a:schemeClr val="bg1"/>
                </a:solidFill>
              </a:defRPr>
            </a:lvl1pPr>
          </a:lstStyle>
          <a:p>
            <a:fld id="{23AA811B-2EBD-4900-905E-5BE206449611}" type="slidenum">
              <a:rPr lang="da-DK" smtClean="0"/>
              <a:pPr/>
              <a:t>‹nr.›</a:t>
            </a:fld>
            <a:endParaRPr lang="da-DK" dirty="0"/>
          </a:p>
        </p:txBody>
      </p:sp>
      <p:sp>
        <p:nvSpPr>
          <p:cNvPr id="31" name="TextBox 30">
            <a:extLst>
              <a:ext uri="{FF2B5EF4-FFF2-40B4-BE49-F238E27FC236}">
                <a16:creationId xmlns:a16="http://schemas.microsoft.com/office/drawing/2014/main" id="{6AE68FA7-EF90-400F-B9BD-A356E74CE5FA}"/>
              </a:ext>
            </a:extLst>
          </p:cNvPr>
          <p:cNvSpPr txBox="1"/>
          <p:nvPr userDrawn="1"/>
        </p:nvSpPr>
        <p:spPr>
          <a:xfrm>
            <a:off x="540000" y="2268000"/>
            <a:ext cx="3304800" cy="2433616"/>
          </a:xfrm>
          <a:prstGeom prst="rect">
            <a:avLst/>
          </a:prstGeom>
          <a:noFill/>
        </p:spPr>
        <p:txBody>
          <a:bodyPr wrap="square" lIns="0" tIns="46800" rIns="90000" bIns="46800" rtlCol="0">
            <a:spAutoFit/>
          </a:bodyPr>
          <a:lstStyle/>
          <a:p>
            <a:pPr algn="l"/>
            <a:r>
              <a:rPr lang="da-DK" sz="2400" b="1" i="0" dirty="0">
                <a:solidFill>
                  <a:schemeClr val="bg1"/>
                </a:solidFill>
                <a:effectLst/>
                <a:latin typeface="+mj-lt"/>
              </a:rPr>
              <a:t>Dukker et spørgsmål op, er I altid velkomne til at kontakte os</a:t>
            </a:r>
          </a:p>
          <a:p>
            <a:br>
              <a:rPr lang="da-DK" sz="2800" b="1" dirty="0">
                <a:solidFill>
                  <a:schemeClr val="bg1"/>
                </a:solidFill>
                <a:latin typeface="+mj-lt"/>
              </a:rPr>
            </a:br>
            <a:endParaRPr lang="da-DK" sz="2800" b="1" dirty="0">
              <a:solidFill>
                <a:schemeClr val="bg1"/>
              </a:solidFill>
              <a:latin typeface="+mj-lt"/>
            </a:endParaRPr>
          </a:p>
        </p:txBody>
      </p:sp>
      <p:sp>
        <p:nvSpPr>
          <p:cNvPr id="32" name="TextBox 31">
            <a:extLst>
              <a:ext uri="{FF2B5EF4-FFF2-40B4-BE49-F238E27FC236}">
                <a16:creationId xmlns:a16="http://schemas.microsoft.com/office/drawing/2014/main" id="{D8C8996A-23B8-4A9E-AD3A-597A3E987568}"/>
              </a:ext>
            </a:extLst>
          </p:cNvPr>
          <p:cNvSpPr txBox="1"/>
          <p:nvPr userDrawn="1"/>
        </p:nvSpPr>
        <p:spPr>
          <a:xfrm>
            <a:off x="540000" y="5239445"/>
            <a:ext cx="3304800" cy="1077218"/>
          </a:xfrm>
          <a:prstGeom prst="rect">
            <a:avLst/>
          </a:prstGeom>
          <a:noFill/>
        </p:spPr>
        <p:txBody>
          <a:bodyPr wrap="square" lIns="0" tIns="0" rIns="0" bIns="0" rtlCol="0">
            <a:spAutoFit/>
          </a:bodyPr>
          <a:lstStyle/>
          <a:p>
            <a:pPr algn="l"/>
            <a:r>
              <a:rPr lang="da-DK" sz="700" b="0" i="1" dirty="0">
                <a:solidFill>
                  <a:schemeClr val="bg1"/>
                </a:solidFill>
                <a:effectLst/>
                <a:latin typeface="+mn-lt"/>
              </a:rPr>
              <a:t>Oplysningerne i denne præsentation kan ikke erstatte konkret rådgivning. I Beierholm bestræber vi os naturligvis på, at oplysningerne i præsentationen er korrekte. Vi fraskriver os dog ethvert ansvar for eventuelle fejl eller mangler. Vi fraskriver os desuden ethvert ansvar for handlinger og konsekvenser af handlinger, der udføres på grundlag af oplysningerne i præsentationen.</a:t>
            </a:r>
          </a:p>
          <a:p>
            <a:pPr algn="l"/>
            <a:endParaRPr lang="da-DK" sz="700" b="0" i="0" dirty="0">
              <a:solidFill>
                <a:schemeClr val="bg1"/>
              </a:solidFill>
              <a:effectLst/>
              <a:latin typeface="+mn-lt"/>
            </a:endParaRPr>
          </a:p>
          <a:p>
            <a:pPr algn="l"/>
            <a:r>
              <a:rPr lang="da-DK" sz="700" b="0" i="1" dirty="0">
                <a:solidFill>
                  <a:schemeClr val="bg1"/>
                </a:solidFill>
                <a:effectLst/>
                <a:latin typeface="+mn-lt"/>
              </a:rPr>
              <a:t>Beierholm ejer alle rettigheder til præsentationen. Hel eller delvis gengivelse af præsentationen må kun ske efter forudgående skriftlig aftale med Beierholm</a:t>
            </a:r>
            <a:endParaRPr lang="da-DK" sz="700" b="0" i="0" dirty="0">
              <a:solidFill>
                <a:schemeClr val="bg1"/>
              </a:solidFill>
              <a:effectLst/>
              <a:latin typeface="+mn-lt"/>
            </a:endParaRPr>
          </a:p>
        </p:txBody>
      </p:sp>
    </p:spTree>
    <p:extLst>
      <p:ext uri="{BB962C8B-B14F-4D97-AF65-F5344CB8AC3E}">
        <p14:creationId xmlns:p14="http://schemas.microsoft.com/office/powerpoint/2010/main" val="258249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ntakt C">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4CA4CE9-6D8C-45FC-B9E0-C7A7D5B77EBC}"/>
              </a:ext>
            </a:extLst>
          </p:cNvPr>
          <p:cNvSpPr>
            <a:spLocks noGrp="1" noChangeAspect="1"/>
          </p:cNvSpPr>
          <p:nvPr>
            <p:ph type="pic" sz="quarter" idx="14" hasCustomPrompt="1"/>
          </p:nvPr>
        </p:nvSpPr>
        <p:spPr>
          <a:xfrm>
            <a:off x="5605200" y="705600"/>
            <a:ext cx="1796400" cy="1796400"/>
          </a:xfrm>
          <a:prstGeom prst="ellipse">
            <a:avLst/>
          </a:prstGeom>
          <a:ln>
            <a:solidFill>
              <a:schemeClr val="accent2"/>
            </a:solidFill>
          </a:ln>
        </p:spPr>
        <p:txBody>
          <a:bodyPr tIns="864000"/>
          <a:lstStyle>
            <a:lvl1pPr marL="0" indent="0" algn="ctr">
              <a:buNone/>
              <a:defRPr sz="800"/>
            </a:lvl1pPr>
          </a:lstStyle>
          <a:p>
            <a:r>
              <a:rPr lang="da-DK" dirty="0"/>
              <a:t>Klik her og indsæt billede via Indsæt &gt; Billeder</a:t>
            </a:r>
          </a:p>
        </p:txBody>
      </p:sp>
      <p:sp>
        <p:nvSpPr>
          <p:cNvPr id="11" name="Picture Placeholder 17">
            <a:extLst>
              <a:ext uri="{FF2B5EF4-FFF2-40B4-BE49-F238E27FC236}">
                <a16:creationId xmlns:a16="http://schemas.microsoft.com/office/drawing/2014/main" id="{56E12146-3706-49C8-8FEE-1C34FDAA7834}"/>
              </a:ext>
            </a:extLst>
          </p:cNvPr>
          <p:cNvSpPr>
            <a:spLocks noGrp="1" noChangeAspect="1"/>
          </p:cNvSpPr>
          <p:nvPr>
            <p:ph type="pic" sz="quarter" idx="19" hasCustomPrompt="1"/>
          </p:nvPr>
        </p:nvSpPr>
        <p:spPr>
          <a:xfrm>
            <a:off x="8647200" y="705600"/>
            <a:ext cx="1796400" cy="1796400"/>
          </a:xfrm>
          <a:prstGeom prst="ellipse">
            <a:avLst/>
          </a:prstGeom>
          <a:ln>
            <a:solidFill>
              <a:schemeClr val="accent2"/>
            </a:solidFill>
          </a:ln>
        </p:spPr>
        <p:txBody>
          <a:bodyPr tIns="864000"/>
          <a:lstStyle>
            <a:lvl1pPr marL="0" indent="0" algn="ctr">
              <a:buNone/>
              <a:defRPr sz="800"/>
            </a:lvl1pPr>
          </a:lstStyle>
          <a:p>
            <a:r>
              <a:rPr lang="da-DK" dirty="0"/>
              <a:t>Klik her og indsæt billede via Indsæt &gt; Billeder</a:t>
            </a:r>
          </a:p>
        </p:txBody>
      </p:sp>
      <p:sp>
        <p:nvSpPr>
          <p:cNvPr id="19" name="Text Placeholder 19">
            <a:extLst>
              <a:ext uri="{FF2B5EF4-FFF2-40B4-BE49-F238E27FC236}">
                <a16:creationId xmlns:a16="http://schemas.microsoft.com/office/drawing/2014/main" id="{14C457DF-52CA-447A-BCC7-C783F1C8AC62}"/>
              </a:ext>
            </a:extLst>
          </p:cNvPr>
          <p:cNvSpPr>
            <a:spLocks noGrp="1"/>
          </p:cNvSpPr>
          <p:nvPr>
            <p:ph type="body" sz="quarter" idx="15" hasCustomPrompt="1"/>
          </p:nvPr>
        </p:nvSpPr>
        <p:spPr>
          <a:xfrm>
            <a:off x="4982400" y="2632056"/>
            <a:ext cx="3042000" cy="216000"/>
          </a:xfrm>
        </p:spPr>
        <p:txBody>
          <a:bodyPr/>
          <a:lstStyle>
            <a:lvl1pPr marL="0" indent="0" algn="ctr">
              <a:buNone/>
              <a:defRPr sz="1100" b="1"/>
            </a:lvl1pPr>
          </a:lstStyle>
          <a:p>
            <a:pPr lvl="0"/>
            <a:r>
              <a:rPr lang="da-DK" dirty="0"/>
              <a:t>Navn og Efternavn</a:t>
            </a:r>
          </a:p>
        </p:txBody>
      </p:sp>
      <p:sp>
        <p:nvSpPr>
          <p:cNvPr id="24" name="Text Placeholder 19">
            <a:extLst>
              <a:ext uri="{FF2B5EF4-FFF2-40B4-BE49-F238E27FC236}">
                <a16:creationId xmlns:a16="http://schemas.microsoft.com/office/drawing/2014/main" id="{2E67FB46-052D-4D0D-8138-432630D1E3DC}"/>
              </a:ext>
            </a:extLst>
          </p:cNvPr>
          <p:cNvSpPr>
            <a:spLocks noGrp="1"/>
          </p:cNvSpPr>
          <p:nvPr>
            <p:ph type="body" sz="quarter" idx="16" hasCustomPrompt="1"/>
          </p:nvPr>
        </p:nvSpPr>
        <p:spPr>
          <a:xfrm>
            <a:off x="4981630" y="2864556"/>
            <a:ext cx="3042000" cy="144000"/>
          </a:xfrm>
        </p:spPr>
        <p:txBody>
          <a:bodyPr/>
          <a:lstStyle>
            <a:lvl1pPr marL="0" indent="0" algn="ctr">
              <a:buNone/>
              <a:defRPr sz="800" b="0" i="1"/>
            </a:lvl1pPr>
          </a:lstStyle>
          <a:p>
            <a:pPr lvl="0"/>
            <a:r>
              <a:rPr lang="da-DK" dirty="0"/>
              <a:t>Indsæt titel</a:t>
            </a:r>
          </a:p>
        </p:txBody>
      </p:sp>
      <p:sp>
        <p:nvSpPr>
          <p:cNvPr id="25" name="Text Placeholder 19">
            <a:extLst>
              <a:ext uri="{FF2B5EF4-FFF2-40B4-BE49-F238E27FC236}">
                <a16:creationId xmlns:a16="http://schemas.microsoft.com/office/drawing/2014/main" id="{7DC1ADCC-DA34-41F1-B943-15841324EF0A}"/>
              </a:ext>
            </a:extLst>
          </p:cNvPr>
          <p:cNvSpPr>
            <a:spLocks noGrp="1"/>
          </p:cNvSpPr>
          <p:nvPr>
            <p:ph type="body" sz="quarter" idx="17" hasCustomPrompt="1"/>
          </p:nvPr>
        </p:nvSpPr>
        <p:spPr>
          <a:xfrm>
            <a:off x="4981630" y="3046057"/>
            <a:ext cx="3042000" cy="144000"/>
          </a:xfrm>
        </p:spPr>
        <p:txBody>
          <a:bodyPr/>
          <a:lstStyle>
            <a:lvl1pPr marL="0" indent="0" algn="ctr">
              <a:buNone/>
              <a:defRPr sz="800" b="1" i="0"/>
            </a:lvl1pPr>
          </a:lstStyle>
          <a:p>
            <a:pPr lvl="0"/>
            <a:r>
              <a:rPr lang="da-DK" dirty="0"/>
              <a:t>Indsæt telefon nr.</a:t>
            </a:r>
          </a:p>
        </p:txBody>
      </p:sp>
      <p:sp>
        <p:nvSpPr>
          <p:cNvPr id="26" name="Text Placeholder 19">
            <a:extLst>
              <a:ext uri="{FF2B5EF4-FFF2-40B4-BE49-F238E27FC236}">
                <a16:creationId xmlns:a16="http://schemas.microsoft.com/office/drawing/2014/main" id="{02560AF0-E238-472B-9363-3994C0B80875}"/>
              </a:ext>
            </a:extLst>
          </p:cNvPr>
          <p:cNvSpPr>
            <a:spLocks noGrp="1"/>
          </p:cNvSpPr>
          <p:nvPr>
            <p:ph type="body" sz="quarter" idx="18" hasCustomPrompt="1"/>
          </p:nvPr>
        </p:nvSpPr>
        <p:spPr>
          <a:xfrm>
            <a:off x="4981630" y="3203297"/>
            <a:ext cx="3042000" cy="144000"/>
          </a:xfrm>
        </p:spPr>
        <p:txBody>
          <a:bodyPr/>
          <a:lstStyle>
            <a:lvl1pPr marL="0" indent="0" algn="ctr">
              <a:buNone/>
              <a:defRPr sz="800" b="1" i="0"/>
            </a:lvl1pPr>
          </a:lstStyle>
          <a:p>
            <a:pPr lvl="0"/>
            <a:r>
              <a:rPr lang="da-DK" dirty="0"/>
              <a:t>Indsæt e-mail</a:t>
            </a:r>
          </a:p>
        </p:txBody>
      </p:sp>
      <p:sp>
        <p:nvSpPr>
          <p:cNvPr id="27" name="Text Placeholder 19">
            <a:extLst>
              <a:ext uri="{FF2B5EF4-FFF2-40B4-BE49-F238E27FC236}">
                <a16:creationId xmlns:a16="http://schemas.microsoft.com/office/drawing/2014/main" id="{3DAD4AD0-448F-4D27-B803-41B538A40388}"/>
              </a:ext>
            </a:extLst>
          </p:cNvPr>
          <p:cNvSpPr>
            <a:spLocks noGrp="1"/>
          </p:cNvSpPr>
          <p:nvPr>
            <p:ph type="body" sz="quarter" idx="20" hasCustomPrompt="1"/>
          </p:nvPr>
        </p:nvSpPr>
        <p:spPr>
          <a:xfrm>
            <a:off x="8024400" y="2632056"/>
            <a:ext cx="3042000" cy="216000"/>
          </a:xfrm>
        </p:spPr>
        <p:txBody>
          <a:bodyPr lIns="0" tIns="0" rIns="0"/>
          <a:lstStyle>
            <a:lvl1pPr marL="0" indent="0" algn="ctr">
              <a:buNone/>
              <a:defRPr sz="1100" b="1"/>
            </a:lvl1pPr>
          </a:lstStyle>
          <a:p>
            <a:pPr lvl="0"/>
            <a:r>
              <a:rPr lang="da-DK" dirty="0"/>
              <a:t>Navn og Efternavn</a:t>
            </a:r>
          </a:p>
        </p:txBody>
      </p:sp>
      <p:sp>
        <p:nvSpPr>
          <p:cNvPr id="28" name="Text Placeholder 19">
            <a:extLst>
              <a:ext uri="{FF2B5EF4-FFF2-40B4-BE49-F238E27FC236}">
                <a16:creationId xmlns:a16="http://schemas.microsoft.com/office/drawing/2014/main" id="{96EEE035-6EA1-4E0C-A35C-AB6A2AF902E4}"/>
              </a:ext>
            </a:extLst>
          </p:cNvPr>
          <p:cNvSpPr>
            <a:spLocks noGrp="1"/>
          </p:cNvSpPr>
          <p:nvPr>
            <p:ph type="body" sz="quarter" idx="21" hasCustomPrompt="1"/>
          </p:nvPr>
        </p:nvSpPr>
        <p:spPr>
          <a:xfrm>
            <a:off x="8024400" y="2864556"/>
            <a:ext cx="3042000" cy="144000"/>
          </a:xfrm>
        </p:spPr>
        <p:txBody>
          <a:bodyPr lIns="0" tIns="0" rIns="0"/>
          <a:lstStyle>
            <a:lvl1pPr marL="0" indent="0" algn="ctr">
              <a:buNone/>
              <a:defRPr sz="800" b="0" i="1"/>
            </a:lvl1pPr>
          </a:lstStyle>
          <a:p>
            <a:pPr lvl="0"/>
            <a:r>
              <a:rPr lang="da-DK" dirty="0"/>
              <a:t>Indsæt titel</a:t>
            </a:r>
          </a:p>
        </p:txBody>
      </p:sp>
      <p:sp>
        <p:nvSpPr>
          <p:cNvPr id="29" name="Text Placeholder 19">
            <a:extLst>
              <a:ext uri="{FF2B5EF4-FFF2-40B4-BE49-F238E27FC236}">
                <a16:creationId xmlns:a16="http://schemas.microsoft.com/office/drawing/2014/main" id="{39CC6C69-5E13-4AAF-9545-FE83E46A7E16}"/>
              </a:ext>
            </a:extLst>
          </p:cNvPr>
          <p:cNvSpPr>
            <a:spLocks noGrp="1"/>
          </p:cNvSpPr>
          <p:nvPr>
            <p:ph type="body" sz="quarter" idx="22" hasCustomPrompt="1"/>
          </p:nvPr>
        </p:nvSpPr>
        <p:spPr>
          <a:xfrm>
            <a:off x="8024400" y="3056039"/>
            <a:ext cx="3042000" cy="144000"/>
          </a:xfrm>
        </p:spPr>
        <p:txBody>
          <a:bodyPr lIns="0" tIns="0" rIns="0"/>
          <a:lstStyle>
            <a:lvl1pPr marL="0" indent="0" algn="ctr">
              <a:buNone/>
              <a:defRPr sz="800" b="1" i="0"/>
            </a:lvl1pPr>
          </a:lstStyle>
          <a:p>
            <a:pPr lvl="0"/>
            <a:r>
              <a:rPr lang="da-DK" dirty="0"/>
              <a:t>Indsæt telefon nr.</a:t>
            </a:r>
          </a:p>
        </p:txBody>
      </p:sp>
      <p:sp>
        <p:nvSpPr>
          <p:cNvPr id="30" name="Text Placeholder 19">
            <a:extLst>
              <a:ext uri="{FF2B5EF4-FFF2-40B4-BE49-F238E27FC236}">
                <a16:creationId xmlns:a16="http://schemas.microsoft.com/office/drawing/2014/main" id="{F2B87ADC-3C74-4BFF-9536-7649C1A72CE0}"/>
              </a:ext>
            </a:extLst>
          </p:cNvPr>
          <p:cNvSpPr>
            <a:spLocks noGrp="1"/>
          </p:cNvSpPr>
          <p:nvPr>
            <p:ph type="body" sz="quarter" idx="23" hasCustomPrompt="1"/>
          </p:nvPr>
        </p:nvSpPr>
        <p:spPr>
          <a:xfrm>
            <a:off x="8024400" y="3200969"/>
            <a:ext cx="3042000" cy="144000"/>
          </a:xfrm>
        </p:spPr>
        <p:txBody>
          <a:bodyPr lIns="0" tIns="0" rIns="0"/>
          <a:lstStyle>
            <a:lvl1pPr marL="0" indent="0" algn="ctr">
              <a:buNone/>
              <a:defRPr sz="800" b="1" i="0"/>
            </a:lvl1pPr>
          </a:lstStyle>
          <a:p>
            <a:pPr lvl="0"/>
            <a:r>
              <a:rPr lang="da-DK" dirty="0"/>
              <a:t>Indsæt e-mail</a:t>
            </a:r>
          </a:p>
        </p:txBody>
      </p:sp>
      <p:sp>
        <p:nvSpPr>
          <p:cNvPr id="36" name="Picture Placeholder 17">
            <a:extLst>
              <a:ext uri="{FF2B5EF4-FFF2-40B4-BE49-F238E27FC236}">
                <a16:creationId xmlns:a16="http://schemas.microsoft.com/office/drawing/2014/main" id="{41F5B32A-3C9A-47C6-A2F5-B241CDDFF289}"/>
              </a:ext>
            </a:extLst>
          </p:cNvPr>
          <p:cNvSpPr>
            <a:spLocks noGrp="1" noChangeAspect="1"/>
          </p:cNvSpPr>
          <p:nvPr>
            <p:ph type="pic" sz="quarter" idx="24" hasCustomPrompt="1"/>
          </p:nvPr>
        </p:nvSpPr>
        <p:spPr>
          <a:xfrm>
            <a:off x="5614861" y="3555280"/>
            <a:ext cx="1796400" cy="1796400"/>
          </a:xfrm>
          <a:prstGeom prst="ellipse">
            <a:avLst/>
          </a:prstGeom>
          <a:ln>
            <a:solidFill>
              <a:schemeClr val="accent2"/>
            </a:solidFill>
          </a:ln>
        </p:spPr>
        <p:txBody>
          <a:bodyPr tIns="864000"/>
          <a:lstStyle>
            <a:lvl1pPr marL="0" indent="0" algn="ctr">
              <a:buNone/>
              <a:defRPr sz="800"/>
            </a:lvl1pPr>
          </a:lstStyle>
          <a:p>
            <a:r>
              <a:rPr lang="da-DK" dirty="0"/>
              <a:t>Klik her og indsæt billede via Indsæt &gt; Billeder</a:t>
            </a:r>
          </a:p>
        </p:txBody>
      </p:sp>
      <p:sp>
        <p:nvSpPr>
          <p:cNvPr id="37" name="Picture Placeholder 17">
            <a:extLst>
              <a:ext uri="{FF2B5EF4-FFF2-40B4-BE49-F238E27FC236}">
                <a16:creationId xmlns:a16="http://schemas.microsoft.com/office/drawing/2014/main" id="{E1BDD32D-DA0C-46E0-BA38-AC84FEAA20C1}"/>
              </a:ext>
            </a:extLst>
          </p:cNvPr>
          <p:cNvSpPr>
            <a:spLocks noGrp="1" noChangeAspect="1"/>
          </p:cNvSpPr>
          <p:nvPr>
            <p:ph type="pic" sz="quarter" idx="25" hasCustomPrompt="1"/>
          </p:nvPr>
        </p:nvSpPr>
        <p:spPr>
          <a:xfrm>
            <a:off x="8656861" y="3555280"/>
            <a:ext cx="1796400" cy="1796400"/>
          </a:xfrm>
          <a:prstGeom prst="ellipse">
            <a:avLst/>
          </a:prstGeom>
          <a:ln>
            <a:solidFill>
              <a:schemeClr val="accent2"/>
            </a:solidFill>
          </a:ln>
        </p:spPr>
        <p:txBody>
          <a:bodyPr tIns="864000"/>
          <a:lstStyle>
            <a:lvl1pPr marL="0" indent="0" algn="ctr">
              <a:buNone/>
              <a:defRPr sz="800"/>
            </a:lvl1pPr>
          </a:lstStyle>
          <a:p>
            <a:r>
              <a:rPr lang="da-DK" dirty="0"/>
              <a:t>Klik her og indsæt billede via Indsæt &gt; Billeder</a:t>
            </a:r>
          </a:p>
        </p:txBody>
      </p:sp>
      <p:sp>
        <p:nvSpPr>
          <p:cNvPr id="38" name="Text Placeholder 19">
            <a:extLst>
              <a:ext uri="{FF2B5EF4-FFF2-40B4-BE49-F238E27FC236}">
                <a16:creationId xmlns:a16="http://schemas.microsoft.com/office/drawing/2014/main" id="{5EC9121C-B984-45C9-964F-6B341A627FB3}"/>
              </a:ext>
            </a:extLst>
          </p:cNvPr>
          <p:cNvSpPr>
            <a:spLocks noGrp="1"/>
          </p:cNvSpPr>
          <p:nvPr>
            <p:ph type="body" sz="quarter" idx="26" hasCustomPrompt="1"/>
          </p:nvPr>
        </p:nvSpPr>
        <p:spPr>
          <a:xfrm>
            <a:off x="4992061" y="5481736"/>
            <a:ext cx="3042000" cy="216000"/>
          </a:xfrm>
        </p:spPr>
        <p:txBody>
          <a:bodyPr/>
          <a:lstStyle>
            <a:lvl1pPr marL="0" indent="0" algn="ctr">
              <a:buNone/>
              <a:defRPr sz="1100" b="1"/>
            </a:lvl1pPr>
          </a:lstStyle>
          <a:p>
            <a:pPr lvl="0"/>
            <a:r>
              <a:rPr lang="da-DK" dirty="0"/>
              <a:t>Navn og Efternavn</a:t>
            </a:r>
          </a:p>
        </p:txBody>
      </p:sp>
      <p:sp>
        <p:nvSpPr>
          <p:cNvPr id="39" name="Text Placeholder 19">
            <a:extLst>
              <a:ext uri="{FF2B5EF4-FFF2-40B4-BE49-F238E27FC236}">
                <a16:creationId xmlns:a16="http://schemas.microsoft.com/office/drawing/2014/main" id="{A2BDDFE1-5D45-43A8-8B68-384ADA0577D5}"/>
              </a:ext>
            </a:extLst>
          </p:cNvPr>
          <p:cNvSpPr>
            <a:spLocks noGrp="1"/>
          </p:cNvSpPr>
          <p:nvPr>
            <p:ph type="body" sz="quarter" idx="27" hasCustomPrompt="1"/>
          </p:nvPr>
        </p:nvSpPr>
        <p:spPr>
          <a:xfrm>
            <a:off x="4991291" y="5714236"/>
            <a:ext cx="3042000" cy="144000"/>
          </a:xfrm>
        </p:spPr>
        <p:txBody>
          <a:bodyPr/>
          <a:lstStyle>
            <a:lvl1pPr marL="0" indent="0" algn="ctr">
              <a:buNone/>
              <a:defRPr sz="800" b="0" i="1"/>
            </a:lvl1pPr>
          </a:lstStyle>
          <a:p>
            <a:pPr lvl="0"/>
            <a:r>
              <a:rPr lang="da-DK" dirty="0"/>
              <a:t>Indsæt titel</a:t>
            </a:r>
          </a:p>
        </p:txBody>
      </p:sp>
      <p:sp>
        <p:nvSpPr>
          <p:cNvPr id="40" name="Text Placeholder 19">
            <a:extLst>
              <a:ext uri="{FF2B5EF4-FFF2-40B4-BE49-F238E27FC236}">
                <a16:creationId xmlns:a16="http://schemas.microsoft.com/office/drawing/2014/main" id="{9799075B-89C8-4F6D-B929-2A7F9BC949DC}"/>
              </a:ext>
            </a:extLst>
          </p:cNvPr>
          <p:cNvSpPr>
            <a:spLocks noGrp="1"/>
          </p:cNvSpPr>
          <p:nvPr>
            <p:ph type="body" sz="quarter" idx="28" hasCustomPrompt="1"/>
          </p:nvPr>
        </p:nvSpPr>
        <p:spPr>
          <a:xfrm>
            <a:off x="4991291" y="5895737"/>
            <a:ext cx="3042000" cy="144000"/>
          </a:xfrm>
        </p:spPr>
        <p:txBody>
          <a:bodyPr/>
          <a:lstStyle>
            <a:lvl1pPr marL="0" indent="0" algn="ctr">
              <a:buNone/>
              <a:defRPr sz="800" b="1" i="0"/>
            </a:lvl1pPr>
          </a:lstStyle>
          <a:p>
            <a:pPr lvl="0"/>
            <a:r>
              <a:rPr lang="da-DK" dirty="0"/>
              <a:t>Indsæt telefon nr.</a:t>
            </a:r>
          </a:p>
        </p:txBody>
      </p:sp>
      <p:sp>
        <p:nvSpPr>
          <p:cNvPr id="41" name="Text Placeholder 19">
            <a:extLst>
              <a:ext uri="{FF2B5EF4-FFF2-40B4-BE49-F238E27FC236}">
                <a16:creationId xmlns:a16="http://schemas.microsoft.com/office/drawing/2014/main" id="{F4CE1809-E554-4BB8-9FE6-7BDF89322457}"/>
              </a:ext>
            </a:extLst>
          </p:cNvPr>
          <p:cNvSpPr>
            <a:spLocks noGrp="1"/>
          </p:cNvSpPr>
          <p:nvPr>
            <p:ph type="body" sz="quarter" idx="29" hasCustomPrompt="1"/>
          </p:nvPr>
        </p:nvSpPr>
        <p:spPr>
          <a:xfrm>
            <a:off x="4991291" y="6052977"/>
            <a:ext cx="3042000" cy="144000"/>
          </a:xfrm>
        </p:spPr>
        <p:txBody>
          <a:bodyPr/>
          <a:lstStyle>
            <a:lvl1pPr marL="0" indent="0" algn="ctr">
              <a:buNone/>
              <a:defRPr sz="800" b="1" i="0"/>
            </a:lvl1pPr>
          </a:lstStyle>
          <a:p>
            <a:pPr lvl="0"/>
            <a:r>
              <a:rPr lang="da-DK" dirty="0"/>
              <a:t>Indsæt e-mail</a:t>
            </a:r>
          </a:p>
        </p:txBody>
      </p:sp>
      <p:sp>
        <p:nvSpPr>
          <p:cNvPr id="42" name="Text Placeholder 19">
            <a:extLst>
              <a:ext uri="{FF2B5EF4-FFF2-40B4-BE49-F238E27FC236}">
                <a16:creationId xmlns:a16="http://schemas.microsoft.com/office/drawing/2014/main" id="{16C0098D-D625-4ADF-AA34-6D8ABE90E7EC}"/>
              </a:ext>
            </a:extLst>
          </p:cNvPr>
          <p:cNvSpPr>
            <a:spLocks noGrp="1"/>
          </p:cNvSpPr>
          <p:nvPr>
            <p:ph type="body" sz="quarter" idx="30" hasCustomPrompt="1"/>
          </p:nvPr>
        </p:nvSpPr>
        <p:spPr>
          <a:xfrm>
            <a:off x="8034061" y="5481736"/>
            <a:ext cx="3042000" cy="216000"/>
          </a:xfrm>
        </p:spPr>
        <p:txBody>
          <a:bodyPr lIns="0" tIns="0" rIns="0"/>
          <a:lstStyle>
            <a:lvl1pPr marL="0" indent="0" algn="ctr">
              <a:buNone/>
              <a:defRPr sz="1100" b="1"/>
            </a:lvl1pPr>
          </a:lstStyle>
          <a:p>
            <a:pPr lvl="0"/>
            <a:r>
              <a:rPr lang="da-DK" dirty="0"/>
              <a:t>Navn og Efternavn</a:t>
            </a:r>
          </a:p>
        </p:txBody>
      </p:sp>
      <p:sp>
        <p:nvSpPr>
          <p:cNvPr id="43" name="Text Placeholder 19">
            <a:extLst>
              <a:ext uri="{FF2B5EF4-FFF2-40B4-BE49-F238E27FC236}">
                <a16:creationId xmlns:a16="http://schemas.microsoft.com/office/drawing/2014/main" id="{0DC02158-A044-4016-9895-9C53FE7A7715}"/>
              </a:ext>
            </a:extLst>
          </p:cNvPr>
          <p:cNvSpPr>
            <a:spLocks noGrp="1"/>
          </p:cNvSpPr>
          <p:nvPr>
            <p:ph type="body" sz="quarter" idx="31" hasCustomPrompt="1"/>
          </p:nvPr>
        </p:nvSpPr>
        <p:spPr>
          <a:xfrm>
            <a:off x="8034061" y="5714236"/>
            <a:ext cx="3042000" cy="144000"/>
          </a:xfrm>
        </p:spPr>
        <p:txBody>
          <a:bodyPr lIns="0" tIns="0" rIns="0"/>
          <a:lstStyle>
            <a:lvl1pPr marL="0" indent="0" algn="ctr">
              <a:buNone/>
              <a:defRPr sz="800" b="0" i="1"/>
            </a:lvl1pPr>
          </a:lstStyle>
          <a:p>
            <a:pPr lvl="0"/>
            <a:r>
              <a:rPr lang="da-DK" dirty="0"/>
              <a:t>Indsæt titel</a:t>
            </a:r>
          </a:p>
        </p:txBody>
      </p:sp>
      <p:sp>
        <p:nvSpPr>
          <p:cNvPr id="44" name="Text Placeholder 19">
            <a:extLst>
              <a:ext uri="{FF2B5EF4-FFF2-40B4-BE49-F238E27FC236}">
                <a16:creationId xmlns:a16="http://schemas.microsoft.com/office/drawing/2014/main" id="{01A712DF-BD90-4855-A4BE-CD58F9F04A96}"/>
              </a:ext>
            </a:extLst>
          </p:cNvPr>
          <p:cNvSpPr>
            <a:spLocks noGrp="1"/>
          </p:cNvSpPr>
          <p:nvPr>
            <p:ph type="body" sz="quarter" idx="32" hasCustomPrompt="1"/>
          </p:nvPr>
        </p:nvSpPr>
        <p:spPr>
          <a:xfrm>
            <a:off x="8034061" y="5905719"/>
            <a:ext cx="3042000" cy="144000"/>
          </a:xfrm>
        </p:spPr>
        <p:txBody>
          <a:bodyPr lIns="0" tIns="0" rIns="0"/>
          <a:lstStyle>
            <a:lvl1pPr marL="0" indent="0" algn="ctr">
              <a:buNone/>
              <a:defRPr sz="800" b="1" i="0"/>
            </a:lvl1pPr>
          </a:lstStyle>
          <a:p>
            <a:pPr lvl="0"/>
            <a:r>
              <a:rPr lang="da-DK" dirty="0"/>
              <a:t>Indsæt telefon nr.</a:t>
            </a:r>
          </a:p>
        </p:txBody>
      </p:sp>
      <p:sp>
        <p:nvSpPr>
          <p:cNvPr id="45" name="Text Placeholder 19">
            <a:extLst>
              <a:ext uri="{FF2B5EF4-FFF2-40B4-BE49-F238E27FC236}">
                <a16:creationId xmlns:a16="http://schemas.microsoft.com/office/drawing/2014/main" id="{61779971-892B-4DB1-8E96-CC69736856D0}"/>
              </a:ext>
            </a:extLst>
          </p:cNvPr>
          <p:cNvSpPr>
            <a:spLocks noGrp="1"/>
          </p:cNvSpPr>
          <p:nvPr>
            <p:ph type="body" sz="quarter" idx="33" hasCustomPrompt="1"/>
          </p:nvPr>
        </p:nvSpPr>
        <p:spPr>
          <a:xfrm>
            <a:off x="8034061" y="6050649"/>
            <a:ext cx="3042000" cy="144000"/>
          </a:xfrm>
        </p:spPr>
        <p:txBody>
          <a:bodyPr lIns="0" tIns="0" rIns="0"/>
          <a:lstStyle>
            <a:lvl1pPr marL="0" indent="0" algn="ctr">
              <a:buNone/>
              <a:defRPr sz="800" b="1" i="0"/>
            </a:lvl1pPr>
          </a:lstStyle>
          <a:p>
            <a:pPr lvl="0"/>
            <a:r>
              <a:rPr lang="da-DK" dirty="0"/>
              <a:t>Indsæt e-mail</a:t>
            </a:r>
          </a:p>
        </p:txBody>
      </p:sp>
      <p:sp>
        <p:nvSpPr>
          <p:cNvPr id="35" name="Rectangle 34">
            <a:extLst>
              <a:ext uri="{FF2B5EF4-FFF2-40B4-BE49-F238E27FC236}">
                <a16:creationId xmlns:a16="http://schemas.microsoft.com/office/drawing/2014/main" id="{A46152B9-3C66-48D2-B43D-BBC28A8AEAD7}"/>
              </a:ext>
            </a:extLst>
          </p:cNvPr>
          <p:cNvSpPr/>
          <p:nvPr userDrawn="1"/>
        </p:nvSpPr>
        <p:spPr>
          <a:xfrm>
            <a:off x="-87" y="3778"/>
            <a:ext cx="4075200" cy="6858000"/>
          </a:xfrm>
          <a:prstGeom prst="rect">
            <a:avLst/>
          </a:prstGeom>
          <a:gradFill>
            <a:gsLst>
              <a:gs pos="0">
                <a:schemeClr val="accent2"/>
              </a:gs>
              <a:gs pos="59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46" name="Slide Number Placeholder 4">
            <a:extLst>
              <a:ext uri="{FF2B5EF4-FFF2-40B4-BE49-F238E27FC236}">
                <a16:creationId xmlns:a16="http://schemas.microsoft.com/office/drawing/2014/main" id="{F5BFC512-157E-4990-A3D9-60C0466C6853}"/>
              </a:ext>
            </a:extLst>
          </p:cNvPr>
          <p:cNvSpPr>
            <a:spLocks noGrp="1"/>
          </p:cNvSpPr>
          <p:nvPr>
            <p:ph type="sldNum" sz="quarter" idx="12"/>
          </p:nvPr>
        </p:nvSpPr>
        <p:spPr>
          <a:xfrm>
            <a:off x="540000" y="6470048"/>
            <a:ext cx="360000" cy="180000"/>
          </a:xfrm>
        </p:spPr>
        <p:txBody>
          <a:bodyPr/>
          <a:lstStyle>
            <a:lvl1pPr>
              <a:defRPr>
                <a:solidFill>
                  <a:schemeClr val="bg1"/>
                </a:solidFill>
              </a:defRPr>
            </a:lvl1pPr>
          </a:lstStyle>
          <a:p>
            <a:fld id="{23AA811B-2EBD-4900-905E-5BE206449611}" type="slidenum">
              <a:rPr lang="da-DK" smtClean="0"/>
              <a:pPr/>
              <a:t>‹nr.›</a:t>
            </a:fld>
            <a:endParaRPr lang="da-DK" dirty="0"/>
          </a:p>
        </p:txBody>
      </p:sp>
      <p:sp>
        <p:nvSpPr>
          <p:cNvPr id="47" name="TextBox 46">
            <a:extLst>
              <a:ext uri="{FF2B5EF4-FFF2-40B4-BE49-F238E27FC236}">
                <a16:creationId xmlns:a16="http://schemas.microsoft.com/office/drawing/2014/main" id="{5375E1E6-2242-4797-8E77-8F0AE7C1AE42}"/>
              </a:ext>
            </a:extLst>
          </p:cNvPr>
          <p:cNvSpPr txBox="1"/>
          <p:nvPr userDrawn="1"/>
        </p:nvSpPr>
        <p:spPr>
          <a:xfrm>
            <a:off x="540000" y="2268000"/>
            <a:ext cx="3304800" cy="2433616"/>
          </a:xfrm>
          <a:prstGeom prst="rect">
            <a:avLst/>
          </a:prstGeom>
          <a:noFill/>
        </p:spPr>
        <p:txBody>
          <a:bodyPr wrap="square" lIns="0" tIns="46800" rIns="90000" bIns="46800" rtlCol="0">
            <a:spAutoFit/>
          </a:bodyPr>
          <a:lstStyle/>
          <a:p>
            <a:pPr algn="l"/>
            <a:r>
              <a:rPr lang="da-DK" sz="2400" b="1" i="0" dirty="0">
                <a:solidFill>
                  <a:schemeClr val="bg1"/>
                </a:solidFill>
                <a:effectLst/>
                <a:latin typeface="+mj-lt"/>
              </a:rPr>
              <a:t>Dukker et spørgsmål op, er I altid velkomne til at kontakte os</a:t>
            </a:r>
          </a:p>
          <a:p>
            <a:br>
              <a:rPr lang="da-DK" sz="2800" b="1" dirty="0">
                <a:solidFill>
                  <a:schemeClr val="bg1"/>
                </a:solidFill>
                <a:latin typeface="+mj-lt"/>
              </a:rPr>
            </a:br>
            <a:endParaRPr lang="da-DK" sz="2800" b="1" dirty="0">
              <a:solidFill>
                <a:schemeClr val="bg1"/>
              </a:solidFill>
              <a:latin typeface="+mj-lt"/>
            </a:endParaRPr>
          </a:p>
        </p:txBody>
      </p:sp>
      <p:sp>
        <p:nvSpPr>
          <p:cNvPr id="48" name="TextBox 47">
            <a:extLst>
              <a:ext uri="{FF2B5EF4-FFF2-40B4-BE49-F238E27FC236}">
                <a16:creationId xmlns:a16="http://schemas.microsoft.com/office/drawing/2014/main" id="{074802D0-6CBC-4E19-ABAB-6A0339A7FE39}"/>
              </a:ext>
            </a:extLst>
          </p:cNvPr>
          <p:cNvSpPr txBox="1"/>
          <p:nvPr userDrawn="1"/>
        </p:nvSpPr>
        <p:spPr>
          <a:xfrm>
            <a:off x="540000" y="5239445"/>
            <a:ext cx="3304800" cy="1077218"/>
          </a:xfrm>
          <a:prstGeom prst="rect">
            <a:avLst/>
          </a:prstGeom>
          <a:noFill/>
        </p:spPr>
        <p:txBody>
          <a:bodyPr wrap="square" lIns="0" tIns="0" rIns="0" bIns="0" rtlCol="0">
            <a:spAutoFit/>
          </a:bodyPr>
          <a:lstStyle/>
          <a:p>
            <a:pPr algn="l"/>
            <a:r>
              <a:rPr lang="da-DK" sz="700" b="0" i="1" dirty="0">
                <a:solidFill>
                  <a:schemeClr val="bg1"/>
                </a:solidFill>
                <a:effectLst/>
                <a:latin typeface="+mn-lt"/>
              </a:rPr>
              <a:t>Oplysningerne i denne præsentation kan ikke erstatte konkret rådgivning. I Beierholm bestræber vi os naturligvis på, at oplysningerne i præsentationen er korrekte. Vi fraskriver os dog ethvert ansvar for eventuelle fejl eller mangler. Vi fraskriver os desuden ethvert ansvar for handlinger og konsekvenser af handlinger, der udføres på grundlag af oplysningerne i præsentationen.</a:t>
            </a:r>
          </a:p>
          <a:p>
            <a:pPr algn="l"/>
            <a:endParaRPr lang="da-DK" sz="700" b="0" i="0" dirty="0">
              <a:solidFill>
                <a:schemeClr val="bg1"/>
              </a:solidFill>
              <a:effectLst/>
              <a:latin typeface="+mn-lt"/>
            </a:endParaRPr>
          </a:p>
          <a:p>
            <a:pPr algn="l"/>
            <a:r>
              <a:rPr lang="da-DK" sz="700" b="0" i="1" dirty="0">
                <a:solidFill>
                  <a:schemeClr val="bg1"/>
                </a:solidFill>
                <a:effectLst/>
                <a:latin typeface="+mn-lt"/>
              </a:rPr>
              <a:t>Beierholm ejer alle rettigheder til præsentationen. Hel eller delvis gengivelse af præsentationen må kun ske efter forudgående skriftlig aftale med Beierholm</a:t>
            </a:r>
            <a:endParaRPr lang="da-DK" sz="700" b="0" i="0" dirty="0">
              <a:solidFill>
                <a:schemeClr val="bg1"/>
              </a:solidFill>
              <a:effectLst/>
              <a:latin typeface="+mn-lt"/>
            </a:endParaRPr>
          </a:p>
        </p:txBody>
      </p:sp>
    </p:spTree>
    <p:extLst>
      <p:ext uri="{BB962C8B-B14F-4D97-AF65-F5344CB8AC3E}">
        <p14:creationId xmlns:p14="http://schemas.microsoft.com/office/powerpoint/2010/main" val="2004973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Verdana" panose="020B060403050404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Verdana" panose="020B0604030504040204" pitchFamily="34" charset="0"/>
              </a:rPr>
              <a:t>TYPOGRAFIER</a:t>
            </a:r>
            <a:endParaRPr lang="da-DK" altLang="da-DK" sz="1600" b="0"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Brug</a:t>
            </a:r>
            <a:r>
              <a:rPr lang="da-DK" altLang="da-DK" sz="900" b="1" noProof="1">
                <a:solidFill>
                  <a:schemeClr val="tx1"/>
                </a:solidFill>
                <a:latin typeface="+mn-lt"/>
                <a:cs typeface="Verdana" panose="020B0604030504040204" pitchFamily="34" charset="0"/>
              </a:rPr>
              <a:t> TAB </a:t>
            </a:r>
            <a:r>
              <a:rPr lang="da-DK" altLang="da-DK" sz="900" b="0" noProof="1">
                <a:solidFill>
                  <a:schemeClr val="tx1"/>
                </a:solidFill>
                <a:latin typeface="+mn-lt"/>
                <a:cs typeface="Verdana" panose="020B0604030504040204" pitchFamily="34" charset="0"/>
              </a:rPr>
              <a:t>for at gå frem i tekst-niveauer. Klik </a:t>
            </a:r>
            <a:r>
              <a:rPr lang="da-DK" altLang="da-DK" sz="900" b="1" noProof="1">
                <a:solidFill>
                  <a:schemeClr val="tx1"/>
                </a:solidFill>
                <a:latin typeface="+mn-lt"/>
                <a:cs typeface="Verdana" panose="020B0604030504040204" pitchFamily="34" charset="0"/>
              </a:rPr>
              <a:t>ENTER</a:t>
            </a:r>
            <a:r>
              <a:rPr lang="da-DK" altLang="da-DK" sz="900" b="0" noProof="1">
                <a:solidFill>
                  <a:schemeClr val="tx1"/>
                </a:solidFill>
                <a:latin typeface="+mn-lt"/>
                <a:cs typeface="Verdana" panose="020B0604030504040204" pitchFamily="34" charset="0"/>
              </a:rPr>
              <a:t>, derefter </a:t>
            </a:r>
            <a:r>
              <a:rPr lang="da-DK" altLang="da-DK" sz="900" b="1" noProof="1">
                <a:solidFill>
                  <a:schemeClr val="tx1"/>
                </a:solidFill>
                <a:latin typeface="+mn-lt"/>
                <a:cs typeface="Verdana" panose="020B0604030504040204" pitchFamily="34" charset="0"/>
              </a:rPr>
              <a:t>TAB</a:t>
            </a:r>
            <a:r>
              <a:rPr lang="da-DK" altLang="da-DK" sz="900" b="0" noProof="1">
                <a:solidFill>
                  <a:schemeClr val="tx1"/>
                </a:solidFill>
                <a:latin typeface="+mn-lt"/>
                <a:cs typeface="Verdana" panose="020B060403050404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Verdana" panose="020B0604030504040204" pitchFamily="34" charset="0"/>
              </a:rPr>
              <a:t>For at gå tilbage i tekst-niveauer,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brug </a:t>
            </a:r>
            <a:r>
              <a:rPr lang="da-DK" altLang="da-DK" sz="900" b="1" noProof="1">
                <a:solidFill>
                  <a:schemeClr val="tx1"/>
                </a:solidFill>
                <a:latin typeface="+mn-lt"/>
                <a:cs typeface="Verdana" panose="020B0604030504040204" pitchFamily="34" charset="0"/>
              </a:rPr>
              <a:t>SHIFT+TAB</a:t>
            </a:r>
            <a:endParaRPr lang="da-DK" altLang="da-DK" sz="900" b="0"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Alternativt kan </a:t>
            </a:r>
            <a:r>
              <a:rPr lang="da-DK" altLang="da-DK" sz="900" b="1" noProof="1">
                <a:solidFill>
                  <a:schemeClr val="tx1"/>
                </a:solidFill>
                <a:latin typeface="+mn-lt"/>
                <a:cs typeface="Verdana" panose="020B0604030504040204" pitchFamily="34" charset="0"/>
              </a:rPr>
              <a:t>Forøg</a:t>
            </a:r>
            <a:r>
              <a:rPr lang="da-DK" altLang="da-DK" sz="900" b="0" noProof="1">
                <a:solidFill>
                  <a:schemeClr val="tx1"/>
                </a:solidFill>
                <a:latin typeface="+mn-lt"/>
                <a:cs typeface="Verdana" panose="020B0604030504040204" pitchFamily="34" charset="0"/>
              </a:rPr>
              <a:t> og </a:t>
            </a:r>
            <a:r>
              <a:rPr lang="da-DK" altLang="da-DK" sz="900" b="1" noProof="1">
                <a:solidFill>
                  <a:schemeClr val="tx1"/>
                </a:solidFill>
                <a:latin typeface="+mn-lt"/>
                <a:cs typeface="Verdana" panose="020B0604030504040204" pitchFamily="34" charset="0"/>
              </a:rPr>
              <a:t>Formindsk</a:t>
            </a:r>
            <a:r>
              <a:rPr lang="da-DK" altLang="da-DK" sz="900" b="0" noProof="1">
                <a:solidFill>
                  <a:schemeClr val="tx1"/>
                </a:solidFill>
                <a:latin typeface="+mn-lt"/>
                <a:cs typeface="Verdana" panose="020B0604030504040204" pitchFamily="34" charset="0"/>
              </a:rPr>
              <a:t> listeniveau bruges</a:t>
            </a:r>
            <a:br>
              <a:rPr lang="da-DK" altLang="da-DK" sz="900" b="0" noProof="1">
                <a:solidFill>
                  <a:schemeClr val="tx1"/>
                </a:solidFill>
                <a:latin typeface="+mn-lt"/>
                <a:cs typeface="Verdana" panose="020B0604030504040204" pitchFamily="34" charset="0"/>
              </a:rPr>
            </a:br>
            <a:endParaRPr lang="da-DK" altLang="da-DK" sz="900" b="0" noProof="1">
              <a:solidFill>
                <a:schemeClr val="tx1"/>
              </a:solidFill>
              <a:latin typeface="+mn-lt"/>
              <a:cs typeface="Verdana" panose="020B0604030504040204" pitchFamily="34" charset="0"/>
            </a:endParaRPr>
          </a:p>
          <a:p>
            <a:pPr eaLnBrk="1" hangingPunct="1">
              <a:spcAft>
                <a:spcPts val="600"/>
              </a:spcAft>
              <a:defRPr/>
            </a:pPr>
            <a:r>
              <a:rPr lang="da-DK" sz="900" b="1" noProof="1">
                <a:latin typeface="+mn-lt"/>
                <a:cs typeface="Verdana" panose="020B0604030504040204" pitchFamily="34" charset="0"/>
              </a:rPr>
              <a:t>TIP: Brug</a:t>
            </a:r>
            <a:r>
              <a:rPr lang="da-DK" sz="900" b="1" baseline="0" noProof="1">
                <a:latin typeface="+mn-lt"/>
                <a:cs typeface="Verdana" panose="020B0604030504040204" pitchFamily="34" charset="0"/>
              </a:rPr>
              <a:t> bullet knappen</a:t>
            </a:r>
            <a:endParaRPr lang="da-DK" sz="900" b="1" noProof="1">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Verdana" panose="020B0604030504040204" pitchFamily="34" charset="0"/>
              </a:rPr>
              <a:t>Fjern bullet for almindelig tekst.</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Verdana" panose="020B0604030504040204" pitchFamily="34" charset="0"/>
              </a:rPr>
            </a:br>
            <a:r>
              <a:rPr lang="da-DK" sz="1600" dirty="0">
                <a:latin typeface="+mn-lt"/>
                <a:cs typeface="Verdana" panose="020B0604030504040204" pitchFamily="34" charset="0"/>
              </a:rPr>
              <a:t>SLIDES &amp; LAYOUTS</a:t>
            </a:r>
            <a:br>
              <a:rPr lang="da-DK" altLang="da-DK" sz="1600" b="1" noProof="1">
                <a:solidFill>
                  <a:schemeClr val="tx1"/>
                </a:solidFill>
                <a:latin typeface="+mn-lt"/>
                <a:cs typeface="Verdana" panose="020B0604030504040204" pitchFamily="34" charset="0"/>
              </a:rPr>
            </a:br>
            <a:br>
              <a:rPr lang="da-DK" altLang="da-DK" sz="900" b="1"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Klik på menupunktet </a:t>
            </a:r>
            <a:r>
              <a:rPr lang="da-DK" altLang="da-DK" sz="900" b="1" noProof="1">
                <a:solidFill>
                  <a:schemeClr val="tx1"/>
                </a:solidFill>
                <a:latin typeface="+mn-lt"/>
                <a:cs typeface="Verdana" panose="020B0604030504040204" pitchFamily="34" charset="0"/>
              </a:rPr>
              <a:t>Nyt Slide </a:t>
            </a:r>
            <a:r>
              <a:rPr lang="da-DK" altLang="da-DK" sz="900" b="0" noProof="1">
                <a:solidFill>
                  <a:schemeClr val="tx1"/>
                </a:solidFill>
                <a:latin typeface="+mn-lt"/>
                <a:cs typeface="Verdana" panose="020B0604030504040204" pitchFamily="34" charset="0"/>
              </a:rPr>
              <a:t>i </a:t>
            </a:r>
            <a:r>
              <a:rPr lang="da-DK" altLang="da-DK" sz="900" b="1" noProof="1">
                <a:solidFill>
                  <a:schemeClr val="tx1"/>
                </a:solidFill>
                <a:latin typeface="+mn-lt"/>
                <a:cs typeface="Verdana" panose="020B0604030504040204" pitchFamily="34" charset="0"/>
              </a:rPr>
              <a:t>Hjem</a:t>
            </a:r>
            <a:r>
              <a:rPr lang="da-DK" altLang="da-DK" sz="900" b="0" noProof="1">
                <a:solidFill>
                  <a:schemeClr val="tx1"/>
                </a:solidFill>
                <a:latin typeface="+mn-lt"/>
                <a:cs typeface="Verdana" panose="020B0604030504040204" pitchFamily="34" charset="0"/>
              </a:rPr>
              <a:t> fanen for at indsætte nyt slide</a:t>
            </a:r>
            <a:br>
              <a:rPr lang="da-DK" altLang="da-DK" sz="900" b="0" noProof="1">
                <a:solidFill>
                  <a:schemeClr val="tx1"/>
                </a:solidFill>
                <a:latin typeface="+mn-lt"/>
                <a:cs typeface="Verdana" panose="020B0604030504040204" pitchFamily="34" charset="0"/>
              </a:rPr>
            </a:br>
            <a:br>
              <a:rPr lang="da-DK" altLang="da-DK" sz="900" b="0" noProof="1">
                <a:solidFill>
                  <a:schemeClr val="tx1"/>
                </a:solidFill>
                <a:latin typeface="+mn-lt"/>
                <a:cs typeface="Verdana" panose="020B0604030504040204" pitchFamily="34" charset="0"/>
              </a:rPr>
            </a:br>
            <a:r>
              <a:rPr lang="da-DK" altLang="da-DK" sz="900" b="1" noProof="1">
                <a:solidFill>
                  <a:schemeClr val="tx1"/>
                </a:solidFill>
                <a:latin typeface="+mn-lt"/>
                <a:cs typeface="Verdana" panose="020B0604030504040204" pitchFamily="34" charset="0"/>
              </a:rPr>
              <a:t>Ændre layout</a:t>
            </a:r>
            <a:endParaRPr lang="da-DK" altLang="da-DK" sz="900" b="0"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Klik på pilen</a:t>
            </a:r>
            <a:r>
              <a:rPr lang="da-DK" altLang="da-DK" sz="900" b="0" baseline="0" noProof="1">
                <a:solidFill>
                  <a:schemeClr val="tx1"/>
                </a:solidFill>
                <a:latin typeface="+mn-lt"/>
                <a:cs typeface="Verdana" panose="020B0604030504040204" pitchFamily="34" charset="0"/>
              </a:rPr>
              <a:t> ved siden af </a:t>
            </a:r>
            <a:r>
              <a:rPr lang="da-DK" altLang="da-DK" sz="900" b="1" baseline="0" noProof="1">
                <a:solidFill>
                  <a:schemeClr val="tx1"/>
                </a:solidFill>
                <a:latin typeface="+mn-lt"/>
                <a:cs typeface="Verdana" panose="020B0604030504040204" pitchFamily="34" charset="0"/>
              </a:rPr>
              <a:t>Layout</a:t>
            </a:r>
            <a:br>
              <a:rPr lang="da-DK" altLang="da-DK" sz="900" b="0" baseline="0" noProof="1">
                <a:solidFill>
                  <a:schemeClr val="tx1"/>
                </a:solidFill>
                <a:latin typeface="+mn-lt"/>
                <a:cs typeface="Verdana" panose="020B0604030504040204" pitchFamily="34" charset="0"/>
              </a:rPr>
            </a:br>
            <a:r>
              <a:rPr lang="da-DK" altLang="da-DK" sz="900" b="0" baseline="0" noProof="1">
                <a:solidFill>
                  <a:schemeClr val="tx1"/>
                </a:solidFill>
                <a:latin typeface="+mn-lt"/>
                <a:cs typeface="Verdana" panose="020B0604030504040204" pitchFamily="34" charset="0"/>
              </a:rPr>
              <a:t>for at få vist en dropdown menu af </a:t>
            </a:r>
            <a:br>
              <a:rPr lang="da-DK" altLang="da-DK" sz="900" b="0" baseline="0" noProof="1">
                <a:solidFill>
                  <a:schemeClr val="tx1"/>
                </a:solidFill>
                <a:latin typeface="+mn-lt"/>
                <a:cs typeface="Verdana" panose="020B0604030504040204" pitchFamily="34" charset="0"/>
              </a:rPr>
            </a:br>
            <a:r>
              <a:rPr lang="da-DK" altLang="da-DK" sz="900" b="0" baseline="0" noProof="1">
                <a:solidFill>
                  <a:schemeClr val="tx1"/>
                </a:solidFill>
                <a:latin typeface="+mn-lt"/>
                <a:cs typeface="Verdana" panose="020B0604030504040204" pitchFamily="34" charset="0"/>
              </a:rPr>
              <a:t>mulige slides layout</a:t>
            </a:r>
            <a:endParaRPr lang="da-DK" altLang="da-DK" sz="900" b="0" noProof="1">
              <a:solidFill>
                <a:schemeClr val="tx1"/>
              </a:solidFill>
              <a:latin typeface="+mn-lt"/>
              <a:cs typeface="Verdana" panose="020B060403050404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98493" y="1614980"/>
            <a:ext cx="2448911"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fontAlgn="auto">
              <a:spcBef>
                <a:spcPts val="1200"/>
              </a:spcBef>
              <a:spcAft>
                <a:spcPts val="600"/>
              </a:spcAft>
              <a:buFont typeface="+mj-lt"/>
              <a:buNone/>
              <a:defRPr/>
            </a:pPr>
            <a:r>
              <a:rPr lang="da-DK" sz="900" b="1" noProof="1">
                <a:solidFill>
                  <a:schemeClr val="tx1"/>
                </a:solidFill>
                <a:latin typeface="+mn-lt"/>
                <a:cs typeface="Verdana" panose="020B060403050404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Verdana" panose="020B0604030504040204" pitchFamily="34" charset="0"/>
              </a:rPr>
              <a:t>Vælg </a:t>
            </a:r>
            <a:r>
              <a:rPr lang="da-DK" altLang="da-DK" sz="900" b="1" noProof="1">
                <a:solidFill>
                  <a:schemeClr val="tx1"/>
                </a:solidFill>
                <a:latin typeface="+mn-lt"/>
                <a:cs typeface="Verdana" panose="020B0604030504040204" pitchFamily="34" charset="0"/>
              </a:rPr>
              <a:t>Nulstil</a:t>
            </a:r>
            <a:r>
              <a:rPr lang="da-DK" altLang="da-DK" sz="900" b="0" noProof="1">
                <a:solidFill>
                  <a:schemeClr val="tx1"/>
                </a:solidFill>
                <a:latin typeface="+mn-lt"/>
                <a:cs typeface="Verdana" panose="020B0604030504040204" pitchFamily="34" charset="0"/>
              </a:rPr>
              <a:t> for at nulstille placering, størrelse og formatering af pladsholdere til layoutets oprindelige design i </a:t>
            </a:r>
            <a:r>
              <a:rPr lang="da-DK" altLang="da-DK" sz="900" b="1" noProof="1">
                <a:solidFill>
                  <a:schemeClr val="tx1"/>
                </a:solidFill>
                <a:latin typeface="+mn-lt"/>
                <a:cs typeface="Verdana" panose="020B0604030504040204" pitchFamily="34" charset="0"/>
              </a:rPr>
              <a:t>Hjem</a:t>
            </a:r>
            <a:r>
              <a:rPr lang="da-DK" altLang="da-DK" sz="900" b="0" noProof="1">
                <a:solidFill>
                  <a:schemeClr val="tx1"/>
                </a:solidFill>
                <a:latin typeface="+mn-lt"/>
                <a:cs typeface="Verdana" panose="020B060403050404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Verdana" panose="020B0604030504040204" pitchFamily="34" charset="0"/>
              </a:rPr>
              <a:t>BILLEDER</a:t>
            </a:r>
            <a:endParaRPr lang="da-DK" sz="1600" b="1"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På slides med billedpladsholder,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klik på ikonet og vælg </a:t>
            </a:r>
            <a:r>
              <a:rPr lang="da-DK" altLang="da-DK" sz="900" b="1" noProof="1">
                <a:solidFill>
                  <a:schemeClr val="tx1"/>
                </a:solidFill>
                <a:latin typeface="+mn-lt"/>
                <a:cs typeface="Verdana" panose="020B0604030504040204" pitchFamily="34" charset="0"/>
              </a:rPr>
              <a:t>Indsæt</a:t>
            </a:r>
          </a:p>
          <a:p>
            <a:pPr eaLnBrk="1" hangingPunct="1">
              <a:spcBef>
                <a:spcPts val="1200"/>
              </a:spcBef>
              <a:spcAft>
                <a:spcPts val="600"/>
              </a:spcAft>
              <a:defRPr/>
            </a:pPr>
            <a:r>
              <a:rPr lang="da-DK" sz="900" b="1" noProof="1">
                <a:solidFill>
                  <a:schemeClr val="tx1"/>
                </a:solidFill>
                <a:latin typeface="+mn-lt"/>
                <a:cs typeface="Verdana" panose="020B0604030504040204" pitchFamily="34" charset="0"/>
              </a:rPr>
              <a:t>Beskær billede</a:t>
            </a:r>
          </a:p>
          <a:p>
            <a:pPr eaLnBrk="1" hangingPunct="1">
              <a:spcAft>
                <a:spcPts val="600"/>
              </a:spcAft>
              <a:defRPr/>
            </a:pPr>
            <a:r>
              <a:rPr lang="da-DK" altLang="da-DK" sz="900" b="1" noProof="1">
                <a:solidFill>
                  <a:schemeClr val="tx1"/>
                </a:solidFill>
                <a:latin typeface="+mn-lt"/>
                <a:cs typeface="Verdana" panose="020B0604030504040204" pitchFamily="34" charset="0"/>
              </a:rPr>
              <a:t>1. </a:t>
            </a:r>
            <a:r>
              <a:rPr lang="da-DK" altLang="da-DK" sz="900" b="0" noProof="1">
                <a:solidFill>
                  <a:schemeClr val="tx1"/>
                </a:solidFill>
                <a:latin typeface="+mn-lt"/>
                <a:cs typeface="Verdana" panose="020B0604030504040204" pitchFamily="34" charset="0"/>
              </a:rPr>
              <a:t>Klik </a:t>
            </a:r>
            <a:r>
              <a:rPr lang="da-DK" altLang="da-DK" sz="900" b="1" noProof="1">
                <a:solidFill>
                  <a:schemeClr val="tx1"/>
                </a:solidFill>
                <a:latin typeface="+mn-lt"/>
                <a:cs typeface="Verdana" panose="020B0604030504040204" pitchFamily="34" charset="0"/>
              </a:rPr>
              <a:t>Beskær</a:t>
            </a:r>
            <a:r>
              <a:rPr lang="da-DK" altLang="da-DK" sz="900" b="0" noProof="1">
                <a:solidFill>
                  <a:schemeClr val="tx1"/>
                </a:solidFill>
                <a:latin typeface="+mn-lt"/>
                <a:cs typeface="Verdana" panose="020B0604030504040204" pitchFamily="34" charset="0"/>
              </a:rPr>
              <a:t> for at ændre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billedets fokus/størrelse</a:t>
            </a:r>
          </a:p>
          <a:p>
            <a:pPr eaLnBrk="1" hangingPunct="1">
              <a:spcAft>
                <a:spcPts val="600"/>
              </a:spcAft>
              <a:defRPr/>
            </a:pPr>
            <a:r>
              <a:rPr lang="da-DK" altLang="da-DK" sz="900" b="1" noProof="1">
                <a:solidFill>
                  <a:schemeClr val="tx1"/>
                </a:solidFill>
                <a:latin typeface="+mn-lt"/>
                <a:cs typeface="Verdana" panose="020B0604030504040204" pitchFamily="34" charset="0"/>
              </a:rPr>
              <a:t>2. </a:t>
            </a:r>
            <a:r>
              <a:rPr lang="da-DK" altLang="da-DK" sz="900" b="0" noProof="1">
                <a:solidFill>
                  <a:schemeClr val="tx1"/>
                </a:solidFill>
                <a:latin typeface="+mn-lt"/>
                <a:cs typeface="Verdana" panose="020B0604030504040204" pitchFamily="34" charset="0"/>
              </a:rPr>
              <a:t>Ønsker du at skalere billedet, så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hold </a:t>
            </a:r>
            <a:r>
              <a:rPr lang="da-DK" altLang="da-DK" sz="900" b="1" noProof="1">
                <a:solidFill>
                  <a:schemeClr val="tx1"/>
                </a:solidFill>
                <a:latin typeface="+mn-lt"/>
                <a:cs typeface="Verdana" panose="020B0604030504040204" pitchFamily="34" charset="0"/>
              </a:rPr>
              <a:t>SHIFT</a:t>
            </a:r>
            <a:r>
              <a:rPr lang="da-DK" altLang="da-DK" sz="900" b="0" noProof="1">
                <a:solidFill>
                  <a:schemeClr val="tx1"/>
                </a:solidFill>
                <a:latin typeface="+mn-lt"/>
                <a:cs typeface="Verdana" panose="020B0604030504040204" pitchFamily="34" charset="0"/>
              </a:rPr>
              <a:t>-knappen nede, mens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du trækker i billedets hjørner</a:t>
            </a:r>
          </a:p>
          <a:p>
            <a:pPr eaLnBrk="1" hangingPunct="1">
              <a:spcAft>
                <a:spcPts val="600"/>
              </a:spcAft>
              <a:defRPr/>
            </a:pPr>
            <a:br>
              <a:rPr lang="da-DK" altLang="da-DK" sz="900" b="0" noProof="1">
                <a:solidFill>
                  <a:schemeClr val="tx1"/>
                </a:solidFill>
                <a:latin typeface="+mn-lt"/>
                <a:cs typeface="Verdana" panose="020B0604030504040204" pitchFamily="34" charset="0"/>
              </a:rPr>
            </a:br>
            <a:r>
              <a:rPr lang="da-DK" altLang="da-DK" sz="900" b="1" noProof="1">
                <a:solidFill>
                  <a:schemeClr val="tx1"/>
                </a:solidFill>
                <a:latin typeface="+mn-lt"/>
                <a:cs typeface="Verdana" panose="020B0604030504040204" pitchFamily="34" charset="0"/>
              </a:rPr>
              <a:t>TIP: </a:t>
            </a:r>
            <a:r>
              <a:rPr lang="da-DK" altLang="da-DK" sz="900" b="0" noProof="1">
                <a:solidFill>
                  <a:schemeClr val="tx1"/>
                </a:solidFill>
                <a:latin typeface="+mn-lt"/>
                <a:cs typeface="Verdana" panose="020B0604030504040204" pitchFamily="34" charset="0"/>
              </a:rPr>
              <a:t>Hvis du sletter billedet og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indsætter et nyt, kan billedet lægge </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sig foran tekst og grafik. Hvis dette sker, højreklik på billedet og vælg </a:t>
            </a:r>
            <a:r>
              <a:rPr lang="da-DK" altLang="da-DK" sz="900" b="1" noProof="1">
                <a:solidFill>
                  <a:schemeClr val="tx1"/>
                </a:solidFill>
                <a:latin typeface="+mn-lt"/>
                <a:cs typeface="Verdana" panose="020B0604030504040204" pitchFamily="34" charset="0"/>
              </a:rPr>
              <a:t>Placer bagest</a:t>
            </a:r>
          </a:p>
          <a:p>
            <a:pPr eaLnBrk="1" hangingPunct="1">
              <a:spcAft>
                <a:spcPts val="600"/>
              </a:spcAft>
              <a:defRPr/>
            </a:pPr>
            <a:endParaRPr lang="da-DK" altLang="da-DK" sz="900" b="1" noProof="1">
              <a:solidFill>
                <a:schemeClr val="tx1"/>
              </a:solidFill>
              <a:latin typeface="+mn-lt"/>
              <a:cs typeface="Verdana" panose="020B060403050404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6214" y="1614980"/>
            <a:ext cx="288071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Verdana" panose="020B0604030504040204" pitchFamily="34" charset="0"/>
              </a:rPr>
              <a:t>SIDEHOVED &amp; -FOD</a:t>
            </a:r>
            <a:endParaRPr lang="da-DK" altLang="da-DK" sz="16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Verdana" panose="020B0604030504040204" pitchFamily="34" charset="0"/>
              </a:rPr>
              <a:t>Gør dette som</a:t>
            </a:r>
            <a:r>
              <a:rPr lang="da-DK" altLang="da-DK" sz="900" b="0" baseline="0" noProof="1">
                <a:solidFill>
                  <a:schemeClr val="tx1"/>
                </a:solidFill>
                <a:latin typeface="+mn-lt"/>
                <a:cs typeface="Verdana" panose="020B0604030504040204" pitchFamily="34" charset="0"/>
              </a:rPr>
              <a:t> det sidste i din præsentation, så ændringerne slår igennem på alle slides</a:t>
            </a:r>
            <a:endParaRPr lang="da-DK" sz="900" b="1"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Klik </a:t>
            </a:r>
            <a:r>
              <a:rPr lang="da-DK" altLang="da-DK" sz="900" b="1" noProof="1">
                <a:solidFill>
                  <a:schemeClr val="tx1"/>
                </a:solidFill>
                <a:latin typeface="+mn-lt"/>
                <a:cs typeface="Verdana" panose="020B0604030504040204" pitchFamily="34" charset="0"/>
              </a:rPr>
              <a:t>Sidehoved og Sidefod</a:t>
            </a:r>
            <a:r>
              <a:rPr lang="da-DK" altLang="da-DK" sz="900" b="0" noProof="1">
                <a:solidFill>
                  <a:schemeClr val="tx1"/>
                </a:solidFill>
                <a:latin typeface="+mn-lt"/>
                <a:cs typeface="Verdana" panose="020B0604030504040204" pitchFamily="34" charset="0"/>
              </a:rPr>
              <a:t> i fanen </a:t>
            </a:r>
            <a:r>
              <a:rPr lang="da-DK" altLang="da-DK" sz="900" b="1" noProof="1">
                <a:solidFill>
                  <a:schemeClr val="tx1"/>
                </a:solidFill>
                <a:latin typeface="+mn-lt"/>
                <a:cs typeface="Verdana" panose="020B0604030504040204" pitchFamily="34" charset="0"/>
              </a:rPr>
              <a:t>Indsæt</a:t>
            </a:r>
            <a:br>
              <a:rPr lang="da-DK" altLang="da-DK" sz="900" b="0" noProof="1">
                <a:solidFill>
                  <a:schemeClr val="tx1"/>
                </a:solidFill>
                <a:latin typeface="+mn-lt"/>
                <a:cs typeface="Verdana" panose="020B0604030504040204" pitchFamily="34" charset="0"/>
              </a:rPr>
            </a:br>
            <a:r>
              <a:rPr lang="da-DK" altLang="da-DK" sz="900" b="0" noProof="1">
                <a:solidFill>
                  <a:schemeClr val="tx1"/>
                </a:solidFill>
                <a:latin typeface="+mn-lt"/>
                <a:cs typeface="Verdana" panose="020B0604030504040204" pitchFamily="34" charset="0"/>
              </a:rPr>
              <a:t>(indtast evt. tekst i sidefod)</a:t>
            </a:r>
          </a:p>
          <a:p>
            <a:pPr eaLnBrk="1" hangingPunct="1">
              <a:spcAft>
                <a:spcPts val="600"/>
              </a:spcAft>
              <a:defRPr/>
            </a:pPr>
            <a:r>
              <a:rPr lang="da-DK" altLang="da-DK" sz="900" b="0" noProof="1">
                <a:solidFill>
                  <a:schemeClr val="tx1"/>
                </a:solidFill>
                <a:latin typeface="+mn-lt"/>
                <a:cs typeface="Verdana" panose="020B0604030504040204" pitchFamily="34" charset="0"/>
              </a:rPr>
              <a:t>Vælg </a:t>
            </a:r>
            <a:r>
              <a:rPr lang="da-DK" altLang="da-DK" sz="900" b="1" noProof="1">
                <a:solidFill>
                  <a:schemeClr val="tx1"/>
                </a:solidFill>
                <a:latin typeface="+mn-lt"/>
                <a:cs typeface="Verdana" panose="020B0604030504040204" pitchFamily="34" charset="0"/>
              </a:rPr>
              <a:t>Anvend på alle </a:t>
            </a:r>
            <a:r>
              <a:rPr lang="da-DK" altLang="da-DK" sz="900" b="0" noProof="1">
                <a:solidFill>
                  <a:schemeClr val="tx1"/>
                </a:solidFill>
                <a:latin typeface="+mn-lt"/>
                <a:cs typeface="Verdana" panose="020B0604030504040204" pitchFamily="34" charset="0"/>
              </a:rPr>
              <a:t>eller </a:t>
            </a:r>
            <a:r>
              <a:rPr lang="da-DK" altLang="da-DK" sz="900" b="1" noProof="1">
                <a:solidFill>
                  <a:schemeClr val="tx1"/>
                </a:solidFill>
                <a:latin typeface="+mn-lt"/>
                <a:cs typeface="Verdana" panose="020B0604030504040204" pitchFamily="34" charset="0"/>
              </a:rPr>
              <a:t>Anvend</a:t>
            </a:r>
            <a:r>
              <a:rPr lang="da-DK" altLang="da-DK" sz="900" b="0" noProof="1">
                <a:solidFill>
                  <a:schemeClr val="tx1"/>
                </a:solidFill>
                <a:latin typeface="+mn-lt"/>
                <a:cs typeface="Verdana" panose="020B0604030504040204" pitchFamily="34" charset="0"/>
              </a:rPr>
              <a:t> hvis det kun skal være på et enkelt slide</a:t>
            </a:r>
          </a:p>
          <a:p>
            <a:pPr eaLnBrk="1" hangingPunct="1">
              <a:spcAft>
                <a:spcPts val="600"/>
              </a:spcAft>
              <a:defRPr/>
            </a:pPr>
            <a:endParaRPr lang="da-DK" sz="900" b="0" noProof="1">
              <a:solidFill>
                <a:schemeClr val="tx1"/>
              </a:solidFill>
              <a:latin typeface="+mn-lt"/>
              <a:cs typeface="Verdana" panose="020B0604030504040204" pitchFamily="34" charset="0"/>
            </a:endParaRPr>
          </a:p>
          <a:p>
            <a:pPr eaLnBrk="1" hangingPunct="1">
              <a:spcAft>
                <a:spcPts val="600"/>
              </a:spcAft>
              <a:defRPr/>
            </a:pPr>
            <a:r>
              <a:rPr lang="da-DK" sz="1600" dirty="0">
                <a:latin typeface="+mn-lt"/>
                <a:cs typeface="Verdana" panose="020B0604030504040204" pitchFamily="34" charset="0"/>
              </a:rPr>
              <a:t>HJÆLPELINJER</a:t>
            </a:r>
            <a:endParaRPr lang="da-DK" sz="1600" b="1" noProof="1">
              <a:solidFill>
                <a:schemeClr val="tx1"/>
              </a:solidFill>
              <a:latin typeface="+mn-lt"/>
              <a:cs typeface="Verdana" panose="020B0604030504040204" pitchFamily="34" charset="0"/>
            </a:endParaRPr>
          </a:p>
          <a:p>
            <a:pPr eaLnBrk="1" hangingPunct="1">
              <a:spcAft>
                <a:spcPts val="600"/>
              </a:spcAft>
              <a:defRPr/>
            </a:pPr>
            <a:r>
              <a:rPr lang="da-DK" altLang="da-DK" sz="900" b="0" noProof="1">
                <a:solidFill>
                  <a:schemeClr val="tx1"/>
                </a:solidFill>
                <a:latin typeface="+mn-lt"/>
                <a:cs typeface="Verdana" panose="020B0604030504040204" pitchFamily="34" charset="0"/>
              </a:rPr>
              <a:t>Klik på fanen </a:t>
            </a:r>
            <a:r>
              <a:rPr lang="da-DK" altLang="da-DK" sz="900" b="1" noProof="1">
                <a:solidFill>
                  <a:schemeClr val="tx1"/>
                </a:solidFill>
                <a:latin typeface="+mn-lt"/>
                <a:cs typeface="Verdana" panose="020B0604030504040204" pitchFamily="34" charset="0"/>
              </a:rPr>
              <a:t>Vis </a:t>
            </a:r>
            <a:r>
              <a:rPr lang="da-DK" altLang="da-DK" sz="900" b="0" noProof="1">
                <a:solidFill>
                  <a:schemeClr val="tx1"/>
                </a:solidFill>
                <a:latin typeface="+mn-lt"/>
                <a:cs typeface="Verdana" panose="020B0604030504040204" pitchFamily="34" charset="0"/>
              </a:rPr>
              <a:t>og sæt hak ved </a:t>
            </a:r>
            <a:r>
              <a:rPr lang="da-DK" altLang="da-DK" sz="900" b="1" noProof="1">
                <a:solidFill>
                  <a:schemeClr val="tx1"/>
                </a:solidFill>
                <a:latin typeface="+mn-lt"/>
                <a:cs typeface="Verdana" panose="020B0604030504040204" pitchFamily="34" charset="0"/>
              </a:rPr>
              <a:t>Hjælpelinjer</a:t>
            </a:r>
          </a:p>
          <a:p>
            <a:pPr eaLnBrk="1" hangingPunct="1">
              <a:spcAft>
                <a:spcPts val="600"/>
              </a:spcAft>
              <a:defRPr/>
            </a:pPr>
            <a:r>
              <a:rPr lang="da-DK" altLang="da-DK" sz="900" b="1" noProof="1">
                <a:solidFill>
                  <a:schemeClr val="tx1"/>
                </a:solidFill>
                <a:latin typeface="+mn-lt"/>
                <a:cs typeface="Verdana" panose="020B0604030504040204" pitchFamily="34" charset="0"/>
              </a:rPr>
              <a:t>TIP: Alt + F9 </a:t>
            </a:r>
            <a:r>
              <a:rPr lang="da-DK" altLang="da-DK" sz="900" b="0" noProof="1">
                <a:solidFill>
                  <a:schemeClr val="tx1"/>
                </a:solidFill>
                <a:latin typeface="+mn-lt"/>
                <a:cs typeface="Verdana" panose="020B0604030504040204" pitchFamily="34" charset="0"/>
              </a:rPr>
              <a:t>for hurtig visning af hjælpelinjer</a:t>
            </a:r>
            <a:br>
              <a:rPr lang="da-DK" altLang="da-DK" sz="900" b="0" noProof="1">
                <a:solidFill>
                  <a:schemeClr val="tx1"/>
                </a:solidFill>
                <a:latin typeface="+mn-lt"/>
                <a:cs typeface="Verdana" panose="020B0604030504040204" pitchFamily="34" charset="0"/>
              </a:rPr>
            </a:br>
            <a:r>
              <a:rPr lang="da-DK" altLang="da-DK" sz="900" b="1" noProof="1">
                <a:solidFill>
                  <a:schemeClr val="tx1"/>
                </a:solidFill>
                <a:latin typeface="+mn-lt"/>
                <a:cs typeface="Verdana" panose="020B0604030504040204" pitchFamily="34" charset="0"/>
              </a:rPr>
              <a:t>Mac: </a:t>
            </a:r>
            <a:r>
              <a:rPr lang="da-DK" sz="900" b="0" i="0" dirty="0">
                <a:solidFill>
                  <a:srgbClr val="333333"/>
                </a:solidFill>
                <a:effectLst/>
                <a:latin typeface="Verdana"/>
              </a:rPr>
              <a:t>⌘ </a:t>
            </a:r>
            <a:r>
              <a:rPr lang="da-DK" altLang="da-DK" sz="900" b="0" noProof="1">
                <a:solidFill>
                  <a:schemeClr val="tx1"/>
                </a:solidFill>
                <a:latin typeface="+mn-lt"/>
                <a:cs typeface="Verdana" panose="020B0604030504040204" pitchFamily="34" charset="0"/>
              </a:rPr>
              <a:t>+ option + ctrl + G</a:t>
            </a:r>
            <a:br>
              <a:rPr lang="da-DK" altLang="da-DK" sz="900" b="0" noProof="1">
                <a:solidFill>
                  <a:schemeClr val="tx1"/>
                </a:solidFill>
                <a:latin typeface="+mn-lt"/>
                <a:cs typeface="Verdana" panose="020B0604030504040204" pitchFamily="34" charset="0"/>
              </a:rPr>
            </a:br>
            <a:endParaRPr lang="da-DK" altLang="da-DK" sz="900" b="0" noProof="1">
              <a:solidFill>
                <a:schemeClr val="tx1"/>
              </a:solidFill>
              <a:latin typeface="+mn-lt"/>
              <a:cs typeface="Verdana" panose="020B0604030504040204" pitchFamily="34" charset="0"/>
            </a:endParaRPr>
          </a:p>
          <a:p>
            <a:pPr eaLnBrk="1" hangingPunct="1">
              <a:spcAft>
                <a:spcPts val="600"/>
              </a:spcAft>
              <a:defRPr/>
            </a:pPr>
            <a:r>
              <a:rPr lang="da-DK" altLang="da-DK" sz="1600" b="0" noProof="1">
                <a:solidFill>
                  <a:schemeClr val="tx1"/>
                </a:solidFill>
                <a:latin typeface="+mn-lt"/>
                <a:cs typeface="Verdana" panose="020B0604030504040204" pitchFamily="34" charset="0"/>
              </a:rPr>
              <a:t>COPY/PASTE INDHOLD</a:t>
            </a:r>
          </a:p>
          <a:p>
            <a:pPr eaLnBrk="1" hangingPunct="1">
              <a:spcAft>
                <a:spcPts val="600"/>
              </a:spcAft>
              <a:defRPr/>
            </a:pPr>
            <a:r>
              <a:rPr lang="da-DK" altLang="da-DK" sz="900" b="0" noProof="1">
                <a:solidFill>
                  <a:schemeClr val="tx1"/>
                </a:solidFill>
                <a:latin typeface="+mn-lt"/>
                <a:cs typeface="Verdana" panose="020B060403050404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Verdana" panose="020B0604030504040204" pitchFamily="34" charset="0"/>
              </a:rPr>
              <a:t>1. Best practice: </a:t>
            </a:r>
            <a:r>
              <a:rPr lang="da-DK" altLang="da-DK" sz="900" b="0" noProof="1">
                <a:solidFill>
                  <a:schemeClr val="tx1"/>
                </a:solidFill>
                <a:latin typeface="+mn-lt"/>
                <a:cs typeface="Verdana" panose="020B060403050404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Verdana" panose="020B0604030504040204" pitchFamily="34" charset="0"/>
              </a:rPr>
              <a:t>2. </a:t>
            </a:r>
            <a:r>
              <a:rPr lang="da-DK" altLang="da-DK" sz="900" b="0" noProof="1">
                <a:solidFill>
                  <a:schemeClr val="tx1"/>
                </a:solidFill>
                <a:latin typeface="+mn-lt"/>
                <a:cs typeface="Verdana" panose="020B0604030504040204" pitchFamily="34" charset="0"/>
              </a:rPr>
              <a:t>Eller kopier et helt slide over i din nye præsentation og vælg derefter et passende layout.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736075" y="286319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808489" y="197502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812219" y="354134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1208878"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3D559102-B4FA-425B-8E85-0E1AB54E1357}" type="datetime4">
              <a:rPr lang="da-DK" smtClean="0"/>
              <a:t>26-04-08</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April  2026 | KOMiT Brugerkonference 2026</a:t>
            </a:r>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745057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535612" y="2986685"/>
            <a:ext cx="10168902" cy="1446550"/>
          </a:xfrm>
          <a:prstGeom prst="rect">
            <a:avLst/>
          </a:prstGeom>
        </p:spPr>
        <p:txBody>
          <a:bodyPr wrap="square">
            <a:spAutoFit/>
          </a:bodyPr>
          <a:lstStyle/>
          <a:p>
            <a:pPr algn="ctr"/>
            <a:r>
              <a:rPr lang="da-DK" sz="8800" b="1" i="1" noProof="0" dirty="0">
                <a:solidFill>
                  <a:schemeClr val="bg1"/>
                </a:solidFill>
              </a:rPr>
              <a:t>Brug dem ikke </a:t>
            </a:r>
            <a:endParaRPr lang="da-DK" sz="88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8A7EEE5-874A-4B83-AB7E-771A82A406B6}" type="datetime4">
              <a:rPr lang="da-DK" smtClean="0"/>
              <a:t>26-04-08</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a:t>April  2026 | KOMiT Brugerkonference 2026</a:t>
            </a:r>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4234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07747F-CECB-4CDA-8821-3446014D1A87}"/>
              </a:ext>
            </a:extLst>
          </p:cNvPr>
          <p:cNvSpPr/>
          <p:nvPr userDrawn="1"/>
        </p:nvSpPr>
        <p:spPr bwMode="ltGray">
          <a:xfrm>
            <a:off x="0" y="0"/>
            <a:ext cx="12192000" cy="6858000"/>
          </a:xfrm>
          <a:prstGeom prst="rect">
            <a:avLst/>
          </a:prstGeom>
          <a:gradFill flip="none" rotWithShape="1">
            <a:gsLst>
              <a:gs pos="0">
                <a:schemeClr val="accent2"/>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9" name="Graphic 8">
            <a:extLst>
              <a:ext uri="{FF2B5EF4-FFF2-40B4-BE49-F238E27FC236}">
                <a16:creationId xmlns:a16="http://schemas.microsoft.com/office/drawing/2014/main" id="{D96BDA04-8F35-4044-AD27-226889A3B8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630" r="24686"/>
          <a:stretch>
            <a:fillRect/>
          </a:stretch>
        </p:blipFill>
        <p:spPr>
          <a:xfrm>
            <a:off x="5215924" y="-1"/>
            <a:ext cx="6826919" cy="3983980"/>
          </a:xfrm>
          <a:custGeom>
            <a:avLst/>
            <a:gdLst>
              <a:gd name="connsiteX0" fmla="*/ 0 w 6826919"/>
              <a:gd name="connsiteY0" fmla="*/ 0 h 3983980"/>
              <a:gd name="connsiteX1" fmla="*/ 6826919 w 6826919"/>
              <a:gd name="connsiteY1" fmla="*/ 0 h 3983980"/>
              <a:gd name="connsiteX2" fmla="*/ 6826919 w 6826919"/>
              <a:gd name="connsiteY2" fmla="*/ 3983980 h 3983980"/>
              <a:gd name="connsiteX3" fmla="*/ 0 w 6826919"/>
              <a:gd name="connsiteY3" fmla="*/ 3983980 h 3983980"/>
            </a:gdLst>
            <a:ahLst/>
            <a:cxnLst>
              <a:cxn ang="0">
                <a:pos x="connsiteX0" y="connsiteY0"/>
              </a:cxn>
              <a:cxn ang="0">
                <a:pos x="connsiteX1" y="connsiteY1"/>
              </a:cxn>
              <a:cxn ang="0">
                <a:pos x="connsiteX2" y="connsiteY2"/>
              </a:cxn>
              <a:cxn ang="0">
                <a:pos x="connsiteX3" y="connsiteY3"/>
              </a:cxn>
            </a:cxnLst>
            <a:rect l="l" t="t" r="r" b="b"/>
            <a:pathLst>
              <a:path w="6826919" h="3983980">
                <a:moveTo>
                  <a:pt x="0" y="0"/>
                </a:moveTo>
                <a:lnTo>
                  <a:pt x="6826919" y="0"/>
                </a:lnTo>
                <a:lnTo>
                  <a:pt x="6826919" y="3983980"/>
                </a:lnTo>
                <a:lnTo>
                  <a:pt x="0" y="3983980"/>
                </a:lnTo>
                <a:close/>
              </a:path>
            </a:pathLst>
          </a:custGeom>
        </p:spPr>
      </p:pic>
      <p:grpSp>
        <p:nvGrpSpPr>
          <p:cNvPr id="13" name="Group 4">
            <a:extLst>
              <a:ext uri="{FF2B5EF4-FFF2-40B4-BE49-F238E27FC236}">
                <a16:creationId xmlns:a16="http://schemas.microsoft.com/office/drawing/2014/main" id="{C3F790B8-8DF2-4315-9BC5-6E49B4232199}"/>
              </a:ext>
            </a:extLst>
          </p:cNvPr>
          <p:cNvGrpSpPr>
            <a:grpSpLocks noChangeAspect="1"/>
          </p:cNvGrpSpPr>
          <p:nvPr userDrawn="1"/>
        </p:nvGrpSpPr>
        <p:grpSpPr bwMode="auto">
          <a:xfrm>
            <a:off x="10773600" y="6552404"/>
            <a:ext cx="872887" cy="70438"/>
            <a:chOff x="5615" y="465"/>
            <a:chExt cx="1611" cy="130"/>
          </a:xfrm>
          <a:solidFill>
            <a:schemeClr val="bg1"/>
          </a:solidFill>
        </p:grpSpPr>
        <p:sp>
          <p:nvSpPr>
            <p:cNvPr id="14" name="Freeform 5">
              <a:extLst>
                <a:ext uri="{FF2B5EF4-FFF2-40B4-BE49-F238E27FC236}">
                  <a16:creationId xmlns:a16="http://schemas.microsoft.com/office/drawing/2014/main" id="{749DB8B3-3028-4587-9847-1885E81DA92A}"/>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5" name="Rectangle 6">
              <a:extLst>
                <a:ext uri="{FF2B5EF4-FFF2-40B4-BE49-F238E27FC236}">
                  <a16:creationId xmlns:a16="http://schemas.microsoft.com/office/drawing/2014/main" id="{54AA8F04-84B8-49E1-8719-B9C9A9EFB4A8}"/>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6" name="Freeform 7">
              <a:extLst>
                <a:ext uri="{FF2B5EF4-FFF2-40B4-BE49-F238E27FC236}">
                  <a16:creationId xmlns:a16="http://schemas.microsoft.com/office/drawing/2014/main" id="{9E2BF39A-C7DE-4C31-A5D2-987CF98BBC26}"/>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7" name="Freeform 8">
              <a:extLst>
                <a:ext uri="{FF2B5EF4-FFF2-40B4-BE49-F238E27FC236}">
                  <a16:creationId xmlns:a16="http://schemas.microsoft.com/office/drawing/2014/main" id="{96BCE973-F446-4C64-8F07-274E78B67296}"/>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8" name="Freeform 9">
              <a:extLst>
                <a:ext uri="{FF2B5EF4-FFF2-40B4-BE49-F238E27FC236}">
                  <a16:creationId xmlns:a16="http://schemas.microsoft.com/office/drawing/2014/main" id="{23356B86-AA51-4AD9-8AE4-62F72BA312AB}"/>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19" name="Freeform 10">
              <a:extLst>
                <a:ext uri="{FF2B5EF4-FFF2-40B4-BE49-F238E27FC236}">
                  <a16:creationId xmlns:a16="http://schemas.microsoft.com/office/drawing/2014/main" id="{4C5A2839-956C-436E-8806-6E13EF77C19C}"/>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0" name="Freeform 11">
              <a:extLst>
                <a:ext uri="{FF2B5EF4-FFF2-40B4-BE49-F238E27FC236}">
                  <a16:creationId xmlns:a16="http://schemas.microsoft.com/office/drawing/2014/main" id="{4317E110-A5AE-43A4-ABCE-E825870E8DB4}"/>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1" name="Freeform 12">
              <a:extLst>
                <a:ext uri="{FF2B5EF4-FFF2-40B4-BE49-F238E27FC236}">
                  <a16:creationId xmlns:a16="http://schemas.microsoft.com/office/drawing/2014/main" id="{52F28E93-FE11-41F8-82A6-CB41924879FF}"/>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sp>
          <p:nvSpPr>
            <p:cNvPr id="22" name="Freeform 13">
              <a:extLst>
                <a:ext uri="{FF2B5EF4-FFF2-40B4-BE49-F238E27FC236}">
                  <a16:creationId xmlns:a16="http://schemas.microsoft.com/office/drawing/2014/main" id="{47A1CCA0-7915-4559-B018-9C9C6CF91F2D}"/>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solidFill>
                  <a:schemeClr val="bg1"/>
                </a:solidFill>
              </a:endParaRPr>
            </a:p>
          </p:txBody>
        </p:sp>
      </p:grpSp>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1080000" y="1080000"/>
            <a:ext cx="5836738" cy="504000"/>
          </a:xfrm>
        </p:spPr>
        <p:txBody>
          <a:bodyPr/>
          <a:lstStyle>
            <a:lvl1pPr>
              <a:defRPr sz="3200">
                <a:solidFill>
                  <a:schemeClr val="bg1"/>
                </a:solidFill>
              </a:defRPr>
            </a:lvl1pPr>
          </a:lstStyle>
          <a:p>
            <a:r>
              <a:rPr lang="da-DK" dirty="0"/>
              <a:t>Klik for at tilføje Agenda</a:t>
            </a:r>
          </a:p>
        </p:txBody>
      </p:sp>
      <p:sp>
        <p:nvSpPr>
          <p:cNvPr id="2" name="Date Placeholder 1">
            <a:extLst>
              <a:ext uri="{FF2B5EF4-FFF2-40B4-BE49-F238E27FC236}">
                <a16:creationId xmlns:a16="http://schemas.microsoft.com/office/drawing/2014/main" id="{71D44FD5-018D-44A7-AEB5-485A61C2AF32}"/>
              </a:ext>
            </a:extLst>
          </p:cNvPr>
          <p:cNvSpPr>
            <a:spLocks noGrp="1"/>
          </p:cNvSpPr>
          <p:nvPr>
            <p:ph type="dt" sz="half" idx="14"/>
          </p:nvPr>
        </p:nvSpPr>
        <p:spPr/>
        <p:txBody>
          <a:bodyPr/>
          <a:lstStyle>
            <a:lvl1pPr>
              <a:defRPr>
                <a:solidFill>
                  <a:schemeClr val="bg1"/>
                </a:solidFill>
              </a:defRPr>
            </a:lvl1pPr>
          </a:lstStyle>
          <a:p>
            <a:fld id="{328E9627-F2DB-4356-9DB5-D9FEAD06B99B}" type="datetime4">
              <a:rPr lang="da-DK" smtClean="0"/>
              <a:t>26-04-08</a:t>
            </a:fld>
            <a:endParaRPr lang="da-DK" dirty="0"/>
          </a:p>
        </p:txBody>
      </p:sp>
      <p:sp>
        <p:nvSpPr>
          <p:cNvPr id="4" name="Footer Placeholder 3">
            <a:extLst>
              <a:ext uri="{FF2B5EF4-FFF2-40B4-BE49-F238E27FC236}">
                <a16:creationId xmlns:a16="http://schemas.microsoft.com/office/drawing/2014/main" id="{9721CA52-FDD1-4DA9-BD74-A54D649884F0}"/>
              </a:ext>
            </a:extLst>
          </p:cNvPr>
          <p:cNvSpPr>
            <a:spLocks noGrp="1"/>
          </p:cNvSpPr>
          <p:nvPr>
            <p:ph type="ftr" sz="quarter" idx="15"/>
          </p:nvPr>
        </p:nvSpPr>
        <p:spPr/>
        <p:txBody>
          <a:bodyPr/>
          <a:lstStyle>
            <a:lvl1pPr>
              <a:defRPr>
                <a:solidFill>
                  <a:schemeClr val="bg1"/>
                </a:solidFill>
              </a:defRPr>
            </a:lvl1pPr>
          </a:lstStyle>
          <a:p>
            <a:r>
              <a:rPr lang="da-DK"/>
              <a:t>April  2026 | KOMiT Brugerkonference 2026</a:t>
            </a:r>
            <a:endParaRPr lang="da-DK" dirty="0"/>
          </a:p>
        </p:txBody>
      </p:sp>
      <p:sp>
        <p:nvSpPr>
          <p:cNvPr id="5" name="Slide Number Placeholder 4">
            <a:extLst>
              <a:ext uri="{FF2B5EF4-FFF2-40B4-BE49-F238E27FC236}">
                <a16:creationId xmlns:a16="http://schemas.microsoft.com/office/drawing/2014/main" id="{167814CE-EE5B-424B-842C-17E923E63040}"/>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25" name="Content Placeholder 8">
            <a:extLst>
              <a:ext uri="{FF2B5EF4-FFF2-40B4-BE49-F238E27FC236}">
                <a16:creationId xmlns:a16="http://schemas.microsoft.com/office/drawing/2014/main" id="{EB52B34D-A99D-4205-9723-CE6DEF6040A8}"/>
              </a:ext>
            </a:extLst>
          </p:cNvPr>
          <p:cNvSpPr>
            <a:spLocks noGrp="1"/>
          </p:cNvSpPr>
          <p:nvPr>
            <p:ph sz="quarter" idx="17" hasCustomPrompt="1"/>
          </p:nvPr>
        </p:nvSpPr>
        <p:spPr>
          <a:xfrm>
            <a:off x="1080000" y="1850400"/>
            <a:ext cx="10566000" cy="400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da-DK" dirty="0"/>
              <a:t>Klik for at tilføje tekst</a:t>
            </a:r>
            <a:r>
              <a:rPr lang="da-DK" noProof="0" dirty="0"/>
              <a:t>                                                                                                            Enter &amp; TAB for næste tekst niveau                                                                SHIFT+TAB for at gå tilbage i niveauerne</a:t>
            </a:r>
            <a:endParaRPr lang="da-DK" dirty="0"/>
          </a:p>
          <a:p>
            <a:pPr lvl="1"/>
            <a:r>
              <a:rPr lang="da-DK" dirty="0"/>
              <a:t>Second level</a:t>
            </a:r>
          </a:p>
          <a:p>
            <a:pPr lvl="2"/>
            <a:r>
              <a:rPr lang="da-DK" dirty="0"/>
              <a:t>Third level</a:t>
            </a:r>
          </a:p>
          <a:p>
            <a:pPr lvl="3"/>
            <a:r>
              <a:rPr lang="da-DK" dirty="0" err="1"/>
              <a:t>Fourth</a:t>
            </a:r>
            <a:r>
              <a:rPr lang="da-DK" dirty="0"/>
              <a:t> level</a:t>
            </a:r>
          </a:p>
          <a:p>
            <a:pPr lvl="4"/>
            <a:r>
              <a:rPr lang="da-DK" dirty="0"/>
              <a:t>Fifth level</a:t>
            </a:r>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21983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7DC9583B-1FAD-48D2-AA30-373098474138}"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40000" y="540000"/>
            <a:ext cx="11110663" cy="432000"/>
          </a:xfrm>
        </p:spPr>
        <p:txBody>
          <a:bodyPr/>
          <a:lstStyle>
            <a:lvl1pPr>
              <a:defRPr/>
            </a:lvl1pPr>
          </a:lstStyle>
          <a:p>
            <a:r>
              <a:rPr lang="da-DK" dirty="0"/>
              <a:t>Klik for at tilføje titel</a:t>
            </a:r>
          </a:p>
        </p:txBody>
      </p:sp>
      <p:sp>
        <p:nvSpPr>
          <p:cNvPr id="8" name="Subtitle 2">
            <a:extLst>
              <a:ext uri="{FF2B5EF4-FFF2-40B4-BE49-F238E27FC236}">
                <a16:creationId xmlns:a16="http://schemas.microsoft.com/office/drawing/2014/main" id="{BA8C3CD2-188E-4F44-9897-BD488F241DA4}"/>
              </a:ext>
            </a:extLst>
          </p:cNvPr>
          <p:cNvSpPr>
            <a:spLocks noGrp="1"/>
          </p:cNvSpPr>
          <p:nvPr>
            <p:ph type="subTitle" idx="14" hasCustomPrompt="1"/>
          </p:nvPr>
        </p:nvSpPr>
        <p:spPr>
          <a:xfrm>
            <a:off x="540000" y="972000"/>
            <a:ext cx="11109600" cy="288000"/>
          </a:xfrm>
        </p:spPr>
        <p:txBody>
          <a:bodyPr anchor="b" anchorCtr="0"/>
          <a:lstStyle>
            <a:lvl1pPr marL="0" indent="0" algn="l">
              <a:spcBef>
                <a:spcPts val="0"/>
              </a:spcBef>
              <a:buFont typeface="Verdana" panose="020B0604030504040204" pitchFamily="34" charset="0"/>
              <a:buChar char="​"/>
              <a:defRPr sz="1600">
                <a:solidFill>
                  <a:schemeClr val="accent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E8EB7929-4ACE-49F0-BF00-64F519B693A7}"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5364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p:txBody>
          <a:bodyPr/>
          <a:lstStyle>
            <a:lvl1pPr>
              <a:defRPr/>
            </a:lvl1pPr>
          </a:lstStyle>
          <a:p>
            <a:r>
              <a:rPr lang="da-DK" dirty="0"/>
              <a:t>Klik for at tilføje titel</a:t>
            </a:r>
          </a:p>
        </p:txBody>
      </p:sp>
      <p:sp>
        <p:nvSpPr>
          <p:cNvPr id="3" name="Content Placeholder 2"/>
          <p:cNvSpPr>
            <a:spLocks noGrp="1"/>
          </p:cNvSpPr>
          <p:nvPr>
            <p:ph idx="1" hasCustomPrompt="1"/>
          </p:nvPr>
        </p:nvSpPr>
        <p:spPr>
          <a:xfrm>
            <a:off x="540001" y="1630160"/>
            <a:ext cx="5429000" cy="4686503"/>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6221413" y="1630363"/>
            <a:ext cx="5429250" cy="4686300"/>
          </a:xfrm>
        </p:spPr>
        <p:txBody>
          <a:body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BF13D346-BFDA-496E-8FF2-51B8186AAE33}"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83415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0" y="540000"/>
            <a:ext cx="11110663" cy="432000"/>
          </a:xfrm>
        </p:spPr>
        <p:txBody>
          <a:bodyPr/>
          <a:lstStyle>
            <a:lvl1pPr>
              <a:defRPr/>
            </a:lvl1pPr>
          </a:lstStyle>
          <a:p>
            <a:r>
              <a:rPr lang="da-DK" dirty="0"/>
              <a:t>Klik for at tilføje titel</a:t>
            </a:r>
          </a:p>
        </p:txBody>
      </p:sp>
      <p:sp>
        <p:nvSpPr>
          <p:cNvPr id="10" name="Subtitle 2">
            <a:extLst>
              <a:ext uri="{FF2B5EF4-FFF2-40B4-BE49-F238E27FC236}">
                <a16:creationId xmlns:a16="http://schemas.microsoft.com/office/drawing/2014/main" id="{E9D86488-2C70-4A1F-848E-80A5627F2553}"/>
              </a:ext>
            </a:extLst>
          </p:cNvPr>
          <p:cNvSpPr>
            <a:spLocks noGrp="1"/>
          </p:cNvSpPr>
          <p:nvPr>
            <p:ph type="subTitle" idx="15" hasCustomPrompt="1"/>
          </p:nvPr>
        </p:nvSpPr>
        <p:spPr>
          <a:xfrm>
            <a:off x="540000" y="972000"/>
            <a:ext cx="11109600" cy="288000"/>
          </a:xfrm>
        </p:spPr>
        <p:txBody>
          <a:bodyPr anchor="b" anchorCtr="0"/>
          <a:lstStyle>
            <a:lvl1pPr marL="0" indent="0" algn="l">
              <a:spcBef>
                <a:spcPts val="0"/>
              </a:spcBef>
              <a:buFont typeface="Verdana" panose="020B0604030504040204" pitchFamily="34" charset="0"/>
              <a:buChar char="​"/>
              <a:defRPr sz="1600">
                <a:solidFill>
                  <a:schemeClr val="accent1"/>
                </a:solidFill>
              </a:defRPr>
            </a:lvl1pPr>
            <a:lvl2pPr marL="0" indent="0" algn="l">
              <a:buFont typeface="Verdana" panose="020B0604030504040204" pitchFamily="34" charset="0"/>
              <a:buNone/>
              <a:defRPr sz="2000"/>
            </a:lvl2pPr>
            <a:lvl3pPr marL="0" indent="0" algn="l">
              <a:buFont typeface="Verdana" panose="020B0604030504040204" pitchFamily="34" charset="0"/>
              <a:buChar char="​"/>
              <a:defRPr sz="2000"/>
            </a:lvl3pPr>
            <a:lvl4pPr marL="0" indent="0" algn="l">
              <a:buFont typeface="Verdana" panose="020B0604030504040204" pitchFamily="34" charset="0"/>
              <a:buChar char="​"/>
              <a:defRPr sz="2000"/>
            </a:lvl4pPr>
            <a:lvl5pPr marL="0" indent="0" algn="l">
              <a:buFont typeface="Verdana" panose="020B0604030504040204" pitchFamily="34" charset="0"/>
              <a:buChar char="​"/>
              <a:defRPr sz="2000"/>
            </a:lvl5pPr>
            <a:lvl6pPr marL="0" indent="0" algn="l">
              <a:buFont typeface="Verdana" panose="020B0604030504040204" pitchFamily="34" charset="0"/>
              <a:buChar char="​"/>
              <a:defRPr sz="2000"/>
            </a:lvl6pPr>
            <a:lvl7pPr marL="0" indent="0" algn="l">
              <a:buFont typeface="Verdana" panose="020B0604030504040204" pitchFamily="34" charset="0"/>
              <a:buChar char="​"/>
              <a:defRPr sz="2000"/>
            </a:lvl7pPr>
            <a:lvl8pPr marL="0" indent="0" algn="l">
              <a:buFont typeface="Verdana" panose="020B0604030504040204" pitchFamily="34" charset="0"/>
              <a:buChar char="​"/>
              <a:defRPr sz="2000"/>
            </a:lvl8pPr>
            <a:lvl9pPr marL="0" indent="0" algn="l">
              <a:buFont typeface="Verdana" panose="020B0604030504040204" pitchFamily="34" charset="0"/>
              <a:buChar char="​"/>
              <a:defRPr sz="2000"/>
            </a:lvl9pPr>
          </a:lstStyle>
          <a:p>
            <a:r>
              <a:rPr lang="da-DK" dirty="0"/>
              <a:t>Klik for at tilføje undertitel</a:t>
            </a:r>
          </a:p>
        </p:txBody>
      </p:sp>
      <p:sp>
        <p:nvSpPr>
          <p:cNvPr id="3" name="Content Placeholder 2"/>
          <p:cNvSpPr>
            <a:spLocks noGrp="1"/>
          </p:cNvSpPr>
          <p:nvPr>
            <p:ph idx="1" hasCustomPrompt="1"/>
          </p:nvPr>
        </p:nvSpPr>
        <p:spPr>
          <a:xfrm>
            <a:off x="536200" y="1630159"/>
            <a:ext cx="5428800" cy="46872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6227002" y="1630159"/>
            <a:ext cx="5419410" cy="4687200"/>
          </a:xfrm>
        </p:spPr>
        <p:txBody>
          <a:body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390FD22F-5F43-497C-AC1C-CCC9E453F387}"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6161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8FEBBE-D886-4891-A24F-8F4BE7EA0422}"/>
              </a:ext>
            </a:extLst>
          </p:cNvPr>
          <p:cNvSpPr>
            <a:spLocks noGrp="1"/>
          </p:cNvSpPr>
          <p:nvPr>
            <p:ph type="title" hasCustomPrompt="1"/>
          </p:nvPr>
        </p:nvSpPr>
        <p:spPr>
          <a:xfrm>
            <a:off x="540000" y="540000"/>
            <a:ext cx="3535113" cy="2757600"/>
          </a:xfrm>
        </p:spPr>
        <p:txBody>
          <a:bodyPr/>
          <a:lstStyle>
            <a:lvl1pPr>
              <a:defRPr/>
            </a:lvl1pPr>
          </a:lstStyle>
          <a:p>
            <a:r>
              <a:rPr lang="da-DK" dirty="0"/>
              <a:t>Klik for at tilføje titel</a:t>
            </a:r>
          </a:p>
        </p:txBody>
      </p:sp>
      <p:sp>
        <p:nvSpPr>
          <p:cNvPr id="3" name="Content Placeholder 2"/>
          <p:cNvSpPr>
            <a:spLocks noGrp="1"/>
          </p:cNvSpPr>
          <p:nvPr>
            <p:ph idx="1" hasCustomPrompt="1"/>
          </p:nvPr>
        </p:nvSpPr>
        <p:spPr>
          <a:xfrm>
            <a:off x="540000" y="3560400"/>
            <a:ext cx="3535113" cy="2757600"/>
          </a:xfrm>
        </p:spPr>
        <p:txBody>
          <a:bodyPr/>
          <a:lstStyle>
            <a:lvl1pPr>
              <a:defRPr/>
            </a:lvl1pPr>
            <a:lvl5pPr>
              <a:defRPr/>
            </a:lvl5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9" name="Content Placeholder 8">
            <a:extLst>
              <a:ext uri="{FF2B5EF4-FFF2-40B4-BE49-F238E27FC236}">
                <a16:creationId xmlns:a16="http://schemas.microsoft.com/office/drawing/2014/main" id="{E00B8F10-02F1-45C6-A5A4-A7114FAE3788}"/>
              </a:ext>
            </a:extLst>
          </p:cNvPr>
          <p:cNvSpPr>
            <a:spLocks noGrp="1"/>
          </p:cNvSpPr>
          <p:nvPr>
            <p:ph sz="quarter" idx="14" hasCustomPrompt="1"/>
          </p:nvPr>
        </p:nvSpPr>
        <p:spPr>
          <a:xfrm>
            <a:off x="4327525" y="539750"/>
            <a:ext cx="7323138" cy="5776913"/>
          </a:xfrm>
        </p:spPr>
        <p:txBody>
          <a:bodyPr/>
          <a:lstStyle>
            <a:lvl1pPr>
              <a:defRPr/>
            </a:lvl1pPr>
          </a:lstStyle>
          <a:p>
            <a:pPr lvl="0"/>
            <a:r>
              <a:rPr lang="da-DK" dirty="0"/>
              <a:t>Klik for at tilføje tekst</a:t>
            </a:r>
            <a:r>
              <a:rPr lang="da-DK" noProof="0" dirty="0"/>
              <a:t>                                                  Enter &amp; TAB for næste tekst niveau                       SHIFT+TAB for at gå tilbage i niveauerne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 Placeholder 3">
            <a:extLst>
              <a:ext uri="{FF2B5EF4-FFF2-40B4-BE49-F238E27FC236}">
                <a16:creationId xmlns:a16="http://schemas.microsoft.com/office/drawing/2014/main" id="{BFFB777B-1236-47A0-A23A-E1E7E13115CD}"/>
              </a:ext>
            </a:extLst>
          </p:cNvPr>
          <p:cNvSpPr>
            <a:spLocks noGrp="1"/>
          </p:cNvSpPr>
          <p:nvPr>
            <p:ph type="dt" sz="half" idx="10"/>
          </p:nvPr>
        </p:nvSpPr>
        <p:spPr/>
        <p:txBody>
          <a:bodyPr/>
          <a:lstStyle/>
          <a:p>
            <a:fld id="{5C4863A8-930F-4121-BAA2-E79745B9C045}" type="datetime4">
              <a:rPr lang="da-DK" smtClean="0"/>
              <a:t>26-04-08</a:t>
            </a:fld>
            <a:endParaRPr lang="da-DK" dirty="0"/>
          </a:p>
        </p:txBody>
      </p:sp>
      <p:sp>
        <p:nvSpPr>
          <p:cNvPr id="5" name="Footer Placeholder 4">
            <a:extLst>
              <a:ext uri="{FF2B5EF4-FFF2-40B4-BE49-F238E27FC236}">
                <a16:creationId xmlns:a16="http://schemas.microsoft.com/office/drawing/2014/main" id="{AD3A31B6-3A78-432F-8ADF-8BABE6C30AC8}"/>
              </a:ext>
            </a:extLst>
          </p:cNvPr>
          <p:cNvSpPr>
            <a:spLocks noGrp="1"/>
          </p:cNvSpPr>
          <p:nvPr>
            <p:ph type="ftr" sz="quarter" idx="11"/>
          </p:nvPr>
        </p:nvSpPr>
        <p:spPr>
          <a:xfrm>
            <a:off x="6094800" y="6458400"/>
            <a:ext cx="2674800" cy="180000"/>
          </a:xfrm>
        </p:spPr>
        <p:txBody>
          <a:bodyPr/>
          <a:lstStyle/>
          <a:p>
            <a:r>
              <a:rPr lang="da-DK"/>
              <a:t>April  2026 | KOMiT Brugerkonference 2026</a:t>
            </a:r>
            <a:endParaRPr lang="da-DK" dirty="0"/>
          </a:p>
        </p:txBody>
      </p:sp>
      <p:sp>
        <p:nvSpPr>
          <p:cNvPr id="6" name="Slide Number Placeholder 5">
            <a:extLst>
              <a:ext uri="{FF2B5EF4-FFF2-40B4-BE49-F238E27FC236}">
                <a16:creationId xmlns:a16="http://schemas.microsoft.com/office/drawing/2014/main" id="{EA78F028-EEE1-4CA7-9E57-8468B82064AB}"/>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1472056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11110663" cy="1090160"/>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title</a:t>
            </a:r>
            <a:endParaRPr lang="da-DK" dirty="0"/>
          </a:p>
        </p:txBody>
      </p:sp>
      <p:sp>
        <p:nvSpPr>
          <p:cNvPr id="3" name="Text Placeholder 2"/>
          <p:cNvSpPr>
            <a:spLocks noGrp="1"/>
          </p:cNvSpPr>
          <p:nvPr>
            <p:ph type="body" idx="1"/>
          </p:nvPr>
        </p:nvSpPr>
        <p:spPr>
          <a:xfrm>
            <a:off x="540000" y="1630160"/>
            <a:ext cx="11106487" cy="4686503"/>
          </a:xfrm>
          <a:prstGeom prst="rect">
            <a:avLst/>
          </a:prstGeom>
        </p:spPr>
        <p:txBody>
          <a:bodyPr vert="horz" lIns="0" tIns="0" rIns="0" bIns="0" rtlCol="0">
            <a:noAutofit/>
          </a:bodyPr>
          <a:lstStyle/>
          <a:p>
            <a:pPr lvl="0"/>
            <a:r>
              <a:rPr lang="da-DK" noProof="0" dirty="0"/>
              <a:t>Level 1 (Enter+TAB for </a:t>
            </a:r>
            <a:r>
              <a:rPr lang="da-DK" noProof="0" dirty="0" err="1"/>
              <a:t>next</a:t>
            </a:r>
            <a:r>
              <a:rPr lang="da-DK" noProof="0" dirty="0"/>
              <a:t> </a:t>
            </a:r>
            <a:r>
              <a:rPr lang="da-DK" noProof="0" dirty="0" err="1"/>
              <a:t>text</a:t>
            </a:r>
            <a:r>
              <a:rPr lang="da-DK" noProof="0" dirty="0"/>
              <a:t> level, SHIFT+TAB to go back in </a:t>
            </a:r>
            <a:r>
              <a:rPr lang="da-DK" noProof="0" dirty="0" err="1"/>
              <a:t>levels</a:t>
            </a:r>
            <a:r>
              <a:rPr lang="da-DK" noProof="0" dirty="0"/>
              <a:t>)</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a:t>
            </a:r>
          </a:p>
          <a:p>
            <a:pPr lvl="7"/>
            <a:r>
              <a:rPr lang="da-DK" noProof="0" dirty="0"/>
              <a:t>Level 8, Small Body</a:t>
            </a:r>
          </a:p>
          <a:p>
            <a:pPr lvl="8"/>
            <a:r>
              <a:rPr lang="da-DK" noProof="0" dirty="0"/>
              <a:t>Level 9, highlight</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8776800" y="6461312"/>
            <a:ext cx="1263600" cy="180000"/>
          </a:xfrm>
          <a:prstGeom prst="rect">
            <a:avLst/>
          </a:prstGeom>
        </p:spPr>
        <p:txBody>
          <a:bodyPr vert="horz" lIns="0" tIns="0" rIns="0" bIns="0" rtlCol="0" anchor="b" anchorCtr="0"/>
          <a:lstStyle>
            <a:lvl1pPr algn="r">
              <a:defRPr sz="700">
                <a:solidFill>
                  <a:schemeClr val="accent1"/>
                </a:solidFill>
              </a:defRPr>
            </a:lvl1pPr>
          </a:lstStyle>
          <a:p>
            <a:fld id="{E2329C7D-BC81-49E2-A848-CE1E2E7B1511}" type="datetime4">
              <a:rPr lang="da-DK" smtClean="0"/>
              <a:t>26-04-08</a:t>
            </a:fld>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094800" y="6461312"/>
            <a:ext cx="2674800" cy="180000"/>
          </a:xfrm>
          <a:prstGeom prst="rect">
            <a:avLst/>
          </a:prstGeom>
        </p:spPr>
        <p:txBody>
          <a:bodyPr vert="horz" lIns="0" tIns="0" rIns="0" bIns="0" rtlCol="0" anchor="b" anchorCtr="0"/>
          <a:lstStyle>
            <a:lvl1pPr algn="r">
              <a:defRPr sz="700" cap="all" baseline="0">
                <a:solidFill>
                  <a:schemeClr val="accent1"/>
                </a:solidFill>
              </a:defRPr>
            </a:lvl1pPr>
          </a:lstStyle>
          <a:p>
            <a:r>
              <a:rPr lang="da-DK"/>
              <a:t>April  2026 | KOMiT Brugerkonference 2026</a:t>
            </a:r>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6470048"/>
            <a:ext cx="360000" cy="180000"/>
          </a:xfrm>
          <a:prstGeom prst="rect">
            <a:avLst/>
          </a:prstGeom>
        </p:spPr>
        <p:txBody>
          <a:bodyPr vert="horz" lIns="0" tIns="0" rIns="0" bIns="0" rtlCol="0" anchor="b" anchorCtr="0"/>
          <a:lstStyle>
            <a:lvl1pPr algn="l">
              <a:defRPr sz="1000">
                <a:solidFill>
                  <a:schemeClr val="accent1"/>
                </a:solidFill>
              </a:defRPr>
            </a:lvl1pPr>
          </a:lstStyle>
          <a:p>
            <a:fld id="{23AA811B-2EBD-4900-905E-5BE206449611}" type="slidenum">
              <a:rPr lang="da-DK" smtClean="0"/>
              <a:pPr/>
              <a:t>‹nr.›</a:t>
            </a:fld>
            <a:endParaRPr lang="da-DK" dirty="0"/>
          </a:p>
        </p:txBody>
      </p:sp>
      <p:grpSp>
        <p:nvGrpSpPr>
          <p:cNvPr id="10" name="Group 4">
            <a:extLst>
              <a:ext uri="{FF2B5EF4-FFF2-40B4-BE49-F238E27FC236}">
                <a16:creationId xmlns:a16="http://schemas.microsoft.com/office/drawing/2014/main" id="{A316BFA4-05DD-4C82-8CEF-33CCD32B5334}"/>
              </a:ext>
            </a:extLst>
          </p:cNvPr>
          <p:cNvGrpSpPr>
            <a:grpSpLocks noChangeAspect="1"/>
          </p:cNvGrpSpPr>
          <p:nvPr userDrawn="1"/>
        </p:nvGrpSpPr>
        <p:grpSpPr bwMode="auto">
          <a:xfrm>
            <a:off x="10773600" y="6552404"/>
            <a:ext cx="872887" cy="70438"/>
            <a:chOff x="5615" y="465"/>
            <a:chExt cx="1611" cy="130"/>
          </a:xfrm>
          <a:solidFill>
            <a:schemeClr val="accent1"/>
          </a:solidFill>
        </p:grpSpPr>
        <p:sp>
          <p:nvSpPr>
            <p:cNvPr id="11" name="Freeform 5">
              <a:extLst>
                <a:ext uri="{FF2B5EF4-FFF2-40B4-BE49-F238E27FC236}">
                  <a16:creationId xmlns:a16="http://schemas.microsoft.com/office/drawing/2014/main" id="{E6B7EFCF-8518-4FC7-AF55-B6271E071E9D}"/>
                </a:ext>
              </a:extLst>
            </p:cNvPr>
            <p:cNvSpPr>
              <a:spLocks noEditPoints="1"/>
            </p:cNvSpPr>
            <p:nvPr/>
          </p:nvSpPr>
          <p:spPr bwMode="auto">
            <a:xfrm>
              <a:off x="5615" y="465"/>
              <a:ext cx="161" cy="130"/>
            </a:xfrm>
            <a:custGeom>
              <a:avLst/>
              <a:gdLst>
                <a:gd name="T0" fmla="*/ 375 w 375"/>
                <a:gd name="T1" fmla="*/ 213 h 301"/>
                <a:gd name="T2" fmla="*/ 342 w 375"/>
                <a:gd name="T3" fmla="*/ 274 h 301"/>
                <a:gd name="T4" fmla="*/ 266 w 375"/>
                <a:gd name="T5" fmla="*/ 301 h 301"/>
                <a:gd name="T6" fmla="*/ 0 w 375"/>
                <a:gd name="T7" fmla="*/ 301 h 301"/>
                <a:gd name="T8" fmla="*/ 0 w 375"/>
                <a:gd name="T9" fmla="*/ 0 h 301"/>
                <a:gd name="T10" fmla="*/ 266 w 375"/>
                <a:gd name="T11" fmla="*/ 0 h 301"/>
                <a:gd name="T12" fmla="*/ 342 w 375"/>
                <a:gd name="T13" fmla="*/ 27 h 301"/>
                <a:gd name="T14" fmla="*/ 375 w 375"/>
                <a:gd name="T15" fmla="*/ 88 h 301"/>
                <a:gd name="T16" fmla="*/ 347 w 375"/>
                <a:gd name="T17" fmla="*/ 151 h 301"/>
                <a:gd name="T18" fmla="*/ 375 w 375"/>
                <a:gd name="T19" fmla="*/ 208 h 301"/>
                <a:gd name="T20" fmla="*/ 375 w 375"/>
                <a:gd name="T21" fmla="*/ 213 h 301"/>
                <a:gd name="T22" fmla="*/ 300 w 375"/>
                <a:gd name="T23" fmla="*/ 211 h 301"/>
                <a:gd name="T24" fmla="*/ 289 w 375"/>
                <a:gd name="T25" fmla="*/ 190 h 301"/>
                <a:gd name="T26" fmla="*/ 263 w 375"/>
                <a:gd name="T27" fmla="*/ 181 h 301"/>
                <a:gd name="T28" fmla="*/ 196 w 375"/>
                <a:gd name="T29" fmla="*/ 181 h 301"/>
                <a:gd name="T30" fmla="*/ 196 w 375"/>
                <a:gd name="T31" fmla="*/ 121 h 301"/>
                <a:gd name="T32" fmla="*/ 263 w 375"/>
                <a:gd name="T33" fmla="*/ 121 h 301"/>
                <a:gd name="T34" fmla="*/ 289 w 375"/>
                <a:gd name="T35" fmla="*/ 112 h 301"/>
                <a:gd name="T36" fmla="*/ 300 w 375"/>
                <a:gd name="T37" fmla="*/ 91 h 301"/>
                <a:gd name="T38" fmla="*/ 290 w 375"/>
                <a:gd name="T39" fmla="*/ 69 h 301"/>
                <a:gd name="T40" fmla="*/ 263 w 375"/>
                <a:gd name="T41" fmla="*/ 60 h 301"/>
                <a:gd name="T42" fmla="*/ 75 w 375"/>
                <a:gd name="T43" fmla="*/ 60 h 301"/>
                <a:gd name="T44" fmla="*/ 75 w 375"/>
                <a:gd name="T45" fmla="*/ 241 h 301"/>
                <a:gd name="T46" fmla="*/ 263 w 375"/>
                <a:gd name="T47" fmla="*/ 241 h 301"/>
                <a:gd name="T48" fmla="*/ 289 w 375"/>
                <a:gd name="T49" fmla="*/ 232 h 301"/>
                <a:gd name="T50" fmla="*/ 300 w 375"/>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301">
                  <a:moveTo>
                    <a:pt x="375" y="213"/>
                  </a:moveTo>
                  <a:cubicBezTo>
                    <a:pt x="375" y="236"/>
                    <a:pt x="364" y="257"/>
                    <a:pt x="342" y="274"/>
                  </a:cubicBezTo>
                  <a:cubicBezTo>
                    <a:pt x="321" y="292"/>
                    <a:pt x="295" y="301"/>
                    <a:pt x="266" y="301"/>
                  </a:cubicBezTo>
                  <a:cubicBezTo>
                    <a:pt x="0" y="301"/>
                    <a:pt x="0" y="301"/>
                    <a:pt x="0" y="301"/>
                  </a:cubicBezTo>
                  <a:cubicBezTo>
                    <a:pt x="0" y="0"/>
                    <a:pt x="0" y="0"/>
                    <a:pt x="0" y="0"/>
                  </a:cubicBezTo>
                  <a:cubicBezTo>
                    <a:pt x="266" y="0"/>
                    <a:pt x="266" y="0"/>
                    <a:pt x="266" y="0"/>
                  </a:cubicBezTo>
                  <a:cubicBezTo>
                    <a:pt x="295" y="0"/>
                    <a:pt x="320" y="9"/>
                    <a:pt x="342" y="27"/>
                  </a:cubicBezTo>
                  <a:cubicBezTo>
                    <a:pt x="364" y="44"/>
                    <a:pt x="375" y="65"/>
                    <a:pt x="375" y="88"/>
                  </a:cubicBezTo>
                  <a:cubicBezTo>
                    <a:pt x="375" y="113"/>
                    <a:pt x="366" y="133"/>
                    <a:pt x="347" y="151"/>
                  </a:cubicBezTo>
                  <a:cubicBezTo>
                    <a:pt x="366" y="168"/>
                    <a:pt x="375" y="187"/>
                    <a:pt x="375" y="208"/>
                  </a:cubicBezTo>
                  <a:lnTo>
                    <a:pt x="375" y="213"/>
                  </a:lnTo>
                  <a:close/>
                  <a:moveTo>
                    <a:pt x="300" y="211"/>
                  </a:moveTo>
                  <a:cubicBezTo>
                    <a:pt x="300" y="203"/>
                    <a:pt x="296" y="196"/>
                    <a:pt x="289" y="190"/>
                  </a:cubicBezTo>
                  <a:cubicBezTo>
                    <a:pt x="282" y="184"/>
                    <a:pt x="273" y="181"/>
                    <a:pt x="263" y="181"/>
                  </a:cubicBezTo>
                  <a:cubicBezTo>
                    <a:pt x="196" y="181"/>
                    <a:pt x="196" y="181"/>
                    <a:pt x="196" y="181"/>
                  </a:cubicBezTo>
                  <a:cubicBezTo>
                    <a:pt x="196" y="121"/>
                    <a:pt x="196" y="121"/>
                    <a:pt x="196" y="121"/>
                  </a:cubicBezTo>
                  <a:cubicBezTo>
                    <a:pt x="263" y="121"/>
                    <a:pt x="263" y="121"/>
                    <a:pt x="263" y="121"/>
                  </a:cubicBezTo>
                  <a:cubicBezTo>
                    <a:pt x="273" y="121"/>
                    <a:pt x="281" y="118"/>
                    <a:pt x="289" y="112"/>
                  </a:cubicBezTo>
                  <a:cubicBezTo>
                    <a:pt x="296" y="106"/>
                    <a:pt x="300" y="99"/>
                    <a:pt x="300" y="91"/>
                  </a:cubicBezTo>
                  <a:cubicBezTo>
                    <a:pt x="300" y="83"/>
                    <a:pt x="297" y="75"/>
                    <a:pt x="290" y="69"/>
                  </a:cubicBezTo>
                  <a:cubicBezTo>
                    <a:pt x="283" y="63"/>
                    <a:pt x="274" y="60"/>
                    <a:pt x="263" y="60"/>
                  </a:cubicBezTo>
                  <a:cubicBezTo>
                    <a:pt x="75" y="60"/>
                    <a:pt x="75" y="60"/>
                    <a:pt x="75" y="60"/>
                  </a:cubicBezTo>
                  <a:cubicBezTo>
                    <a:pt x="75" y="241"/>
                    <a:pt x="75" y="241"/>
                    <a:pt x="75" y="241"/>
                  </a:cubicBezTo>
                  <a:cubicBezTo>
                    <a:pt x="263" y="241"/>
                    <a:pt x="263" y="241"/>
                    <a:pt x="263" y="241"/>
                  </a:cubicBezTo>
                  <a:cubicBezTo>
                    <a:pt x="273" y="241"/>
                    <a:pt x="282" y="238"/>
                    <a:pt x="289" y="232"/>
                  </a:cubicBezTo>
                  <a:cubicBezTo>
                    <a:pt x="296" y="226"/>
                    <a:pt x="300" y="219"/>
                    <a:pt x="300"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2" name="Rectangle 6">
              <a:extLst>
                <a:ext uri="{FF2B5EF4-FFF2-40B4-BE49-F238E27FC236}">
                  <a16:creationId xmlns:a16="http://schemas.microsoft.com/office/drawing/2014/main" id="{0C5C6D16-DD5D-4C05-B954-133C2FECC0B7}"/>
                </a:ext>
              </a:extLst>
            </p:cNvPr>
            <p:cNvSpPr>
              <a:spLocks noChangeArrowheads="1"/>
            </p:cNvSpPr>
            <p:nvPr/>
          </p:nvSpPr>
          <p:spPr bwMode="auto">
            <a:xfrm>
              <a:off x="6004" y="465"/>
              <a:ext cx="32"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3" name="Freeform 7">
              <a:extLst>
                <a:ext uri="{FF2B5EF4-FFF2-40B4-BE49-F238E27FC236}">
                  <a16:creationId xmlns:a16="http://schemas.microsoft.com/office/drawing/2014/main" id="{2DA1CBDC-D450-4EEA-9030-F42D0110D6B5}"/>
                </a:ext>
              </a:extLst>
            </p:cNvPr>
            <p:cNvSpPr>
              <a:spLocks/>
            </p:cNvSpPr>
            <p:nvPr/>
          </p:nvSpPr>
          <p:spPr bwMode="auto">
            <a:xfrm>
              <a:off x="6453" y="465"/>
              <a:ext cx="160" cy="130"/>
            </a:xfrm>
            <a:custGeom>
              <a:avLst/>
              <a:gdLst>
                <a:gd name="T0" fmla="*/ 128 w 160"/>
                <a:gd name="T1" fmla="*/ 0 h 130"/>
                <a:gd name="T2" fmla="*/ 128 w 160"/>
                <a:gd name="T3" fmla="*/ 52 h 130"/>
                <a:gd name="T4" fmla="*/ 32 w 160"/>
                <a:gd name="T5" fmla="*/ 52 h 130"/>
                <a:gd name="T6" fmla="*/ 32 w 160"/>
                <a:gd name="T7" fmla="*/ 0 h 130"/>
                <a:gd name="T8" fmla="*/ 0 w 160"/>
                <a:gd name="T9" fmla="*/ 0 h 130"/>
                <a:gd name="T10" fmla="*/ 0 w 160"/>
                <a:gd name="T11" fmla="*/ 130 h 130"/>
                <a:gd name="T12" fmla="*/ 32 w 160"/>
                <a:gd name="T13" fmla="*/ 130 h 130"/>
                <a:gd name="T14" fmla="*/ 32 w 160"/>
                <a:gd name="T15" fmla="*/ 78 h 130"/>
                <a:gd name="T16" fmla="*/ 128 w 160"/>
                <a:gd name="T17" fmla="*/ 78 h 130"/>
                <a:gd name="T18" fmla="*/ 128 w 160"/>
                <a:gd name="T19" fmla="*/ 130 h 130"/>
                <a:gd name="T20" fmla="*/ 160 w 160"/>
                <a:gd name="T21" fmla="*/ 130 h 130"/>
                <a:gd name="T22" fmla="*/ 160 w 160"/>
                <a:gd name="T23" fmla="*/ 0 h 130"/>
                <a:gd name="T24" fmla="*/ 128 w 160"/>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130">
                  <a:moveTo>
                    <a:pt x="128" y="0"/>
                  </a:moveTo>
                  <a:lnTo>
                    <a:pt x="128" y="52"/>
                  </a:lnTo>
                  <a:lnTo>
                    <a:pt x="32" y="52"/>
                  </a:lnTo>
                  <a:lnTo>
                    <a:pt x="32" y="0"/>
                  </a:lnTo>
                  <a:lnTo>
                    <a:pt x="0" y="0"/>
                  </a:lnTo>
                  <a:lnTo>
                    <a:pt x="0" y="130"/>
                  </a:lnTo>
                  <a:lnTo>
                    <a:pt x="32" y="130"/>
                  </a:lnTo>
                  <a:lnTo>
                    <a:pt x="32" y="78"/>
                  </a:lnTo>
                  <a:lnTo>
                    <a:pt x="128" y="78"/>
                  </a:lnTo>
                  <a:lnTo>
                    <a:pt x="128" y="130"/>
                  </a:lnTo>
                  <a:lnTo>
                    <a:pt x="160" y="130"/>
                  </a:lnTo>
                  <a:lnTo>
                    <a:pt x="160" y="0"/>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4" name="Freeform 8">
              <a:extLst>
                <a:ext uri="{FF2B5EF4-FFF2-40B4-BE49-F238E27FC236}">
                  <a16:creationId xmlns:a16="http://schemas.microsoft.com/office/drawing/2014/main" id="{769BF0E8-3B4C-4F4F-85A0-9EE715C5874D}"/>
                </a:ext>
              </a:extLst>
            </p:cNvPr>
            <p:cNvSpPr>
              <a:spLocks noEditPoints="1"/>
            </p:cNvSpPr>
            <p:nvPr/>
          </p:nvSpPr>
          <p:spPr bwMode="auto">
            <a:xfrm>
              <a:off x="6655" y="465"/>
              <a:ext cx="161" cy="130"/>
            </a:xfrm>
            <a:custGeom>
              <a:avLst/>
              <a:gdLst>
                <a:gd name="T0" fmla="*/ 376 w 376"/>
                <a:gd name="T1" fmla="*/ 213 h 301"/>
                <a:gd name="T2" fmla="*/ 343 w 376"/>
                <a:gd name="T3" fmla="*/ 274 h 301"/>
                <a:gd name="T4" fmla="*/ 266 w 376"/>
                <a:gd name="T5" fmla="*/ 301 h 301"/>
                <a:gd name="T6" fmla="*/ 111 w 376"/>
                <a:gd name="T7" fmla="*/ 301 h 301"/>
                <a:gd name="T8" fmla="*/ 33 w 376"/>
                <a:gd name="T9" fmla="*/ 274 h 301"/>
                <a:gd name="T10" fmla="*/ 0 w 376"/>
                <a:gd name="T11" fmla="*/ 213 h 301"/>
                <a:gd name="T12" fmla="*/ 0 w 376"/>
                <a:gd name="T13" fmla="*/ 88 h 301"/>
                <a:gd name="T14" fmla="*/ 33 w 376"/>
                <a:gd name="T15" fmla="*/ 27 h 301"/>
                <a:gd name="T16" fmla="*/ 111 w 376"/>
                <a:gd name="T17" fmla="*/ 0 h 301"/>
                <a:gd name="T18" fmla="*/ 266 w 376"/>
                <a:gd name="T19" fmla="*/ 0 h 301"/>
                <a:gd name="T20" fmla="*/ 343 w 376"/>
                <a:gd name="T21" fmla="*/ 27 h 301"/>
                <a:gd name="T22" fmla="*/ 376 w 376"/>
                <a:gd name="T23" fmla="*/ 88 h 301"/>
                <a:gd name="T24" fmla="*/ 376 w 376"/>
                <a:gd name="T25" fmla="*/ 213 h 301"/>
                <a:gd name="T26" fmla="*/ 301 w 376"/>
                <a:gd name="T27" fmla="*/ 211 h 301"/>
                <a:gd name="T28" fmla="*/ 301 w 376"/>
                <a:gd name="T29" fmla="*/ 90 h 301"/>
                <a:gd name="T30" fmla="*/ 290 w 376"/>
                <a:gd name="T31" fmla="*/ 69 h 301"/>
                <a:gd name="T32" fmla="*/ 265 w 376"/>
                <a:gd name="T33" fmla="*/ 60 h 301"/>
                <a:gd name="T34" fmla="*/ 112 w 376"/>
                <a:gd name="T35" fmla="*/ 60 h 301"/>
                <a:gd name="T36" fmla="*/ 87 w 376"/>
                <a:gd name="T37" fmla="*/ 69 h 301"/>
                <a:gd name="T38" fmla="*/ 75 w 376"/>
                <a:gd name="T39" fmla="*/ 90 h 301"/>
                <a:gd name="T40" fmla="*/ 75 w 376"/>
                <a:gd name="T41" fmla="*/ 211 h 301"/>
                <a:gd name="T42" fmla="*/ 86 w 376"/>
                <a:gd name="T43" fmla="*/ 232 h 301"/>
                <a:gd name="T44" fmla="*/ 112 w 376"/>
                <a:gd name="T45" fmla="*/ 241 h 301"/>
                <a:gd name="T46" fmla="*/ 265 w 376"/>
                <a:gd name="T47" fmla="*/ 241 h 301"/>
                <a:gd name="T48" fmla="*/ 290 w 376"/>
                <a:gd name="T49" fmla="*/ 232 h 301"/>
                <a:gd name="T50" fmla="*/ 301 w 376"/>
                <a:gd name="T51" fmla="*/ 2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6" h="301">
                  <a:moveTo>
                    <a:pt x="376" y="213"/>
                  </a:moveTo>
                  <a:cubicBezTo>
                    <a:pt x="376" y="236"/>
                    <a:pt x="365" y="257"/>
                    <a:pt x="343" y="274"/>
                  </a:cubicBezTo>
                  <a:cubicBezTo>
                    <a:pt x="321" y="292"/>
                    <a:pt x="296" y="301"/>
                    <a:pt x="266" y="301"/>
                  </a:cubicBezTo>
                  <a:cubicBezTo>
                    <a:pt x="111" y="301"/>
                    <a:pt x="111" y="301"/>
                    <a:pt x="111" y="301"/>
                  </a:cubicBezTo>
                  <a:cubicBezTo>
                    <a:pt x="81" y="301"/>
                    <a:pt x="55" y="292"/>
                    <a:pt x="33" y="274"/>
                  </a:cubicBezTo>
                  <a:cubicBezTo>
                    <a:pt x="11" y="257"/>
                    <a:pt x="0" y="236"/>
                    <a:pt x="0" y="213"/>
                  </a:cubicBezTo>
                  <a:cubicBezTo>
                    <a:pt x="0" y="88"/>
                    <a:pt x="0" y="88"/>
                    <a:pt x="0" y="88"/>
                  </a:cubicBezTo>
                  <a:cubicBezTo>
                    <a:pt x="0" y="64"/>
                    <a:pt x="11" y="44"/>
                    <a:pt x="33" y="27"/>
                  </a:cubicBezTo>
                  <a:cubicBezTo>
                    <a:pt x="55" y="9"/>
                    <a:pt x="81" y="0"/>
                    <a:pt x="111" y="0"/>
                  </a:cubicBezTo>
                  <a:cubicBezTo>
                    <a:pt x="266" y="0"/>
                    <a:pt x="266" y="0"/>
                    <a:pt x="266" y="0"/>
                  </a:cubicBezTo>
                  <a:cubicBezTo>
                    <a:pt x="295" y="0"/>
                    <a:pt x="321" y="9"/>
                    <a:pt x="343" y="27"/>
                  </a:cubicBezTo>
                  <a:cubicBezTo>
                    <a:pt x="365" y="44"/>
                    <a:pt x="376" y="65"/>
                    <a:pt x="376" y="88"/>
                  </a:cubicBezTo>
                  <a:lnTo>
                    <a:pt x="376" y="213"/>
                  </a:lnTo>
                  <a:close/>
                  <a:moveTo>
                    <a:pt x="301" y="211"/>
                  </a:moveTo>
                  <a:cubicBezTo>
                    <a:pt x="301" y="90"/>
                    <a:pt x="301" y="90"/>
                    <a:pt x="301" y="90"/>
                  </a:cubicBezTo>
                  <a:cubicBezTo>
                    <a:pt x="301" y="82"/>
                    <a:pt x="297" y="75"/>
                    <a:pt x="290" y="69"/>
                  </a:cubicBezTo>
                  <a:cubicBezTo>
                    <a:pt x="282" y="63"/>
                    <a:pt x="274" y="60"/>
                    <a:pt x="265" y="60"/>
                  </a:cubicBezTo>
                  <a:cubicBezTo>
                    <a:pt x="112" y="60"/>
                    <a:pt x="112" y="60"/>
                    <a:pt x="112" y="60"/>
                  </a:cubicBezTo>
                  <a:cubicBezTo>
                    <a:pt x="103" y="60"/>
                    <a:pt x="94" y="63"/>
                    <a:pt x="87" y="69"/>
                  </a:cubicBezTo>
                  <a:cubicBezTo>
                    <a:pt x="79" y="75"/>
                    <a:pt x="75" y="82"/>
                    <a:pt x="75" y="90"/>
                  </a:cubicBezTo>
                  <a:cubicBezTo>
                    <a:pt x="75" y="211"/>
                    <a:pt x="75" y="211"/>
                    <a:pt x="75" y="211"/>
                  </a:cubicBezTo>
                  <a:cubicBezTo>
                    <a:pt x="75" y="219"/>
                    <a:pt x="79" y="226"/>
                    <a:pt x="86" y="232"/>
                  </a:cubicBezTo>
                  <a:cubicBezTo>
                    <a:pt x="93" y="238"/>
                    <a:pt x="102" y="241"/>
                    <a:pt x="112" y="241"/>
                  </a:cubicBezTo>
                  <a:cubicBezTo>
                    <a:pt x="265" y="241"/>
                    <a:pt x="265" y="241"/>
                    <a:pt x="265" y="241"/>
                  </a:cubicBezTo>
                  <a:cubicBezTo>
                    <a:pt x="274" y="241"/>
                    <a:pt x="282" y="238"/>
                    <a:pt x="290" y="232"/>
                  </a:cubicBezTo>
                  <a:cubicBezTo>
                    <a:pt x="297" y="226"/>
                    <a:pt x="301" y="219"/>
                    <a:pt x="301"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5" name="Freeform 9">
              <a:extLst>
                <a:ext uri="{FF2B5EF4-FFF2-40B4-BE49-F238E27FC236}">
                  <a16:creationId xmlns:a16="http://schemas.microsoft.com/office/drawing/2014/main" id="{CB605F4E-B52A-410D-8440-FEA589478986}"/>
                </a:ext>
              </a:extLst>
            </p:cNvPr>
            <p:cNvSpPr>
              <a:spLocks/>
            </p:cNvSpPr>
            <p:nvPr/>
          </p:nvSpPr>
          <p:spPr bwMode="auto">
            <a:xfrm>
              <a:off x="6856" y="465"/>
              <a:ext cx="118" cy="130"/>
            </a:xfrm>
            <a:custGeom>
              <a:avLst/>
              <a:gdLst>
                <a:gd name="T0" fmla="*/ 275 w 275"/>
                <a:gd name="T1" fmla="*/ 301 h 301"/>
                <a:gd name="T2" fmla="*/ 110 w 275"/>
                <a:gd name="T3" fmla="*/ 301 h 301"/>
                <a:gd name="T4" fmla="*/ 33 w 275"/>
                <a:gd name="T5" fmla="*/ 275 h 301"/>
                <a:gd name="T6" fmla="*/ 0 w 275"/>
                <a:gd name="T7" fmla="*/ 213 h 301"/>
                <a:gd name="T8" fmla="*/ 0 w 275"/>
                <a:gd name="T9" fmla="*/ 0 h 301"/>
                <a:gd name="T10" fmla="*/ 75 w 275"/>
                <a:gd name="T11" fmla="*/ 0 h 301"/>
                <a:gd name="T12" fmla="*/ 75 w 275"/>
                <a:gd name="T13" fmla="*/ 211 h 301"/>
                <a:gd name="T14" fmla="*/ 86 w 275"/>
                <a:gd name="T15" fmla="*/ 232 h 301"/>
                <a:gd name="T16" fmla="*/ 112 w 275"/>
                <a:gd name="T17" fmla="*/ 241 h 301"/>
                <a:gd name="T18" fmla="*/ 275 w 275"/>
                <a:gd name="T19" fmla="*/ 241 h 301"/>
                <a:gd name="T20" fmla="*/ 275 w 275"/>
                <a:gd name="T2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301">
                  <a:moveTo>
                    <a:pt x="275" y="301"/>
                  </a:moveTo>
                  <a:cubicBezTo>
                    <a:pt x="110" y="301"/>
                    <a:pt x="110" y="301"/>
                    <a:pt x="110" y="301"/>
                  </a:cubicBezTo>
                  <a:cubicBezTo>
                    <a:pt x="81" y="301"/>
                    <a:pt x="55" y="292"/>
                    <a:pt x="33" y="275"/>
                  </a:cubicBezTo>
                  <a:cubicBezTo>
                    <a:pt x="11" y="257"/>
                    <a:pt x="0" y="237"/>
                    <a:pt x="0" y="213"/>
                  </a:cubicBezTo>
                  <a:cubicBezTo>
                    <a:pt x="0" y="0"/>
                    <a:pt x="0" y="0"/>
                    <a:pt x="0" y="0"/>
                  </a:cubicBezTo>
                  <a:cubicBezTo>
                    <a:pt x="75" y="0"/>
                    <a:pt x="75" y="0"/>
                    <a:pt x="75" y="0"/>
                  </a:cubicBezTo>
                  <a:cubicBezTo>
                    <a:pt x="75" y="211"/>
                    <a:pt x="75" y="211"/>
                    <a:pt x="75" y="211"/>
                  </a:cubicBezTo>
                  <a:cubicBezTo>
                    <a:pt x="75" y="219"/>
                    <a:pt x="79" y="226"/>
                    <a:pt x="86" y="232"/>
                  </a:cubicBezTo>
                  <a:cubicBezTo>
                    <a:pt x="94" y="238"/>
                    <a:pt x="102" y="241"/>
                    <a:pt x="112" y="241"/>
                  </a:cubicBezTo>
                  <a:cubicBezTo>
                    <a:pt x="275" y="241"/>
                    <a:pt x="275" y="241"/>
                    <a:pt x="275" y="241"/>
                  </a:cubicBezTo>
                  <a:lnTo>
                    <a:pt x="27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6" name="Freeform 10">
              <a:extLst>
                <a:ext uri="{FF2B5EF4-FFF2-40B4-BE49-F238E27FC236}">
                  <a16:creationId xmlns:a16="http://schemas.microsoft.com/office/drawing/2014/main" id="{35994D38-4DE4-4E1D-AB95-3AEFA4B710E2}"/>
                </a:ext>
              </a:extLst>
            </p:cNvPr>
            <p:cNvSpPr>
              <a:spLocks/>
            </p:cNvSpPr>
            <p:nvPr/>
          </p:nvSpPr>
          <p:spPr bwMode="auto">
            <a:xfrm>
              <a:off x="7000" y="465"/>
              <a:ext cx="226" cy="130"/>
            </a:xfrm>
            <a:custGeom>
              <a:avLst/>
              <a:gdLst>
                <a:gd name="T0" fmla="*/ 526 w 526"/>
                <a:gd name="T1" fmla="*/ 301 h 301"/>
                <a:gd name="T2" fmla="*/ 451 w 526"/>
                <a:gd name="T3" fmla="*/ 301 h 301"/>
                <a:gd name="T4" fmla="*/ 451 w 526"/>
                <a:gd name="T5" fmla="*/ 90 h 301"/>
                <a:gd name="T6" fmla="*/ 440 w 526"/>
                <a:gd name="T7" fmla="*/ 69 h 301"/>
                <a:gd name="T8" fmla="*/ 414 w 526"/>
                <a:gd name="T9" fmla="*/ 60 h 301"/>
                <a:gd name="T10" fmla="*/ 301 w 526"/>
                <a:gd name="T11" fmla="*/ 60 h 301"/>
                <a:gd name="T12" fmla="*/ 301 w 526"/>
                <a:gd name="T13" fmla="*/ 301 h 301"/>
                <a:gd name="T14" fmla="*/ 226 w 526"/>
                <a:gd name="T15" fmla="*/ 301 h 301"/>
                <a:gd name="T16" fmla="*/ 226 w 526"/>
                <a:gd name="T17" fmla="*/ 60 h 301"/>
                <a:gd name="T18" fmla="*/ 112 w 526"/>
                <a:gd name="T19" fmla="*/ 60 h 301"/>
                <a:gd name="T20" fmla="*/ 86 w 526"/>
                <a:gd name="T21" fmla="*/ 69 h 301"/>
                <a:gd name="T22" fmla="*/ 76 w 526"/>
                <a:gd name="T23" fmla="*/ 90 h 301"/>
                <a:gd name="T24" fmla="*/ 76 w 526"/>
                <a:gd name="T25" fmla="*/ 301 h 301"/>
                <a:gd name="T26" fmla="*/ 0 w 526"/>
                <a:gd name="T27" fmla="*/ 301 h 301"/>
                <a:gd name="T28" fmla="*/ 0 w 526"/>
                <a:gd name="T29" fmla="*/ 88 h 301"/>
                <a:gd name="T30" fmla="*/ 34 w 526"/>
                <a:gd name="T31" fmla="*/ 27 h 301"/>
                <a:gd name="T32" fmla="*/ 110 w 526"/>
                <a:gd name="T33" fmla="*/ 0 h 301"/>
                <a:gd name="T34" fmla="*/ 416 w 526"/>
                <a:gd name="T35" fmla="*/ 0 h 301"/>
                <a:gd name="T36" fmla="*/ 493 w 526"/>
                <a:gd name="T37" fmla="*/ 27 h 301"/>
                <a:gd name="T38" fmla="*/ 526 w 526"/>
                <a:gd name="T39" fmla="*/ 88 h 301"/>
                <a:gd name="T40" fmla="*/ 526 w 526"/>
                <a:gd name="T41"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6" h="301">
                  <a:moveTo>
                    <a:pt x="526" y="301"/>
                  </a:moveTo>
                  <a:cubicBezTo>
                    <a:pt x="451" y="301"/>
                    <a:pt x="451" y="301"/>
                    <a:pt x="451" y="301"/>
                  </a:cubicBezTo>
                  <a:cubicBezTo>
                    <a:pt x="451" y="90"/>
                    <a:pt x="451" y="90"/>
                    <a:pt x="451" y="90"/>
                  </a:cubicBezTo>
                  <a:cubicBezTo>
                    <a:pt x="451" y="82"/>
                    <a:pt x="447" y="75"/>
                    <a:pt x="440" y="69"/>
                  </a:cubicBezTo>
                  <a:cubicBezTo>
                    <a:pt x="433" y="63"/>
                    <a:pt x="424" y="60"/>
                    <a:pt x="414" y="60"/>
                  </a:cubicBezTo>
                  <a:cubicBezTo>
                    <a:pt x="301" y="60"/>
                    <a:pt x="301" y="60"/>
                    <a:pt x="301" y="60"/>
                  </a:cubicBezTo>
                  <a:cubicBezTo>
                    <a:pt x="301" y="301"/>
                    <a:pt x="301" y="301"/>
                    <a:pt x="301" y="301"/>
                  </a:cubicBezTo>
                  <a:cubicBezTo>
                    <a:pt x="226" y="301"/>
                    <a:pt x="226" y="301"/>
                    <a:pt x="226" y="301"/>
                  </a:cubicBezTo>
                  <a:cubicBezTo>
                    <a:pt x="226" y="60"/>
                    <a:pt x="226" y="60"/>
                    <a:pt x="226" y="60"/>
                  </a:cubicBezTo>
                  <a:cubicBezTo>
                    <a:pt x="112" y="60"/>
                    <a:pt x="112" y="60"/>
                    <a:pt x="112" y="60"/>
                  </a:cubicBezTo>
                  <a:cubicBezTo>
                    <a:pt x="102" y="60"/>
                    <a:pt x="94" y="63"/>
                    <a:pt x="86" y="69"/>
                  </a:cubicBezTo>
                  <a:cubicBezTo>
                    <a:pt x="79" y="75"/>
                    <a:pt x="76" y="82"/>
                    <a:pt x="76" y="90"/>
                  </a:cubicBezTo>
                  <a:cubicBezTo>
                    <a:pt x="76" y="301"/>
                    <a:pt x="76" y="301"/>
                    <a:pt x="76" y="301"/>
                  </a:cubicBezTo>
                  <a:cubicBezTo>
                    <a:pt x="0" y="301"/>
                    <a:pt x="0" y="301"/>
                    <a:pt x="0" y="301"/>
                  </a:cubicBezTo>
                  <a:cubicBezTo>
                    <a:pt x="0" y="88"/>
                    <a:pt x="0" y="88"/>
                    <a:pt x="0" y="88"/>
                  </a:cubicBezTo>
                  <a:cubicBezTo>
                    <a:pt x="0" y="64"/>
                    <a:pt x="12" y="44"/>
                    <a:pt x="34" y="27"/>
                  </a:cubicBezTo>
                  <a:cubicBezTo>
                    <a:pt x="56" y="9"/>
                    <a:pt x="81" y="0"/>
                    <a:pt x="110" y="0"/>
                  </a:cubicBezTo>
                  <a:cubicBezTo>
                    <a:pt x="416" y="0"/>
                    <a:pt x="416" y="0"/>
                    <a:pt x="416" y="0"/>
                  </a:cubicBezTo>
                  <a:cubicBezTo>
                    <a:pt x="446" y="0"/>
                    <a:pt x="472" y="9"/>
                    <a:pt x="493" y="27"/>
                  </a:cubicBezTo>
                  <a:cubicBezTo>
                    <a:pt x="515" y="44"/>
                    <a:pt x="526" y="64"/>
                    <a:pt x="526" y="88"/>
                  </a:cubicBezTo>
                  <a:lnTo>
                    <a:pt x="52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7" name="Freeform 11">
              <a:extLst>
                <a:ext uri="{FF2B5EF4-FFF2-40B4-BE49-F238E27FC236}">
                  <a16:creationId xmlns:a16="http://schemas.microsoft.com/office/drawing/2014/main" id="{AA2D03FB-3F43-41A0-BA62-75E91E5C01C6}"/>
                </a:ext>
              </a:extLst>
            </p:cNvPr>
            <p:cNvSpPr>
              <a:spLocks/>
            </p:cNvSpPr>
            <p:nvPr/>
          </p:nvSpPr>
          <p:spPr bwMode="auto">
            <a:xfrm>
              <a:off x="5821"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3"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3"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8" name="Freeform 12">
              <a:extLst>
                <a:ext uri="{FF2B5EF4-FFF2-40B4-BE49-F238E27FC236}">
                  <a16:creationId xmlns:a16="http://schemas.microsoft.com/office/drawing/2014/main" id="{073BCE18-68E2-4D19-929E-BDB10F77ABF4}"/>
                </a:ext>
              </a:extLst>
            </p:cNvPr>
            <p:cNvSpPr>
              <a:spLocks/>
            </p:cNvSpPr>
            <p:nvPr/>
          </p:nvSpPr>
          <p:spPr bwMode="auto">
            <a:xfrm>
              <a:off x="6078" y="465"/>
              <a:ext cx="142" cy="130"/>
            </a:xfrm>
            <a:custGeom>
              <a:avLst/>
              <a:gdLst>
                <a:gd name="T0" fmla="*/ 86 w 331"/>
                <a:gd name="T1" fmla="*/ 69 h 300"/>
                <a:gd name="T2" fmla="*/ 112 w 331"/>
                <a:gd name="T3" fmla="*/ 60 h 300"/>
                <a:gd name="T4" fmla="*/ 331 w 331"/>
                <a:gd name="T5" fmla="*/ 60 h 300"/>
                <a:gd name="T6" fmla="*/ 331 w 331"/>
                <a:gd name="T7" fmla="*/ 0 h 300"/>
                <a:gd name="T8" fmla="*/ 110 w 331"/>
                <a:gd name="T9" fmla="*/ 0 h 300"/>
                <a:gd name="T10" fmla="*/ 33 w 331"/>
                <a:gd name="T11" fmla="*/ 26 h 300"/>
                <a:gd name="T12" fmla="*/ 0 w 331"/>
                <a:gd name="T13" fmla="*/ 88 h 300"/>
                <a:gd name="T14" fmla="*/ 0 w 331"/>
                <a:gd name="T15" fmla="*/ 212 h 300"/>
                <a:gd name="T16" fmla="*/ 33 w 331"/>
                <a:gd name="T17" fmla="*/ 274 h 300"/>
                <a:gd name="T18" fmla="*/ 110 w 331"/>
                <a:gd name="T19" fmla="*/ 300 h 300"/>
                <a:gd name="T20" fmla="*/ 331 w 331"/>
                <a:gd name="T21" fmla="*/ 300 h 300"/>
                <a:gd name="T22" fmla="*/ 331 w 331"/>
                <a:gd name="T23" fmla="*/ 240 h 300"/>
                <a:gd name="T24" fmla="*/ 112 w 331"/>
                <a:gd name="T25" fmla="*/ 240 h 300"/>
                <a:gd name="T26" fmla="*/ 86 w 331"/>
                <a:gd name="T27" fmla="*/ 231 h 300"/>
                <a:gd name="T28" fmla="*/ 75 w 331"/>
                <a:gd name="T29" fmla="*/ 210 h 300"/>
                <a:gd name="T30" fmla="*/ 75 w 331"/>
                <a:gd name="T31" fmla="*/ 180 h 300"/>
                <a:gd name="T32" fmla="*/ 215 w 331"/>
                <a:gd name="T33" fmla="*/ 180 h 300"/>
                <a:gd name="T34" fmla="*/ 215 w 331"/>
                <a:gd name="T35" fmla="*/ 120 h 300"/>
                <a:gd name="T36" fmla="*/ 75 w 331"/>
                <a:gd name="T37" fmla="*/ 120 h 300"/>
                <a:gd name="T38" fmla="*/ 75 w 331"/>
                <a:gd name="T39" fmla="*/ 89 h 300"/>
                <a:gd name="T40" fmla="*/ 86 w 331"/>
                <a:gd name="T41" fmla="*/ 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300">
                  <a:moveTo>
                    <a:pt x="86" y="69"/>
                  </a:moveTo>
                  <a:cubicBezTo>
                    <a:pt x="94" y="63"/>
                    <a:pt x="102" y="60"/>
                    <a:pt x="112" y="60"/>
                  </a:cubicBezTo>
                  <a:cubicBezTo>
                    <a:pt x="331" y="60"/>
                    <a:pt x="331" y="60"/>
                    <a:pt x="331" y="60"/>
                  </a:cubicBezTo>
                  <a:cubicBezTo>
                    <a:pt x="331" y="0"/>
                    <a:pt x="331" y="0"/>
                    <a:pt x="331" y="0"/>
                  </a:cubicBezTo>
                  <a:cubicBezTo>
                    <a:pt x="110" y="0"/>
                    <a:pt x="110" y="0"/>
                    <a:pt x="110" y="0"/>
                  </a:cubicBezTo>
                  <a:cubicBezTo>
                    <a:pt x="81" y="0"/>
                    <a:pt x="55" y="9"/>
                    <a:pt x="33" y="26"/>
                  </a:cubicBezTo>
                  <a:cubicBezTo>
                    <a:pt x="11" y="43"/>
                    <a:pt x="0" y="64"/>
                    <a:pt x="0" y="88"/>
                  </a:cubicBezTo>
                  <a:cubicBezTo>
                    <a:pt x="0" y="212"/>
                    <a:pt x="0" y="212"/>
                    <a:pt x="0" y="212"/>
                  </a:cubicBezTo>
                  <a:cubicBezTo>
                    <a:pt x="0" y="236"/>
                    <a:pt x="11" y="256"/>
                    <a:pt x="33" y="274"/>
                  </a:cubicBezTo>
                  <a:cubicBezTo>
                    <a:pt x="55" y="291"/>
                    <a:pt x="81" y="300"/>
                    <a:pt x="110" y="300"/>
                  </a:cubicBezTo>
                  <a:cubicBezTo>
                    <a:pt x="331" y="300"/>
                    <a:pt x="331" y="300"/>
                    <a:pt x="331" y="300"/>
                  </a:cubicBezTo>
                  <a:cubicBezTo>
                    <a:pt x="331" y="240"/>
                    <a:pt x="331" y="240"/>
                    <a:pt x="331" y="240"/>
                  </a:cubicBezTo>
                  <a:cubicBezTo>
                    <a:pt x="112" y="240"/>
                    <a:pt x="112" y="240"/>
                    <a:pt x="112" y="240"/>
                  </a:cubicBezTo>
                  <a:cubicBezTo>
                    <a:pt x="102" y="240"/>
                    <a:pt x="94" y="237"/>
                    <a:pt x="86" y="231"/>
                  </a:cubicBezTo>
                  <a:cubicBezTo>
                    <a:pt x="79" y="225"/>
                    <a:pt x="75" y="218"/>
                    <a:pt x="75" y="210"/>
                  </a:cubicBezTo>
                  <a:cubicBezTo>
                    <a:pt x="75" y="180"/>
                    <a:pt x="75" y="180"/>
                    <a:pt x="75" y="180"/>
                  </a:cubicBezTo>
                  <a:cubicBezTo>
                    <a:pt x="215" y="180"/>
                    <a:pt x="215" y="180"/>
                    <a:pt x="215" y="180"/>
                  </a:cubicBezTo>
                  <a:cubicBezTo>
                    <a:pt x="215" y="120"/>
                    <a:pt x="215" y="120"/>
                    <a:pt x="215" y="120"/>
                  </a:cubicBezTo>
                  <a:cubicBezTo>
                    <a:pt x="75" y="120"/>
                    <a:pt x="75" y="120"/>
                    <a:pt x="75" y="120"/>
                  </a:cubicBezTo>
                  <a:cubicBezTo>
                    <a:pt x="75" y="89"/>
                    <a:pt x="75" y="89"/>
                    <a:pt x="75" y="89"/>
                  </a:cubicBezTo>
                  <a:cubicBezTo>
                    <a:pt x="75" y="81"/>
                    <a:pt x="79" y="74"/>
                    <a:pt x="86"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9" name="Freeform 13">
              <a:extLst>
                <a:ext uri="{FF2B5EF4-FFF2-40B4-BE49-F238E27FC236}">
                  <a16:creationId xmlns:a16="http://schemas.microsoft.com/office/drawing/2014/main" id="{A8D0CB07-7DB1-4930-BF59-291FD9E57FD6}"/>
                </a:ext>
              </a:extLst>
            </p:cNvPr>
            <p:cNvSpPr>
              <a:spLocks/>
            </p:cNvSpPr>
            <p:nvPr/>
          </p:nvSpPr>
          <p:spPr bwMode="auto">
            <a:xfrm>
              <a:off x="6260" y="465"/>
              <a:ext cx="156" cy="130"/>
            </a:xfrm>
            <a:custGeom>
              <a:avLst/>
              <a:gdLst>
                <a:gd name="T0" fmla="*/ 363 w 363"/>
                <a:gd name="T1" fmla="*/ 122 h 300"/>
                <a:gd name="T2" fmla="*/ 363 w 363"/>
                <a:gd name="T3" fmla="*/ 87 h 300"/>
                <a:gd name="T4" fmla="*/ 330 w 363"/>
                <a:gd name="T5" fmla="*/ 26 h 300"/>
                <a:gd name="T6" fmla="*/ 254 w 363"/>
                <a:gd name="T7" fmla="*/ 0 h 300"/>
                <a:gd name="T8" fmla="*/ 0 w 363"/>
                <a:gd name="T9" fmla="*/ 0 h 300"/>
                <a:gd name="T10" fmla="*/ 0 w 363"/>
                <a:gd name="T11" fmla="*/ 300 h 300"/>
                <a:gd name="T12" fmla="*/ 75 w 363"/>
                <a:gd name="T13" fmla="*/ 300 h 300"/>
                <a:gd name="T14" fmla="*/ 75 w 363"/>
                <a:gd name="T15" fmla="*/ 60 h 300"/>
                <a:gd name="T16" fmla="*/ 252 w 363"/>
                <a:gd name="T17" fmla="*/ 60 h 300"/>
                <a:gd name="T18" fmla="*/ 277 w 363"/>
                <a:gd name="T19" fmla="*/ 69 h 300"/>
                <a:gd name="T20" fmla="*/ 288 w 363"/>
                <a:gd name="T21" fmla="*/ 90 h 300"/>
                <a:gd name="T22" fmla="*/ 288 w 363"/>
                <a:gd name="T23" fmla="*/ 121 h 300"/>
                <a:gd name="T24" fmla="*/ 277 w 363"/>
                <a:gd name="T25" fmla="*/ 141 h 300"/>
                <a:gd name="T26" fmla="*/ 260 w 363"/>
                <a:gd name="T27" fmla="*/ 149 h 300"/>
                <a:gd name="T28" fmla="*/ 252 w 363"/>
                <a:gd name="T29" fmla="*/ 150 h 300"/>
                <a:gd name="T30" fmla="*/ 185 w 363"/>
                <a:gd name="T31" fmla="*/ 150 h 300"/>
                <a:gd name="T32" fmla="*/ 222 w 363"/>
                <a:gd name="T33" fmla="*/ 210 h 300"/>
                <a:gd name="T34" fmla="*/ 278 w 363"/>
                <a:gd name="T35" fmla="*/ 300 h 300"/>
                <a:gd name="T36" fmla="*/ 354 w 363"/>
                <a:gd name="T37" fmla="*/ 300 h 300"/>
                <a:gd name="T38" fmla="*/ 294 w 363"/>
                <a:gd name="T39" fmla="*/ 204 h 300"/>
                <a:gd name="T40" fmla="*/ 331 w 363"/>
                <a:gd name="T41" fmla="*/ 184 h 300"/>
                <a:gd name="T42" fmla="*/ 363 w 363"/>
                <a:gd name="T43" fmla="*/ 1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300">
                  <a:moveTo>
                    <a:pt x="363" y="122"/>
                  </a:moveTo>
                  <a:cubicBezTo>
                    <a:pt x="363" y="87"/>
                    <a:pt x="363" y="87"/>
                    <a:pt x="363" y="87"/>
                  </a:cubicBezTo>
                  <a:cubicBezTo>
                    <a:pt x="363" y="64"/>
                    <a:pt x="352" y="44"/>
                    <a:pt x="330" y="26"/>
                  </a:cubicBezTo>
                  <a:cubicBezTo>
                    <a:pt x="308" y="8"/>
                    <a:pt x="283" y="0"/>
                    <a:pt x="254" y="0"/>
                  </a:cubicBezTo>
                  <a:cubicBezTo>
                    <a:pt x="0" y="0"/>
                    <a:pt x="0" y="0"/>
                    <a:pt x="0" y="0"/>
                  </a:cubicBezTo>
                  <a:cubicBezTo>
                    <a:pt x="0" y="300"/>
                    <a:pt x="0" y="300"/>
                    <a:pt x="0" y="300"/>
                  </a:cubicBezTo>
                  <a:cubicBezTo>
                    <a:pt x="75" y="300"/>
                    <a:pt x="75" y="300"/>
                    <a:pt x="75" y="300"/>
                  </a:cubicBezTo>
                  <a:cubicBezTo>
                    <a:pt x="75" y="60"/>
                    <a:pt x="75" y="60"/>
                    <a:pt x="75" y="60"/>
                  </a:cubicBezTo>
                  <a:cubicBezTo>
                    <a:pt x="252" y="60"/>
                    <a:pt x="252" y="60"/>
                    <a:pt x="252" y="60"/>
                  </a:cubicBezTo>
                  <a:cubicBezTo>
                    <a:pt x="262" y="60"/>
                    <a:pt x="270" y="63"/>
                    <a:pt x="277" y="69"/>
                  </a:cubicBezTo>
                  <a:cubicBezTo>
                    <a:pt x="285" y="75"/>
                    <a:pt x="288" y="81"/>
                    <a:pt x="288" y="90"/>
                  </a:cubicBezTo>
                  <a:cubicBezTo>
                    <a:pt x="288" y="121"/>
                    <a:pt x="288" y="121"/>
                    <a:pt x="288" y="121"/>
                  </a:cubicBezTo>
                  <a:cubicBezTo>
                    <a:pt x="288" y="128"/>
                    <a:pt x="285" y="135"/>
                    <a:pt x="277" y="141"/>
                  </a:cubicBezTo>
                  <a:cubicBezTo>
                    <a:pt x="272" y="145"/>
                    <a:pt x="266" y="148"/>
                    <a:pt x="260" y="149"/>
                  </a:cubicBezTo>
                  <a:cubicBezTo>
                    <a:pt x="257" y="150"/>
                    <a:pt x="255" y="150"/>
                    <a:pt x="252" y="150"/>
                  </a:cubicBezTo>
                  <a:cubicBezTo>
                    <a:pt x="185" y="150"/>
                    <a:pt x="185" y="150"/>
                    <a:pt x="185" y="150"/>
                  </a:cubicBezTo>
                  <a:cubicBezTo>
                    <a:pt x="222" y="210"/>
                    <a:pt x="222" y="210"/>
                    <a:pt x="222" y="210"/>
                  </a:cubicBezTo>
                  <a:cubicBezTo>
                    <a:pt x="278" y="300"/>
                    <a:pt x="278" y="300"/>
                    <a:pt x="278" y="300"/>
                  </a:cubicBezTo>
                  <a:cubicBezTo>
                    <a:pt x="354" y="300"/>
                    <a:pt x="354" y="300"/>
                    <a:pt x="354" y="300"/>
                  </a:cubicBezTo>
                  <a:cubicBezTo>
                    <a:pt x="294" y="204"/>
                    <a:pt x="294" y="204"/>
                    <a:pt x="294" y="204"/>
                  </a:cubicBezTo>
                  <a:cubicBezTo>
                    <a:pt x="307" y="199"/>
                    <a:pt x="319" y="193"/>
                    <a:pt x="331" y="184"/>
                  </a:cubicBezTo>
                  <a:cubicBezTo>
                    <a:pt x="352" y="166"/>
                    <a:pt x="363" y="146"/>
                    <a:pt x="363"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85" r:id="rId1"/>
    <p:sldLayoutId id="2147483773" r:id="rId2"/>
    <p:sldLayoutId id="2147483730" r:id="rId3"/>
    <p:sldLayoutId id="2147483737" r:id="rId4"/>
    <p:sldLayoutId id="2147483732" r:id="rId5"/>
    <p:sldLayoutId id="2147483775" r:id="rId6"/>
    <p:sldLayoutId id="2147483776" r:id="rId7"/>
    <p:sldLayoutId id="2147483777" r:id="rId8"/>
    <p:sldLayoutId id="2147483779" r:id="rId9"/>
    <p:sldLayoutId id="2147483788" r:id="rId10"/>
    <p:sldLayoutId id="2147483778" r:id="rId11"/>
    <p:sldLayoutId id="2147483767" r:id="rId12"/>
    <p:sldLayoutId id="2147483781" r:id="rId13"/>
    <p:sldLayoutId id="2147483756" r:id="rId14"/>
    <p:sldLayoutId id="2147483789" r:id="rId15"/>
    <p:sldLayoutId id="2147483782" r:id="rId16"/>
    <p:sldLayoutId id="2147483783" r:id="rId17"/>
    <p:sldLayoutId id="2147483793" r:id="rId18"/>
    <p:sldLayoutId id="2147483794" r:id="rId19"/>
    <p:sldLayoutId id="2147483795" r:id="rId20"/>
    <p:sldLayoutId id="2147483755" r:id="rId21"/>
    <p:sldLayoutId id="2147483784" r:id="rId22"/>
    <p:sldLayoutId id="2147483743" r:id="rId23"/>
    <p:sldLayoutId id="2147483744" r:id="rId24"/>
    <p:sldLayoutId id="2147483731" r:id="rId25"/>
    <p:sldLayoutId id="2147483802" r:id="rId26"/>
    <p:sldLayoutId id="2147483796" r:id="rId27"/>
    <p:sldLayoutId id="2147483801" r:id="rId28"/>
    <p:sldLayoutId id="2147483797" r:id="rId29"/>
    <p:sldLayoutId id="2147483798" r:id="rId30"/>
    <p:sldLayoutId id="2147483799" r:id="rId31"/>
    <p:sldLayoutId id="2147483800" r:id="rId32"/>
    <p:sldLayoutId id="2147483803" r:id="rId33"/>
    <p:sldLayoutId id="2147483804" r:id="rId34"/>
    <p:sldLayoutId id="2147483805" r:id="rId35"/>
    <p:sldLayoutId id="2147483786" r:id="rId36"/>
    <p:sldLayoutId id="2147483787" r:id="rId37"/>
  </p:sldLayoutIdLst>
  <p:hf hdr="0" dt="0"/>
  <p:txStyles>
    <p:titleStyle>
      <a:lvl1pPr algn="l" defTabSz="914400" rtl="0" eaLnBrk="1" latinLnBrk="0" hangingPunct="1">
        <a:lnSpc>
          <a:spcPct val="83000"/>
        </a:lnSpc>
        <a:spcBef>
          <a:spcPct val="0"/>
        </a:spcBef>
        <a:buNone/>
        <a:defRPr sz="2400" b="1" kern="1200">
          <a:solidFill>
            <a:schemeClr val="accent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Clr>
          <a:schemeClr val="accent1"/>
        </a:buClr>
        <a:buFont typeface="Verdana" panose="020B060403050404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Clr>
          <a:schemeClr val="accent1"/>
        </a:buClr>
        <a:buFont typeface="Verdana" panose="020B0604030504040204" pitchFamily="34" charset="0"/>
        <a:buChar char="•"/>
        <a:defRPr sz="1400" kern="1200">
          <a:solidFill>
            <a:schemeClr val="tx1"/>
          </a:solidFill>
          <a:latin typeface="+mn-lt"/>
          <a:ea typeface="+mn-ea"/>
          <a:cs typeface="+mn-cs"/>
        </a:defRPr>
      </a:lvl3pPr>
      <a:lvl4pPr marL="1080000" indent="-270000" algn="l" defTabSz="914400" rtl="0" eaLnBrk="1" latinLnBrk="0" hangingPunct="1">
        <a:lnSpc>
          <a:spcPct val="100000"/>
        </a:lnSpc>
        <a:spcBef>
          <a:spcPts val="0"/>
        </a:spcBef>
        <a:spcAft>
          <a:spcPts val="600"/>
        </a:spcAft>
        <a:buClr>
          <a:schemeClr val="accent1"/>
        </a:buClr>
        <a:buFont typeface="Verdana" panose="020B0604030504040204" pitchFamily="34" charset="0"/>
        <a:buChar char="‒"/>
        <a:defRPr sz="1200" b="0" kern="1200">
          <a:solidFill>
            <a:schemeClr val="tx1"/>
          </a:solidFill>
          <a:latin typeface="+mn-lt"/>
          <a:ea typeface="+mn-ea"/>
          <a:cs typeface="+mn-cs"/>
        </a:defRPr>
      </a:lvl4pPr>
      <a:lvl5pPr marL="1350000" indent="-270000" algn="l" defTabSz="914400" rtl="0" eaLnBrk="1" latinLnBrk="0" hangingPunct="1">
        <a:lnSpc>
          <a:spcPct val="100000"/>
        </a:lnSpc>
        <a:spcBef>
          <a:spcPts val="0"/>
        </a:spcBef>
        <a:spcAft>
          <a:spcPts val="1200"/>
        </a:spcAft>
        <a:buClr>
          <a:schemeClr val="accent1"/>
        </a:buClr>
        <a:buFont typeface="Verdana" panose="020B0604030504040204" pitchFamily="34" charset="0"/>
        <a:buChar char="•"/>
        <a:tabLst/>
        <a:defRPr sz="1100" b="0" kern="1200">
          <a:solidFill>
            <a:schemeClr val="tx1"/>
          </a:solidFill>
          <a:latin typeface="+mn-lt"/>
          <a:ea typeface="+mn-ea"/>
          <a:cs typeface="+mn-cs"/>
        </a:defRPr>
      </a:lvl5pPr>
      <a:lvl6pPr marL="0" indent="0" algn="l" defTabSz="914400" rtl="0" eaLnBrk="1" latinLnBrk="0" hangingPunct="1">
        <a:lnSpc>
          <a:spcPct val="120000"/>
        </a:lnSpc>
        <a:spcBef>
          <a:spcPts val="0"/>
        </a:spcBef>
        <a:spcAft>
          <a:spcPts val="600"/>
        </a:spcAft>
        <a:buClr>
          <a:schemeClr val="accent1"/>
        </a:buClr>
        <a:buFont typeface="Verdana" panose="020B0604030504040204" pitchFamily="34" charset="0"/>
        <a:buChar char="​"/>
        <a:defRPr sz="1800" b="1"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800" b="0" kern="1200" baseline="0">
          <a:solidFill>
            <a:schemeClr val="tx1"/>
          </a:solidFill>
          <a:latin typeface="+mn-lt"/>
          <a:ea typeface="+mn-ea"/>
          <a:cs typeface="+mn-cs"/>
        </a:defRPr>
      </a:lvl7pPr>
      <a:lvl8pPr marL="270000" indent="-270000" algn="l" defTabSz="914400" rtl="0" eaLnBrk="1" latinLnBrk="0" hangingPunct="1">
        <a:lnSpc>
          <a:spcPct val="120000"/>
        </a:lnSpc>
        <a:spcBef>
          <a:spcPts val="0"/>
        </a:spcBef>
        <a:spcAft>
          <a:spcPts val="600"/>
        </a:spcAft>
        <a:buClr>
          <a:schemeClr val="accent1"/>
        </a:buClr>
        <a:buFont typeface="Verdana" panose="020B0604030504040204" pitchFamily="34" charset="0"/>
        <a:buChar char="•"/>
        <a:defRPr sz="12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Verdana" panose="020B0604030504040204" pitchFamily="34" charset="0"/>
        <a:buChar char="​"/>
        <a:defRPr sz="4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7" userDrawn="1">
          <p15:clr>
            <a:srgbClr val="F26B43"/>
          </p15:clr>
        </p15:guide>
        <p15:guide id="2" pos="936" userDrawn="1">
          <p15:clr>
            <a:srgbClr val="F26B43"/>
          </p15:clr>
        </p15:guide>
        <p15:guide id="3" orient="horz" pos="340" userDrawn="1">
          <p15:clr>
            <a:srgbClr val="F26B43"/>
          </p15:clr>
        </p15:guide>
        <p15:guide id="4" orient="horz" pos="3979" userDrawn="1">
          <p15:clr>
            <a:srgbClr val="F26B43"/>
          </p15:clr>
        </p15:guide>
        <p15:guide id="5" pos="1374" userDrawn="1">
          <p15:clr>
            <a:srgbClr val="F26B43"/>
          </p15:clr>
        </p15:guide>
        <p15:guide id="6" pos="1533" userDrawn="1">
          <p15:clr>
            <a:srgbClr val="F26B43"/>
          </p15:clr>
        </p15:guide>
        <p15:guide id="7" pos="1971" userDrawn="1">
          <p15:clr>
            <a:srgbClr val="F26B43"/>
          </p15:clr>
        </p15:guide>
        <p15:guide id="8" pos="2129" userDrawn="1">
          <p15:clr>
            <a:srgbClr val="F26B43"/>
          </p15:clr>
        </p15:guide>
        <p15:guide id="9" pos="2567" userDrawn="1">
          <p15:clr>
            <a:srgbClr val="F26B43"/>
          </p15:clr>
        </p15:guide>
        <p15:guide id="10" pos="2726" userDrawn="1">
          <p15:clr>
            <a:srgbClr val="F26B43"/>
          </p15:clr>
        </p15:guide>
        <p15:guide id="11" pos="3164" userDrawn="1">
          <p15:clr>
            <a:srgbClr val="F26B43"/>
          </p15:clr>
        </p15:guide>
        <p15:guide id="12" pos="3322" userDrawn="1">
          <p15:clr>
            <a:srgbClr val="F26B43"/>
          </p15:clr>
        </p15:guide>
        <p15:guide id="13" pos="3760" userDrawn="1">
          <p15:clr>
            <a:srgbClr val="F26B43"/>
          </p15:clr>
        </p15:guide>
        <p15:guide id="14" pos="3919" userDrawn="1">
          <p15:clr>
            <a:srgbClr val="F26B43"/>
          </p15:clr>
        </p15:guide>
        <p15:guide id="15" pos="4357" userDrawn="1">
          <p15:clr>
            <a:srgbClr val="F26B43"/>
          </p15:clr>
        </p15:guide>
        <p15:guide id="16" pos="4515" userDrawn="1">
          <p15:clr>
            <a:srgbClr val="F26B43"/>
          </p15:clr>
        </p15:guide>
        <p15:guide id="17" pos="4953" userDrawn="1">
          <p15:clr>
            <a:srgbClr val="F26B43"/>
          </p15:clr>
        </p15:guide>
        <p15:guide id="18" pos="5112" userDrawn="1">
          <p15:clr>
            <a:srgbClr val="F26B43"/>
          </p15:clr>
        </p15:guide>
        <p15:guide id="19" pos="5550" userDrawn="1">
          <p15:clr>
            <a:srgbClr val="F26B43"/>
          </p15:clr>
        </p15:guide>
        <p15:guide id="20" pos="5708" userDrawn="1">
          <p15:clr>
            <a:srgbClr val="F26B43"/>
          </p15:clr>
        </p15:guide>
        <p15:guide id="21" pos="6146" userDrawn="1">
          <p15:clr>
            <a:srgbClr val="F26B43"/>
          </p15:clr>
        </p15:guide>
        <p15:guide id="22" pos="6305" userDrawn="1">
          <p15:clr>
            <a:srgbClr val="F26B43"/>
          </p15:clr>
        </p15:guide>
        <p15:guide id="23" pos="6743" userDrawn="1">
          <p15:clr>
            <a:srgbClr val="F26B43"/>
          </p15:clr>
        </p15:guide>
        <p15:guide id="24" pos="6902" userDrawn="1">
          <p15:clr>
            <a:srgbClr val="F26B43"/>
          </p15:clr>
        </p15:guide>
        <p15:guide id="25" pos="340" userDrawn="1">
          <p15:clr>
            <a:srgbClr val="F26B43"/>
          </p15:clr>
        </p15:guide>
        <p15:guide id="26" pos="73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5.xml"/><Relationship Id="rId5" Type="http://schemas.openxmlformats.org/officeDocument/2006/relationships/image" Target="../media/image32.JP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202DA7D-5A95-4DDA-B2CA-665E24018F51}"/>
              </a:ext>
            </a:extLst>
          </p:cNvPr>
          <p:cNvSpPr>
            <a:spLocks noGrp="1"/>
          </p:cNvSpPr>
          <p:nvPr>
            <p:ph type="ctrTitle"/>
          </p:nvPr>
        </p:nvSpPr>
        <p:spPr/>
        <p:txBody>
          <a:bodyPr/>
          <a:lstStyle/>
          <a:p>
            <a:r>
              <a:rPr lang="da-DK" dirty="0"/>
              <a:t>Faldgruber og gode vaner i bogføring og regnskab </a:t>
            </a:r>
            <a:r>
              <a:rPr lang="da-DK" sz="2000" dirty="0"/>
              <a:t>v/Ulla Koed - Beierholm</a:t>
            </a:r>
            <a:endParaRPr lang="da-DK" dirty="0"/>
          </a:p>
        </p:txBody>
      </p:sp>
      <p:sp>
        <p:nvSpPr>
          <p:cNvPr id="14" name="Undertitel 13">
            <a:extLst>
              <a:ext uri="{FF2B5EF4-FFF2-40B4-BE49-F238E27FC236}">
                <a16:creationId xmlns:a16="http://schemas.microsoft.com/office/drawing/2014/main" id="{41BA29D2-6A32-410D-BD02-18F8F92505CB}"/>
              </a:ext>
            </a:extLst>
          </p:cNvPr>
          <p:cNvSpPr>
            <a:spLocks noGrp="1"/>
          </p:cNvSpPr>
          <p:nvPr>
            <p:ph type="subTitle" idx="1"/>
          </p:nvPr>
        </p:nvSpPr>
        <p:spPr/>
        <p:txBody>
          <a:bodyPr/>
          <a:lstStyle/>
          <a:p>
            <a:r>
              <a:rPr lang="da-DK" dirty="0" err="1"/>
              <a:t>KOMiT</a:t>
            </a:r>
            <a:r>
              <a:rPr lang="da-DK" dirty="0"/>
              <a:t> brugerkonference 2026</a:t>
            </a:r>
          </a:p>
        </p:txBody>
      </p:sp>
    </p:spTree>
    <p:extLst>
      <p:ext uri="{BB962C8B-B14F-4D97-AF65-F5344CB8AC3E}">
        <p14:creationId xmlns:p14="http://schemas.microsoft.com/office/powerpoint/2010/main" val="289837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0BB96B1-1B53-5578-C9D6-08947A2CCE75}"/>
              </a:ext>
            </a:extLst>
          </p:cNvPr>
          <p:cNvSpPr>
            <a:spLocks noGrp="1"/>
          </p:cNvSpPr>
          <p:nvPr>
            <p:ph type="body" sz="quarter" idx="31"/>
          </p:nvPr>
        </p:nvSpPr>
        <p:spPr/>
        <p:txBody>
          <a:bodyPr/>
          <a:lstStyle/>
          <a:p>
            <a:endParaRPr lang="da-DK" dirty="0"/>
          </a:p>
        </p:txBody>
      </p:sp>
      <p:sp>
        <p:nvSpPr>
          <p:cNvPr id="3" name="Titel 2">
            <a:extLst>
              <a:ext uri="{FF2B5EF4-FFF2-40B4-BE49-F238E27FC236}">
                <a16:creationId xmlns:a16="http://schemas.microsoft.com/office/drawing/2014/main" id="{5FA00F36-BF3A-38D1-2CFE-5885AF055B8B}"/>
              </a:ext>
            </a:extLst>
          </p:cNvPr>
          <p:cNvSpPr>
            <a:spLocks noGrp="1"/>
          </p:cNvSpPr>
          <p:nvPr>
            <p:ph type="ctrTitle"/>
          </p:nvPr>
        </p:nvSpPr>
        <p:spPr/>
        <p:txBody>
          <a:bodyPr/>
          <a:lstStyle/>
          <a:p>
            <a:r>
              <a:rPr lang="da-DK" dirty="0"/>
              <a:t>Faldgruber – bogføring af omkostninger</a:t>
            </a:r>
          </a:p>
        </p:txBody>
      </p:sp>
      <p:sp>
        <p:nvSpPr>
          <p:cNvPr id="4" name="Pladsholder til tekst 3">
            <a:extLst>
              <a:ext uri="{FF2B5EF4-FFF2-40B4-BE49-F238E27FC236}">
                <a16:creationId xmlns:a16="http://schemas.microsoft.com/office/drawing/2014/main" id="{41DDA5FD-58AD-75B3-30DF-C64E7258C1EE}"/>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F20DC501-9002-C9C6-81DB-A9C4FC6D4C1F}"/>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9C64C25E-5F82-3FEA-69BD-C8A67A58FE5C}"/>
              </a:ext>
            </a:extLst>
          </p:cNvPr>
          <p:cNvSpPr>
            <a:spLocks noGrp="1"/>
          </p:cNvSpPr>
          <p:nvPr>
            <p:ph type="ftr" sz="quarter" idx="33"/>
          </p:nvPr>
        </p:nvSpPr>
        <p:spPr/>
        <p:txBody>
          <a:bodyPr/>
          <a:lstStyle/>
          <a:p>
            <a:r>
              <a:rPr lang="da-DK"/>
              <a:t>April  2026 | KOMiT Brugerkonference 2026</a:t>
            </a:r>
            <a:endParaRPr lang="da-DK" dirty="0"/>
          </a:p>
        </p:txBody>
      </p:sp>
      <p:sp>
        <p:nvSpPr>
          <p:cNvPr id="8" name="Pladsholder til slidenummer 7">
            <a:extLst>
              <a:ext uri="{FF2B5EF4-FFF2-40B4-BE49-F238E27FC236}">
                <a16:creationId xmlns:a16="http://schemas.microsoft.com/office/drawing/2014/main" id="{8871E1BA-9A47-EC13-CAD4-653349F8CB43}"/>
              </a:ext>
            </a:extLst>
          </p:cNvPr>
          <p:cNvSpPr>
            <a:spLocks noGrp="1"/>
          </p:cNvSpPr>
          <p:nvPr>
            <p:ph type="sldNum" sz="quarter" idx="34"/>
          </p:nvPr>
        </p:nvSpPr>
        <p:spPr/>
        <p:txBody>
          <a:bodyPr/>
          <a:lstStyle/>
          <a:p>
            <a:fld id="{23AA811B-2EBD-4900-905E-5BE206449611}" type="slidenum">
              <a:rPr lang="da-DK" smtClean="0"/>
              <a:pPr/>
              <a:t>10</a:t>
            </a:fld>
            <a:endParaRPr lang="da-DK" dirty="0"/>
          </a:p>
        </p:txBody>
      </p:sp>
    </p:spTree>
    <p:extLst>
      <p:ext uri="{BB962C8B-B14F-4D97-AF65-F5344CB8AC3E}">
        <p14:creationId xmlns:p14="http://schemas.microsoft.com/office/powerpoint/2010/main" val="286814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D20C-AC03-E0CD-B8BA-FF83CB1E43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D2C5F4-30AD-80A1-08B5-7BB42C8A2FE4}"/>
              </a:ext>
            </a:extLst>
          </p:cNvPr>
          <p:cNvSpPr>
            <a:spLocks noGrp="1"/>
          </p:cNvSpPr>
          <p:nvPr>
            <p:ph type="title"/>
          </p:nvPr>
        </p:nvSpPr>
        <p:spPr/>
        <p:txBody>
          <a:bodyPr/>
          <a:lstStyle/>
          <a:p>
            <a:r>
              <a:rPr lang="da-DK" dirty="0"/>
              <a:t>Skæringsflader i forhold til placering i paradigmerne</a:t>
            </a:r>
          </a:p>
        </p:txBody>
      </p:sp>
      <p:sp>
        <p:nvSpPr>
          <p:cNvPr id="3" name="Pladsholder til indhold 2">
            <a:extLst>
              <a:ext uri="{FF2B5EF4-FFF2-40B4-BE49-F238E27FC236}">
                <a16:creationId xmlns:a16="http://schemas.microsoft.com/office/drawing/2014/main" id="{7A62222B-AEAB-B47C-C310-0822F217BE94}"/>
              </a:ext>
            </a:extLst>
          </p:cNvPr>
          <p:cNvSpPr>
            <a:spLocks noGrp="1"/>
          </p:cNvSpPr>
          <p:nvPr>
            <p:ph idx="1"/>
          </p:nvPr>
        </p:nvSpPr>
        <p:spPr>
          <a:xfrm>
            <a:off x="540000" y="1039906"/>
            <a:ext cx="11106487" cy="5276757"/>
          </a:xfrm>
        </p:spPr>
        <p:txBody>
          <a:bodyPr/>
          <a:lstStyle/>
          <a:p>
            <a:r>
              <a:rPr lang="da-DK" dirty="0"/>
              <a:t>Tjenesterejser (kørsel, diæter, tog, parkering etc.)</a:t>
            </a:r>
          </a:p>
          <a:p>
            <a:pPr lvl="1"/>
            <a:r>
              <a:rPr lang="da-DK" dirty="0"/>
              <a:t>Hvilken gruppe er den ansatte i?</a:t>
            </a:r>
          </a:p>
          <a:p>
            <a:pPr lvl="1"/>
            <a:r>
              <a:rPr lang="da-DK" dirty="0"/>
              <a:t>Diæter er ikke løn</a:t>
            </a:r>
          </a:p>
          <a:p>
            <a:pPr lvl="1"/>
            <a:r>
              <a:rPr lang="da-DK" dirty="0"/>
              <a:t>Opdel i</a:t>
            </a:r>
          </a:p>
          <a:p>
            <a:pPr lvl="2"/>
            <a:r>
              <a:rPr lang="da-DK" dirty="0"/>
              <a:t>Kørsel og diæter (skal stemme til SKAT)</a:t>
            </a:r>
          </a:p>
          <a:p>
            <a:pPr lvl="2"/>
            <a:r>
              <a:rPr lang="da-DK" dirty="0"/>
              <a:t>Rejseomkostninger</a:t>
            </a:r>
          </a:p>
          <a:p>
            <a:r>
              <a:rPr lang="da-DK" dirty="0"/>
              <a:t>IT</a:t>
            </a:r>
          </a:p>
          <a:p>
            <a:pPr lvl="1"/>
            <a:r>
              <a:rPr lang="da-DK" dirty="0"/>
              <a:t>Software / hardware / konsulenter</a:t>
            </a:r>
          </a:p>
          <a:p>
            <a:pPr lvl="1"/>
            <a:r>
              <a:rPr lang="da-DK" dirty="0"/>
              <a:t>Undervisning / pasningsordninger / administration</a:t>
            </a:r>
          </a:p>
          <a:p>
            <a:r>
              <a:rPr lang="da-DK" dirty="0"/>
              <a:t>Kopimaskine</a:t>
            </a:r>
          </a:p>
          <a:p>
            <a:pPr lvl="1"/>
            <a:r>
              <a:rPr lang="da-DK" dirty="0"/>
              <a:t>Hvad bruges den hovedsageligt til?</a:t>
            </a:r>
          </a:p>
          <a:p>
            <a:pPr lvl="1"/>
            <a:r>
              <a:rPr lang="da-DK" dirty="0"/>
              <a:t>Hovedsageligt til undervisning=&gt; undervisning </a:t>
            </a:r>
          </a:p>
          <a:p>
            <a:r>
              <a:rPr lang="da-DK" dirty="0"/>
              <a:t>Ejendom / kostafdeling</a:t>
            </a:r>
          </a:p>
          <a:p>
            <a:pPr lvl="1"/>
            <a:r>
              <a:rPr lang="da-DK" dirty="0"/>
              <a:t>Maling af værelser/istandsættelse af selve værelse = ejendom</a:t>
            </a:r>
          </a:p>
          <a:p>
            <a:pPr lvl="1"/>
            <a:r>
              <a:rPr lang="da-DK" dirty="0"/>
              <a:t>Nye møbler/istandsættelse af møbler på værelser = kost</a:t>
            </a:r>
          </a:p>
          <a:p>
            <a:r>
              <a:rPr lang="da-DK" dirty="0"/>
              <a:t>Undervisning / kostafdeling</a:t>
            </a:r>
          </a:p>
          <a:p>
            <a:pPr lvl="1"/>
            <a:r>
              <a:rPr lang="da-DK" dirty="0"/>
              <a:t>Weekendaktiviteter = kost</a:t>
            </a:r>
          </a:p>
        </p:txBody>
      </p:sp>
      <p:sp>
        <p:nvSpPr>
          <p:cNvPr id="5" name="Pladsholder til sidefod 4">
            <a:extLst>
              <a:ext uri="{FF2B5EF4-FFF2-40B4-BE49-F238E27FC236}">
                <a16:creationId xmlns:a16="http://schemas.microsoft.com/office/drawing/2014/main" id="{8F58484B-BB3F-1A8B-9B44-1C9575BF47E1}"/>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698EBF26-4024-98EF-3050-10209C45F859}"/>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227094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046C-41E0-A71E-5815-AD8ED3A1A1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DD304B-33D2-8FD8-960F-F3D84052BDB9}"/>
              </a:ext>
            </a:extLst>
          </p:cNvPr>
          <p:cNvSpPr>
            <a:spLocks noGrp="1"/>
          </p:cNvSpPr>
          <p:nvPr>
            <p:ph type="title"/>
          </p:nvPr>
        </p:nvSpPr>
        <p:spPr/>
        <p:txBody>
          <a:bodyPr/>
          <a:lstStyle/>
          <a:p>
            <a:r>
              <a:rPr lang="da-DK" dirty="0"/>
              <a:t>Skæringsflader i forhold til placering i paradigmerne</a:t>
            </a:r>
          </a:p>
        </p:txBody>
      </p:sp>
      <p:sp>
        <p:nvSpPr>
          <p:cNvPr id="3" name="Pladsholder til indhold 2">
            <a:extLst>
              <a:ext uri="{FF2B5EF4-FFF2-40B4-BE49-F238E27FC236}">
                <a16:creationId xmlns:a16="http://schemas.microsoft.com/office/drawing/2014/main" id="{621E225B-F160-906F-2880-8201C5C717CB}"/>
              </a:ext>
            </a:extLst>
          </p:cNvPr>
          <p:cNvSpPr>
            <a:spLocks noGrp="1"/>
          </p:cNvSpPr>
          <p:nvPr>
            <p:ph idx="1"/>
          </p:nvPr>
        </p:nvSpPr>
        <p:spPr>
          <a:xfrm>
            <a:off x="540000" y="1039906"/>
            <a:ext cx="11106487" cy="5276757"/>
          </a:xfrm>
        </p:spPr>
        <p:txBody>
          <a:bodyPr/>
          <a:lstStyle/>
          <a:p>
            <a:r>
              <a:rPr lang="da-DK" dirty="0"/>
              <a:t>Småanskaffelser / forbrug / vedligeholdelse</a:t>
            </a:r>
          </a:p>
          <a:p>
            <a:pPr lvl="1"/>
            <a:r>
              <a:rPr lang="da-DK" dirty="0"/>
              <a:t>Undervisningsmaterialer / småanskaffelser</a:t>
            </a:r>
          </a:p>
          <a:p>
            <a:pPr lvl="1"/>
            <a:r>
              <a:rPr lang="da-DK" dirty="0"/>
              <a:t>Vedligeholdelse / småanskaffelser</a:t>
            </a:r>
          </a:p>
          <a:p>
            <a:r>
              <a:rPr lang="da-DK" dirty="0"/>
              <a:t>Lejemål / timelejemål (timelejemål / undervisningsudgifter)</a:t>
            </a:r>
          </a:p>
        </p:txBody>
      </p:sp>
      <p:sp>
        <p:nvSpPr>
          <p:cNvPr id="5" name="Pladsholder til sidefod 4">
            <a:extLst>
              <a:ext uri="{FF2B5EF4-FFF2-40B4-BE49-F238E27FC236}">
                <a16:creationId xmlns:a16="http://schemas.microsoft.com/office/drawing/2014/main" id="{A09F597D-C0E4-8F77-E75E-D252A61D9D4D}"/>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C6681497-E475-9B62-27E3-4395A075297C}"/>
              </a:ext>
            </a:extLst>
          </p:cNvPr>
          <p:cNvSpPr>
            <a:spLocks noGrp="1"/>
          </p:cNvSpPr>
          <p:nvPr>
            <p:ph type="sldNum" sz="quarter" idx="12"/>
          </p:nvPr>
        </p:nvSpPr>
        <p:spPr/>
        <p:txBody>
          <a:bodyPr/>
          <a:lstStyle/>
          <a:p>
            <a:fld id="{23AA811B-2EBD-4900-905E-5BE206449611}" type="slidenum">
              <a:rPr lang="da-DK" smtClean="0"/>
              <a:pPr/>
              <a:t>12</a:t>
            </a:fld>
            <a:endParaRPr lang="da-DK" dirty="0"/>
          </a:p>
        </p:txBody>
      </p:sp>
    </p:spTree>
    <p:extLst>
      <p:ext uri="{BB962C8B-B14F-4D97-AF65-F5344CB8AC3E}">
        <p14:creationId xmlns:p14="http://schemas.microsoft.com/office/powerpoint/2010/main" val="22848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B0E1-99F3-8D80-3B6D-2DF5A1411E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715269-A813-E9A1-E71E-AC38CEB80097}"/>
              </a:ext>
            </a:extLst>
          </p:cNvPr>
          <p:cNvSpPr>
            <a:spLocks noGrp="1"/>
          </p:cNvSpPr>
          <p:nvPr>
            <p:ph type="title"/>
          </p:nvPr>
        </p:nvSpPr>
        <p:spPr/>
        <p:txBody>
          <a:bodyPr/>
          <a:lstStyle/>
          <a:p>
            <a:r>
              <a:rPr lang="da-DK" dirty="0"/>
              <a:t>Skæringsflader i forhold til placering i paradigmerne</a:t>
            </a:r>
          </a:p>
        </p:txBody>
      </p:sp>
      <p:sp>
        <p:nvSpPr>
          <p:cNvPr id="3" name="Pladsholder til indhold 2">
            <a:extLst>
              <a:ext uri="{FF2B5EF4-FFF2-40B4-BE49-F238E27FC236}">
                <a16:creationId xmlns:a16="http://schemas.microsoft.com/office/drawing/2014/main" id="{E62DE2FF-4272-6972-8D51-6DBEFD28A903}"/>
              </a:ext>
            </a:extLst>
          </p:cNvPr>
          <p:cNvSpPr>
            <a:spLocks noGrp="1"/>
          </p:cNvSpPr>
          <p:nvPr>
            <p:ph idx="1"/>
          </p:nvPr>
        </p:nvSpPr>
        <p:spPr>
          <a:xfrm>
            <a:off x="540000" y="1039906"/>
            <a:ext cx="11106487" cy="5276757"/>
          </a:xfrm>
        </p:spPr>
        <p:txBody>
          <a:bodyPr/>
          <a:lstStyle/>
          <a:p>
            <a:r>
              <a:rPr lang="da-DK" dirty="0"/>
              <a:t>Kurser og efteruddannelse</a:t>
            </a:r>
          </a:p>
          <a:p>
            <a:pPr lvl="1">
              <a:spcAft>
                <a:spcPts val="300"/>
              </a:spcAft>
            </a:pPr>
            <a:r>
              <a:rPr lang="da-DK" dirty="0"/>
              <a:t>Pædagogiske kurser /efteruddannelse = undervisning/pasningsordninger</a:t>
            </a:r>
          </a:p>
          <a:p>
            <a:pPr lvl="1">
              <a:spcAft>
                <a:spcPts val="300"/>
              </a:spcAft>
            </a:pPr>
            <a:r>
              <a:rPr lang="da-DK" dirty="0"/>
              <a:t>Ikke pædagogiske kurser/efteruddannelse</a:t>
            </a:r>
          </a:p>
          <a:p>
            <a:pPr lvl="2">
              <a:spcAft>
                <a:spcPts val="300"/>
              </a:spcAft>
            </a:pPr>
            <a:r>
              <a:rPr lang="da-DK" dirty="0"/>
              <a:t>Ansatte i undervisning / pasningsordninger = administration</a:t>
            </a:r>
          </a:p>
          <a:p>
            <a:pPr lvl="2">
              <a:spcAft>
                <a:spcPts val="300"/>
              </a:spcAft>
            </a:pPr>
            <a:r>
              <a:rPr lang="da-DK" dirty="0"/>
              <a:t>Ansatte i ejendom = ejendom</a:t>
            </a:r>
          </a:p>
          <a:p>
            <a:pPr lvl="2">
              <a:spcAft>
                <a:spcPts val="300"/>
              </a:spcAft>
            </a:pPr>
            <a:r>
              <a:rPr lang="da-DK" dirty="0"/>
              <a:t>Ansatte i køkken = kost</a:t>
            </a:r>
          </a:p>
          <a:p>
            <a:pPr lvl="2">
              <a:spcAft>
                <a:spcPts val="300"/>
              </a:spcAft>
            </a:pPr>
            <a:r>
              <a:rPr lang="da-DK" dirty="0"/>
              <a:t>Ansatte i administration = administration</a:t>
            </a:r>
            <a:endParaRPr lang="da-DK" sz="2000" dirty="0"/>
          </a:p>
          <a:p>
            <a:pPr>
              <a:spcAft>
                <a:spcPts val="300"/>
              </a:spcAft>
            </a:pPr>
            <a:r>
              <a:rPr lang="da-DK" dirty="0"/>
              <a:t>Kontingenter</a:t>
            </a:r>
          </a:p>
          <a:p>
            <a:pPr lvl="1">
              <a:spcAft>
                <a:spcPts val="300"/>
              </a:spcAft>
            </a:pPr>
            <a:r>
              <a:rPr lang="da-DK" dirty="0"/>
              <a:t>Skoleforening (egen linje under administration)</a:t>
            </a:r>
          </a:p>
          <a:p>
            <a:pPr lvl="1">
              <a:spcAft>
                <a:spcPts val="300"/>
              </a:spcAft>
            </a:pPr>
            <a:r>
              <a:rPr lang="da-DK" dirty="0"/>
              <a:t>Vikarkassen (egen linje under administration) (kun frie grundskoler og private gymnasier)</a:t>
            </a:r>
          </a:p>
          <a:p>
            <a:pPr lvl="1">
              <a:spcAft>
                <a:spcPts val="300"/>
              </a:spcAft>
            </a:pPr>
            <a:r>
              <a:rPr lang="da-DK" dirty="0"/>
              <a:t>Andre kontingenter</a:t>
            </a:r>
          </a:p>
          <a:p>
            <a:pPr lvl="2">
              <a:spcAft>
                <a:spcPts val="300"/>
              </a:spcAft>
            </a:pPr>
            <a:r>
              <a:rPr lang="da-DK" dirty="0"/>
              <a:t>Undervisning (undervisningsmaterialer / øvrige omkostninger, undervisning)</a:t>
            </a:r>
          </a:p>
          <a:p>
            <a:pPr lvl="2">
              <a:spcAft>
                <a:spcPts val="300"/>
              </a:spcAft>
            </a:pPr>
            <a:r>
              <a:rPr lang="da-DK" dirty="0"/>
              <a:t>Ejendom (øvrige omkostninger, ejendom)</a:t>
            </a:r>
          </a:p>
          <a:p>
            <a:pPr lvl="2">
              <a:spcAft>
                <a:spcPts val="300"/>
              </a:spcAft>
            </a:pPr>
            <a:r>
              <a:rPr lang="da-DK" dirty="0"/>
              <a:t>Administration (øvrige omkostninger administration)</a:t>
            </a:r>
            <a:endParaRPr lang="da-DK" sz="1600" dirty="0"/>
          </a:p>
          <a:p>
            <a:pPr>
              <a:spcAft>
                <a:spcPts val="300"/>
              </a:spcAft>
            </a:pPr>
            <a:r>
              <a:rPr lang="da-DK" dirty="0"/>
              <a:t>Regnskabsmæssig assistance </a:t>
            </a:r>
          </a:p>
          <a:p>
            <a:pPr lvl="1">
              <a:spcAft>
                <a:spcPts val="300"/>
              </a:spcAft>
            </a:pPr>
            <a:r>
              <a:rPr lang="da-DK" dirty="0"/>
              <a:t>Revisors assistance udover revision</a:t>
            </a:r>
          </a:p>
          <a:p>
            <a:pPr>
              <a:spcAft>
                <a:spcPts val="300"/>
              </a:spcAft>
            </a:pPr>
            <a:r>
              <a:rPr lang="da-DK" dirty="0"/>
              <a:t>Konsulent</a:t>
            </a:r>
          </a:p>
          <a:p>
            <a:pPr lvl="1">
              <a:spcAft>
                <a:spcPts val="300"/>
              </a:spcAft>
            </a:pPr>
            <a:r>
              <a:rPr lang="da-DK" dirty="0"/>
              <a:t>Regnskabsmæssig assistance fra andre end revisor</a:t>
            </a:r>
          </a:p>
          <a:p>
            <a:pPr lvl="1">
              <a:spcAft>
                <a:spcPts val="300"/>
              </a:spcAft>
            </a:pPr>
            <a:r>
              <a:rPr lang="da-DK" dirty="0"/>
              <a:t>Advokat</a:t>
            </a:r>
          </a:p>
          <a:p>
            <a:endParaRPr lang="da-DK" sz="2000" dirty="0"/>
          </a:p>
        </p:txBody>
      </p:sp>
      <p:sp>
        <p:nvSpPr>
          <p:cNvPr id="5" name="Pladsholder til sidefod 4">
            <a:extLst>
              <a:ext uri="{FF2B5EF4-FFF2-40B4-BE49-F238E27FC236}">
                <a16:creationId xmlns:a16="http://schemas.microsoft.com/office/drawing/2014/main" id="{A67A503E-DE49-7B18-A411-1A5F227D12B1}"/>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B0B90C46-0A57-7C7C-5D7B-424077493298}"/>
              </a:ext>
            </a:extLst>
          </p:cNvPr>
          <p:cNvSpPr>
            <a:spLocks noGrp="1"/>
          </p:cNvSpPr>
          <p:nvPr>
            <p:ph type="sldNum" sz="quarter" idx="12"/>
          </p:nvPr>
        </p:nvSpPr>
        <p:spPr/>
        <p:txBody>
          <a:bodyPr/>
          <a:lstStyle/>
          <a:p>
            <a:fld id="{23AA811B-2EBD-4900-905E-5BE206449611}" type="slidenum">
              <a:rPr lang="da-DK" smtClean="0"/>
              <a:pPr/>
              <a:t>13</a:t>
            </a:fld>
            <a:endParaRPr lang="da-DK" dirty="0"/>
          </a:p>
        </p:txBody>
      </p:sp>
    </p:spTree>
    <p:extLst>
      <p:ext uri="{BB962C8B-B14F-4D97-AF65-F5344CB8AC3E}">
        <p14:creationId xmlns:p14="http://schemas.microsoft.com/office/powerpoint/2010/main" val="257226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83E3-44EF-6AA2-EA38-4B3898E035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44695B-4CD9-FC01-AD58-3A827CCFE1D8}"/>
              </a:ext>
            </a:extLst>
          </p:cNvPr>
          <p:cNvSpPr>
            <a:spLocks noGrp="1"/>
          </p:cNvSpPr>
          <p:nvPr>
            <p:ph type="title"/>
          </p:nvPr>
        </p:nvSpPr>
        <p:spPr>
          <a:xfrm>
            <a:off x="540000" y="540000"/>
            <a:ext cx="11110663" cy="676241"/>
          </a:xfrm>
        </p:spPr>
        <p:txBody>
          <a:bodyPr/>
          <a:lstStyle/>
          <a:p>
            <a:r>
              <a:rPr lang="da-DK" dirty="0"/>
              <a:t>Skæringsflader i forhold til placering i paradigmerne</a:t>
            </a:r>
          </a:p>
        </p:txBody>
      </p:sp>
      <p:sp>
        <p:nvSpPr>
          <p:cNvPr id="3" name="Pladsholder til indhold 2">
            <a:extLst>
              <a:ext uri="{FF2B5EF4-FFF2-40B4-BE49-F238E27FC236}">
                <a16:creationId xmlns:a16="http://schemas.microsoft.com/office/drawing/2014/main" id="{A3DBD088-BB8A-557D-0865-5AA414EC818C}"/>
              </a:ext>
            </a:extLst>
          </p:cNvPr>
          <p:cNvSpPr>
            <a:spLocks noGrp="1"/>
          </p:cNvSpPr>
          <p:nvPr>
            <p:ph idx="1"/>
          </p:nvPr>
        </p:nvSpPr>
        <p:spPr>
          <a:xfrm>
            <a:off x="540000" y="1057836"/>
            <a:ext cx="11106487" cy="5258828"/>
          </a:xfrm>
        </p:spPr>
        <p:txBody>
          <a:bodyPr/>
          <a:lstStyle/>
          <a:p>
            <a:r>
              <a:rPr lang="da-DK" dirty="0"/>
              <a:t>Personaleomkostninger / bestyrelsesomkostninger / repræsentation / elevomkostninger</a:t>
            </a:r>
          </a:p>
          <a:p>
            <a:pPr lvl="1">
              <a:lnSpc>
                <a:spcPct val="120000"/>
              </a:lnSpc>
              <a:spcAft>
                <a:spcPts val="0"/>
              </a:spcAft>
            </a:pPr>
            <a:r>
              <a:rPr lang="da-DK" sz="1800" dirty="0"/>
              <a:t>Er der foretaget korrekt opdeling mellem personaleomkostninger / bestyrelsesomkostninger / repræsentation / elevomkostninger?</a:t>
            </a:r>
          </a:p>
          <a:p>
            <a:pPr lvl="2">
              <a:lnSpc>
                <a:spcPct val="120000"/>
              </a:lnSpc>
              <a:spcAft>
                <a:spcPts val="0"/>
              </a:spcAft>
            </a:pPr>
            <a:r>
              <a:rPr lang="da-DK" sz="1600" dirty="0"/>
              <a:t>Bespisning</a:t>
            </a:r>
          </a:p>
          <a:p>
            <a:pPr lvl="3">
              <a:lnSpc>
                <a:spcPct val="120000"/>
              </a:lnSpc>
              <a:spcAft>
                <a:spcPts val="0"/>
              </a:spcAft>
            </a:pPr>
            <a:r>
              <a:rPr lang="da-DK" sz="1600" dirty="0"/>
              <a:t>Bespisning af elever med fast madordning = kost</a:t>
            </a:r>
          </a:p>
          <a:p>
            <a:pPr lvl="3">
              <a:lnSpc>
                <a:spcPct val="120000"/>
              </a:lnSpc>
              <a:spcAft>
                <a:spcPts val="0"/>
              </a:spcAft>
            </a:pPr>
            <a:r>
              <a:rPr lang="da-DK" sz="1600" dirty="0"/>
              <a:t>Bespisning af elever ved særlige lejligheder eller på ture = lejrskole/ekskursioner/øvrige omkostninger undervisning (arrangementer)</a:t>
            </a:r>
          </a:p>
          <a:p>
            <a:pPr lvl="3">
              <a:lnSpc>
                <a:spcPct val="120000"/>
              </a:lnSpc>
              <a:spcAft>
                <a:spcPts val="0"/>
              </a:spcAft>
            </a:pPr>
            <a:r>
              <a:rPr lang="da-DK" sz="1600" dirty="0"/>
              <a:t>Bespisning af børn - SFO og dagtilbud – egne konti under gruppen</a:t>
            </a:r>
          </a:p>
          <a:p>
            <a:pPr lvl="3">
              <a:lnSpc>
                <a:spcPct val="120000"/>
              </a:lnSpc>
              <a:spcAft>
                <a:spcPts val="0"/>
              </a:spcAft>
            </a:pPr>
            <a:r>
              <a:rPr lang="da-DK" sz="1600" dirty="0"/>
              <a:t>Bespisning af bestyrelse - bestyrelsesudgift</a:t>
            </a:r>
          </a:p>
          <a:p>
            <a:pPr lvl="3">
              <a:lnSpc>
                <a:spcPct val="120000"/>
              </a:lnSpc>
              <a:spcAft>
                <a:spcPts val="0"/>
              </a:spcAft>
            </a:pPr>
            <a:r>
              <a:rPr lang="da-DK" sz="1600" dirty="0"/>
              <a:t>Bespisning af ansatte </a:t>
            </a:r>
          </a:p>
          <a:p>
            <a:pPr lvl="4">
              <a:lnSpc>
                <a:spcPct val="120000"/>
              </a:lnSpc>
              <a:spcAft>
                <a:spcPts val="0"/>
              </a:spcAft>
            </a:pPr>
            <a:r>
              <a:rPr lang="da-DK" sz="1600" dirty="0"/>
              <a:t>Fast ordning = kost</a:t>
            </a:r>
          </a:p>
          <a:p>
            <a:pPr lvl="4">
              <a:lnSpc>
                <a:spcPct val="120000"/>
              </a:lnSpc>
              <a:spcAft>
                <a:spcPts val="0"/>
              </a:spcAft>
            </a:pPr>
            <a:r>
              <a:rPr lang="da-DK" sz="1600" dirty="0"/>
              <a:t>En gang imellem = personaleudgift</a:t>
            </a:r>
          </a:p>
          <a:p>
            <a:pPr lvl="2">
              <a:lnSpc>
                <a:spcPct val="120000"/>
              </a:lnSpc>
              <a:spcAft>
                <a:spcPts val="0"/>
              </a:spcAft>
            </a:pPr>
            <a:r>
              <a:rPr lang="da-DK" sz="1600" dirty="0"/>
              <a:t>Gaver – OBS – det at give gaver er udenfor skolens formål jf. STUK!</a:t>
            </a:r>
          </a:p>
          <a:p>
            <a:pPr lvl="3">
              <a:lnSpc>
                <a:spcPct val="120000"/>
              </a:lnSpc>
              <a:spcAft>
                <a:spcPts val="0"/>
              </a:spcAft>
            </a:pPr>
            <a:r>
              <a:rPr lang="da-DK" sz="1600" dirty="0"/>
              <a:t>Gaver til elever = øvrige omkostninger under undervisning</a:t>
            </a:r>
          </a:p>
          <a:p>
            <a:pPr lvl="3">
              <a:lnSpc>
                <a:spcPct val="120000"/>
              </a:lnSpc>
              <a:spcAft>
                <a:spcPts val="0"/>
              </a:spcAft>
            </a:pPr>
            <a:r>
              <a:rPr lang="da-DK" sz="1600" dirty="0"/>
              <a:t>Gaver til ansatte = personaleomkostninger</a:t>
            </a:r>
          </a:p>
          <a:p>
            <a:pPr lvl="3">
              <a:lnSpc>
                <a:spcPct val="120000"/>
              </a:lnSpc>
              <a:spcAft>
                <a:spcPts val="0"/>
              </a:spcAft>
            </a:pPr>
            <a:r>
              <a:rPr lang="da-DK" sz="1600" dirty="0"/>
              <a:t>Gaver til bestyrelsen = bestyrelsesomkostninger</a:t>
            </a:r>
          </a:p>
          <a:p>
            <a:pPr lvl="3">
              <a:lnSpc>
                <a:spcPct val="120000"/>
              </a:lnSpc>
              <a:spcAft>
                <a:spcPts val="0"/>
              </a:spcAft>
            </a:pPr>
            <a:r>
              <a:rPr lang="da-DK" sz="1600" dirty="0"/>
              <a:t>Gaver til eksterne = repræsentationsomkostninger</a:t>
            </a:r>
          </a:p>
          <a:p>
            <a:pPr lvl="1"/>
            <a:endParaRPr lang="da-DK" dirty="0"/>
          </a:p>
          <a:p>
            <a:endParaRPr lang="da-DK" dirty="0"/>
          </a:p>
        </p:txBody>
      </p:sp>
      <p:sp>
        <p:nvSpPr>
          <p:cNvPr id="5" name="Pladsholder til sidefod 4">
            <a:extLst>
              <a:ext uri="{FF2B5EF4-FFF2-40B4-BE49-F238E27FC236}">
                <a16:creationId xmlns:a16="http://schemas.microsoft.com/office/drawing/2014/main" id="{F9EB0A55-70D8-8308-B133-ACFE4798DBD7}"/>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9B061092-BB3F-6735-17E3-566A4BC2ACA5}"/>
              </a:ext>
            </a:extLst>
          </p:cNvPr>
          <p:cNvSpPr>
            <a:spLocks noGrp="1"/>
          </p:cNvSpPr>
          <p:nvPr>
            <p:ph type="sldNum" sz="quarter" idx="12"/>
          </p:nvPr>
        </p:nvSpPr>
        <p:spPr/>
        <p:txBody>
          <a:bodyPr/>
          <a:lstStyle/>
          <a:p>
            <a:fld id="{23AA811B-2EBD-4900-905E-5BE206449611}" type="slidenum">
              <a:rPr lang="da-DK" smtClean="0"/>
              <a:pPr/>
              <a:t>14</a:t>
            </a:fld>
            <a:endParaRPr lang="da-DK" dirty="0"/>
          </a:p>
        </p:txBody>
      </p:sp>
    </p:spTree>
    <p:extLst>
      <p:ext uri="{BB962C8B-B14F-4D97-AF65-F5344CB8AC3E}">
        <p14:creationId xmlns:p14="http://schemas.microsoft.com/office/powerpoint/2010/main" val="193724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1DB2FB9-F37F-F790-22D3-15ADEF47565B}"/>
              </a:ext>
            </a:extLst>
          </p:cNvPr>
          <p:cNvSpPr>
            <a:spLocks noGrp="1"/>
          </p:cNvSpPr>
          <p:nvPr>
            <p:ph type="body" sz="quarter" idx="31"/>
          </p:nvPr>
        </p:nvSpPr>
        <p:spPr/>
        <p:txBody>
          <a:bodyPr/>
          <a:lstStyle/>
          <a:p>
            <a:endParaRPr lang="da-DK" dirty="0"/>
          </a:p>
        </p:txBody>
      </p:sp>
      <p:sp>
        <p:nvSpPr>
          <p:cNvPr id="3" name="Titel 2">
            <a:extLst>
              <a:ext uri="{FF2B5EF4-FFF2-40B4-BE49-F238E27FC236}">
                <a16:creationId xmlns:a16="http://schemas.microsoft.com/office/drawing/2014/main" id="{A8A819C7-67DC-9CFF-0117-517D003A239D}"/>
              </a:ext>
            </a:extLst>
          </p:cNvPr>
          <p:cNvSpPr>
            <a:spLocks noGrp="1"/>
          </p:cNvSpPr>
          <p:nvPr>
            <p:ph type="ctrTitle"/>
          </p:nvPr>
        </p:nvSpPr>
        <p:spPr/>
        <p:txBody>
          <a:bodyPr/>
          <a:lstStyle/>
          <a:p>
            <a:r>
              <a:rPr lang="da-DK" dirty="0"/>
              <a:t>Faldgruber - lønrefusioner</a:t>
            </a:r>
          </a:p>
        </p:txBody>
      </p:sp>
      <p:sp>
        <p:nvSpPr>
          <p:cNvPr id="4" name="Pladsholder til tekst 3">
            <a:extLst>
              <a:ext uri="{FF2B5EF4-FFF2-40B4-BE49-F238E27FC236}">
                <a16:creationId xmlns:a16="http://schemas.microsoft.com/office/drawing/2014/main" id="{403D2CEB-60AC-2326-83C4-D1B82A0DEE02}"/>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80270EFC-291D-1965-44DD-45CB04277D07}"/>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C8518317-82D8-A065-8A8C-7456E76213A7}"/>
              </a:ext>
            </a:extLst>
          </p:cNvPr>
          <p:cNvSpPr>
            <a:spLocks noGrp="1"/>
          </p:cNvSpPr>
          <p:nvPr>
            <p:ph type="ftr" sz="quarter" idx="33"/>
          </p:nvPr>
        </p:nvSpPr>
        <p:spPr/>
        <p:txBody>
          <a:bodyPr/>
          <a:lstStyle/>
          <a:p>
            <a:r>
              <a:rPr lang="da-DK"/>
              <a:t>April  2026 | KOMiT Brugerkonference 2026</a:t>
            </a:r>
            <a:endParaRPr lang="da-DK" dirty="0"/>
          </a:p>
        </p:txBody>
      </p:sp>
      <p:sp>
        <p:nvSpPr>
          <p:cNvPr id="8" name="Pladsholder til slidenummer 7">
            <a:extLst>
              <a:ext uri="{FF2B5EF4-FFF2-40B4-BE49-F238E27FC236}">
                <a16:creationId xmlns:a16="http://schemas.microsoft.com/office/drawing/2014/main" id="{F7BAFC04-3FE1-F794-8952-2A6B24CA6035}"/>
              </a:ext>
            </a:extLst>
          </p:cNvPr>
          <p:cNvSpPr>
            <a:spLocks noGrp="1"/>
          </p:cNvSpPr>
          <p:nvPr>
            <p:ph type="sldNum" sz="quarter" idx="34"/>
          </p:nvPr>
        </p:nvSpPr>
        <p:spPr/>
        <p:txBody>
          <a:bodyPr/>
          <a:lstStyle/>
          <a:p>
            <a:fld id="{23AA811B-2EBD-4900-905E-5BE206449611}" type="slidenum">
              <a:rPr lang="da-DK" smtClean="0"/>
              <a:pPr/>
              <a:t>15</a:t>
            </a:fld>
            <a:endParaRPr lang="da-DK" dirty="0"/>
          </a:p>
        </p:txBody>
      </p:sp>
    </p:spTree>
    <p:extLst>
      <p:ext uri="{BB962C8B-B14F-4D97-AF65-F5344CB8AC3E}">
        <p14:creationId xmlns:p14="http://schemas.microsoft.com/office/powerpoint/2010/main" val="155223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30AD1-B3CD-4BCB-A49F-1170759E866D}"/>
              </a:ext>
            </a:extLst>
          </p:cNvPr>
          <p:cNvSpPr>
            <a:spLocks noGrp="1"/>
          </p:cNvSpPr>
          <p:nvPr>
            <p:ph type="title"/>
          </p:nvPr>
        </p:nvSpPr>
        <p:spPr/>
        <p:txBody>
          <a:bodyPr/>
          <a:lstStyle/>
          <a:p>
            <a:r>
              <a:rPr lang="da-DK" dirty="0"/>
              <a:t>Lønrefusioner</a:t>
            </a:r>
          </a:p>
        </p:txBody>
      </p:sp>
      <p:sp>
        <p:nvSpPr>
          <p:cNvPr id="3" name="Pladsholder til indhold 2">
            <a:extLst>
              <a:ext uri="{FF2B5EF4-FFF2-40B4-BE49-F238E27FC236}">
                <a16:creationId xmlns:a16="http://schemas.microsoft.com/office/drawing/2014/main" id="{B3661BE4-A5BF-4302-986C-6C58EC9542E4}"/>
              </a:ext>
            </a:extLst>
          </p:cNvPr>
          <p:cNvSpPr>
            <a:spLocks noGrp="1"/>
          </p:cNvSpPr>
          <p:nvPr>
            <p:ph idx="1"/>
          </p:nvPr>
        </p:nvSpPr>
        <p:spPr>
          <a:xfrm>
            <a:off x="540000" y="1165412"/>
            <a:ext cx="11106487" cy="5151252"/>
          </a:xfrm>
        </p:spPr>
        <p:txBody>
          <a:bodyPr>
            <a:normAutofit fontScale="92500" lnSpcReduction="10000"/>
          </a:bodyPr>
          <a:lstStyle/>
          <a:p>
            <a:r>
              <a:rPr lang="da-DK" sz="1900" dirty="0"/>
              <a:t>Skal medtages i den korrekte gruppe (ellers giver regnskabet ikke det korrekte billede)</a:t>
            </a:r>
          </a:p>
          <a:p>
            <a:pPr lvl="1"/>
            <a:r>
              <a:rPr lang="da-DK" sz="1700" dirty="0"/>
              <a:t>Undervisning</a:t>
            </a:r>
          </a:p>
          <a:p>
            <a:pPr lvl="1"/>
            <a:r>
              <a:rPr lang="da-DK" sz="1700" dirty="0"/>
              <a:t>SFO</a:t>
            </a:r>
          </a:p>
          <a:p>
            <a:pPr lvl="1"/>
            <a:r>
              <a:rPr lang="da-DK" sz="1700" dirty="0"/>
              <a:t>Dagtilbud</a:t>
            </a:r>
          </a:p>
          <a:p>
            <a:pPr lvl="1"/>
            <a:r>
              <a:rPr lang="da-DK" sz="1700" dirty="0"/>
              <a:t>Heltidsskolefritidsordning</a:t>
            </a:r>
          </a:p>
          <a:p>
            <a:pPr lvl="1"/>
            <a:r>
              <a:rPr lang="da-DK" sz="1700" dirty="0"/>
              <a:t>Chauffør (undervisningsomkostninger)</a:t>
            </a:r>
          </a:p>
          <a:p>
            <a:pPr lvl="1"/>
            <a:r>
              <a:rPr lang="da-DK" sz="1700" dirty="0"/>
              <a:t>Ejendom</a:t>
            </a:r>
          </a:p>
          <a:p>
            <a:pPr lvl="1"/>
            <a:r>
              <a:rPr lang="da-DK" sz="1700" dirty="0"/>
              <a:t>Kostafdeling</a:t>
            </a:r>
          </a:p>
          <a:p>
            <a:pPr lvl="1"/>
            <a:r>
              <a:rPr lang="da-DK" sz="1700" dirty="0"/>
              <a:t>Administration</a:t>
            </a:r>
          </a:p>
          <a:p>
            <a:pPr>
              <a:spcBef>
                <a:spcPts val="1200"/>
              </a:spcBef>
            </a:pPr>
            <a:r>
              <a:rPr lang="da-DK" sz="1900" b="1" dirty="0">
                <a:solidFill>
                  <a:schemeClr val="accent1"/>
                </a:solidFill>
              </a:rPr>
              <a:t>Opdeles i</a:t>
            </a:r>
          </a:p>
          <a:p>
            <a:pPr lvl="1"/>
            <a:r>
              <a:rPr lang="da-DK" sz="1700" dirty="0"/>
              <a:t>Lønrefusioner</a:t>
            </a:r>
          </a:p>
          <a:p>
            <a:pPr lvl="2"/>
            <a:r>
              <a:rPr lang="da-DK" sz="1500" dirty="0"/>
              <a:t>Flekstilskud fra stat og kommune (inkl. alle tilskud til den fleksjobansatte – inkl. barselsrefusioner og sygedagpenge)</a:t>
            </a:r>
          </a:p>
          <a:p>
            <a:pPr lvl="2"/>
            <a:r>
              <a:rPr lang="da-DK" sz="1500" dirty="0"/>
              <a:t>Dagpenge ved sygdom og barsel</a:t>
            </a:r>
          </a:p>
          <a:p>
            <a:pPr lvl="2"/>
            <a:r>
              <a:rPr lang="da-DK" sz="1500" dirty="0"/>
              <a:t>Andre refusioner</a:t>
            </a:r>
          </a:p>
          <a:p>
            <a:pPr lvl="1"/>
            <a:r>
              <a:rPr lang="da-DK" sz="1700" dirty="0"/>
              <a:t>Statens barselsfond (barsel.dk til ansatte i dagtilbud og heltidsskolefritidsordning)</a:t>
            </a:r>
          </a:p>
          <a:p>
            <a:pPr lvl="1"/>
            <a:r>
              <a:rPr lang="da-DK" sz="1700" dirty="0"/>
              <a:t>Refusion fra vikarkassen – kun frie grundskoler og private gymnasier</a:t>
            </a:r>
          </a:p>
          <a:p>
            <a:endParaRPr lang="da-DK" dirty="0"/>
          </a:p>
          <a:p>
            <a:endParaRPr lang="da-DK" dirty="0"/>
          </a:p>
        </p:txBody>
      </p:sp>
      <p:sp>
        <p:nvSpPr>
          <p:cNvPr id="4" name="Pladsholder til sidefod 3">
            <a:extLst>
              <a:ext uri="{FF2B5EF4-FFF2-40B4-BE49-F238E27FC236}">
                <a16:creationId xmlns:a16="http://schemas.microsoft.com/office/drawing/2014/main" id="{CEADC9F4-8C87-45A2-9C56-8383C8E61441}"/>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ACDCD3E4-E36C-4F14-921F-37065DB196FA}"/>
              </a:ext>
            </a:extLst>
          </p:cNvPr>
          <p:cNvSpPr>
            <a:spLocks noGrp="1"/>
          </p:cNvSpPr>
          <p:nvPr>
            <p:ph type="sldNum" sz="quarter" idx="12"/>
          </p:nvPr>
        </p:nvSpPr>
        <p:spPr/>
        <p:txBody>
          <a:bodyPr/>
          <a:lstStyle/>
          <a:p>
            <a:fld id="{23AA811B-2EBD-4900-905E-5BE206449611}" type="slidenum">
              <a:rPr lang="da-DK" smtClean="0"/>
              <a:pPr/>
              <a:t>16</a:t>
            </a:fld>
            <a:endParaRPr lang="da-DK" dirty="0"/>
          </a:p>
        </p:txBody>
      </p:sp>
    </p:spTree>
    <p:extLst>
      <p:ext uri="{BB962C8B-B14F-4D97-AF65-F5344CB8AC3E}">
        <p14:creationId xmlns:p14="http://schemas.microsoft.com/office/powerpoint/2010/main" val="140638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5847-53A6-36DA-9AEB-EAE7FBC5119E}"/>
            </a:ext>
          </a:extLst>
        </p:cNvPr>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1358CCB0-F433-75E9-6AFD-028556A5EFD4}"/>
              </a:ext>
            </a:extLst>
          </p:cNvPr>
          <p:cNvSpPr>
            <a:spLocks noGrp="1"/>
          </p:cNvSpPr>
          <p:nvPr>
            <p:ph type="body" sz="quarter" idx="31"/>
          </p:nvPr>
        </p:nvSpPr>
        <p:spPr/>
        <p:txBody>
          <a:bodyPr/>
          <a:lstStyle/>
          <a:p>
            <a:endParaRPr lang="da-DK" dirty="0"/>
          </a:p>
        </p:txBody>
      </p:sp>
      <p:sp>
        <p:nvSpPr>
          <p:cNvPr id="6" name="Titel 5">
            <a:extLst>
              <a:ext uri="{FF2B5EF4-FFF2-40B4-BE49-F238E27FC236}">
                <a16:creationId xmlns:a16="http://schemas.microsoft.com/office/drawing/2014/main" id="{81DA532E-9A1D-D307-56D4-17ED41D574B0}"/>
              </a:ext>
            </a:extLst>
          </p:cNvPr>
          <p:cNvSpPr>
            <a:spLocks noGrp="1"/>
          </p:cNvSpPr>
          <p:nvPr>
            <p:ph type="ctrTitle"/>
          </p:nvPr>
        </p:nvSpPr>
        <p:spPr/>
        <p:txBody>
          <a:bodyPr/>
          <a:lstStyle/>
          <a:p>
            <a:r>
              <a:rPr lang="da-DK" sz="2800" dirty="0"/>
              <a:t>Faldgruber – anlægsaktiver og afskrivninger</a:t>
            </a:r>
            <a:br>
              <a:rPr lang="da-DK" sz="1600" b="1" dirty="0"/>
            </a:br>
            <a:endParaRPr lang="da-DK" dirty="0"/>
          </a:p>
        </p:txBody>
      </p:sp>
      <p:sp>
        <p:nvSpPr>
          <p:cNvPr id="7" name="Pladsholder til tekst 6">
            <a:extLst>
              <a:ext uri="{FF2B5EF4-FFF2-40B4-BE49-F238E27FC236}">
                <a16:creationId xmlns:a16="http://schemas.microsoft.com/office/drawing/2014/main" id="{90878C39-13C3-F7C2-4520-95F55ADC350E}"/>
              </a:ext>
            </a:extLst>
          </p:cNvPr>
          <p:cNvSpPr>
            <a:spLocks noGrp="1"/>
          </p:cNvSpPr>
          <p:nvPr>
            <p:ph type="body" sz="quarter" idx="20"/>
          </p:nvPr>
        </p:nvSpPr>
        <p:spPr/>
        <p:txBody>
          <a:bodyPr/>
          <a:lstStyle/>
          <a:p>
            <a:endParaRPr lang="da-DK"/>
          </a:p>
        </p:txBody>
      </p:sp>
      <p:sp>
        <p:nvSpPr>
          <p:cNvPr id="8" name="Pladsholder til tekst 7">
            <a:extLst>
              <a:ext uri="{FF2B5EF4-FFF2-40B4-BE49-F238E27FC236}">
                <a16:creationId xmlns:a16="http://schemas.microsoft.com/office/drawing/2014/main" id="{A1FEB4E6-30B5-5D70-40C2-62223C64C1C8}"/>
              </a:ext>
            </a:extLst>
          </p:cNvPr>
          <p:cNvSpPr>
            <a:spLocks noGrp="1"/>
          </p:cNvSpPr>
          <p:nvPr>
            <p:ph type="body" sz="quarter" idx="25"/>
          </p:nvPr>
        </p:nvSpPr>
        <p:spPr/>
        <p:txBody>
          <a:bodyPr/>
          <a:lstStyle/>
          <a:p>
            <a:endParaRPr lang="da-DK"/>
          </a:p>
        </p:txBody>
      </p:sp>
      <p:sp>
        <p:nvSpPr>
          <p:cNvPr id="4" name="Pladsholder til sidefod 3">
            <a:extLst>
              <a:ext uri="{FF2B5EF4-FFF2-40B4-BE49-F238E27FC236}">
                <a16:creationId xmlns:a16="http://schemas.microsoft.com/office/drawing/2014/main" id="{42548F5B-E1E7-7694-B99E-1BA2B8F2653E}"/>
              </a:ext>
            </a:extLst>
          </p:cNvPr>
          <p:cNvSpPr>
            <a:spLocks noGrp="1"/>
          </p:cNvSpPr>
          <p:nvPr>
            <p:ph type="ftr" sz="quarter" idx="33"/>
          </p:nvPr>
        </p:nvSpPr>
        <p:spPr/>
        <p:txBody>
          <a:bodyPr/>
          <a:lstStyle/>
          <a:p>
            <a:r>
              <a:rPr lang="da-DK"/>
              <a:t>April  2026 | KOMiT Brugerkonference 2026</a:t>
            </a:r>
          </a:p>
        </p:txBody>
      </p:sp>
      <p:sp>
        <p:nvSpPr>
          <p:cNvPr id="5" name="Pladsholder til slidenummer 4">
            <a:extLst>
              <a:ext uri="{FF2B5EF4-FFF2-40B4-BE49-F238E27FC236}">
                <a16:creationId xmlns:a16="http://schemas.microsoft.com/office/drawing/2014/main" id="{C442F53E-D2AA-E766-7455-061BC661D10C}"/>
              </a:ext>
            </a:extLst>
          </p:cNvPr>
          <p:cNvSpPr>
            <a:spLocks noGrp="1"/>
          </p:cNvSpPr>
          <p:nvPr>
            <p:ph type="sldNum" sz="quarter" idx="34"/>
          </p:nvPr>
        </p:nvSpPr>
        <p:spPr/>
        <p:txBody>
          <a:bodyPr/>
          <a:lstStyle/>
          <a:p>
            <a:fld id="{6957AAC8-73CF-4A83-8C52-C1286B230FF5}" type="slidenum">
              <a:rPr lang="da-DK" smtClean="0"/>
              <a:t>17</a:t>
            </a:fld>
            <a:endParaRPr lang="da-DK"/>
          </a:p>
        </p:txBody>
      </p:sp>
    </p:spTree>
    <p:extLst>
      <p:ext uri="{BB962C8B-B14F-4D97-AF65-F5344CB8AC3E}">
        <p14:creationId xmlns:p14="http://schemas.microsoft.com/office/powerpoint/2010/main" val="381635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822E-A2D4-8BE2-C4F9-FE919091FE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127F3E-89F6-D3C8-5A9C-93AC40D284DE}"/>
              </a:ext>
            </a:extLst>
          </p:cNvPr>
          <p:cNvSpPr>
            <a:spLocks noGrp="1"/>
          </p:cNvSpPr>
          <p:nvPr>
            <p:ph type="title"/>
          </p:nvPr>
        </p:nvSpPr>
        <p:spPr/>
        <p:txBody>
          <a:bodyPr/>
          <a:lstStyle/>
          <a:p>
            <a:r>
              <a:rPr lang="da-DK" dirty="0"/>
              <a:t>Anlægsaktiver og afskrivninger</a:t>
            </a:r>
          </a:p>
        </p:txBody>
      </p:sp>
      <p:sp>
        <p:nvSpPr>
          <p:cNvPr id="3" name="Pladsholder til indhold 2">
            <a:extLst>
              <a:ext uri="{FF2B5EF4-FFF2-40B4-BE49-F238E27FC236}">
                <a16:creationId xmlns:a16="http://schemas.microsoft.com/office/drawing/2014/main" id="{A0DE5BF5-F239-B6A6-1E86-243C73271E48}"/>
              </a:ext>
            </a:extLst>
          </p:cNvPr>
          <p:cNvSpPr>
            <a:spLocks noGrp="1"/>
          </p:cNvSpPr>
          <p:nvPr>
            <p:ph idx="1"/>
          </p:nvPr>
        </p:nvSpPr>
        <p:spPr>
          <a:xfrm>
            <a:off x="540000" y="1255059"/>
            <a:ext cx="11106487" cy="5061604"/>
          </a:xfrm>
        </p:spPr>
        <p:txBody>
          <a:bodyPr/>
          <a:lstStyle/>
          <a:p>
            <a:r>
              <a:rPr lang="da-DK" sz="2000" b="1" dirty="0"/>
              <a:t>Note i balancen – afskrivning under formål</a:t>
            </a:r>
          </a:p>
          <a:p>
            <a:pPr lvl="1"/>
            <a:r>
              <a:rPr lang="da-DK" sz="1800" dirty="0"/>
              <a:t>Ejendom, bygninger, installationer</a:t>
            </a:r>
          </a:p>
          <a:p>
            <a:pPr lvl="2"/>
            <a:r>
              <a:rPr lang="da-DK" sz="1600" dirty="0"/>
              <a:t>Afskrivning medtages under ejendomsudgifter</a:t>
            </a:r>
          </a:p>
          <a:p>
            <a:pPr lvl="1"/>
            <a:r>
              <a:rPr lang="da-DK" sz="1800" dirty="0"/>
              <a:t>Inventar</a:t>
            </a:r>
          </a:p>
          <a:p>
            <a:pPr lvl="2"/>
            <a:r>
              <a:rPr lang="da-DK" sz="1600" dirty="0"/>
              <a:t>Inventar, undervisning  =&gt;  afskrivning medtages under undervisning</a:t>
            </a:r>
          </a:p>
          <a:p>
            <a:pPr lvl="2"/>
            <a:r>
              <a:rPr lang="da-DK" sz="1600" dirty="0"/>
              <a:t>Inventar, pasningsordninger  =&gt;  afskrivning medtages under den relevante pasningsordning</a:t>
            </a:r>
          </a:p>
          <a:p>
            <a:pPr lvl="2"/>
            <a:r>
              <a:rPr lang="da-DK" sz="1600" dirty="0"/>
              <a:t>Inventar, ejendom  =&gt;  afskrivning medtages under ejendomsudgifter</a:t>
            </a:r>
          </a:p>
          <a:p>
            <a:pPr lvl="2"/>
            <a:r>
              <a:rPr lang="da-DK" sz="1600" dirty="0"/>
              <a:t>Inventar, kost  =&gt;  afskrivning medtages under ejendomsudgifter</a:t>
            </a:r>
          </a:p>
          <a:p>
            <a:pPr lvl="2"/>
            <a:r>
              <a:rPr lang="da-DK" sz="1600" dirty="0"/>
              <a:t>Inventar, administration  =&gt;  afskrivning medtages under administration</a:t>
            </a:r>
          </a:p>
          <a:p>
            <a:pPr lvl="1"/>
            <a:r>
              <a:rPr lang="da-DK" sz="1800" dirty="0"/>
              <a:t>Køretøjer</a:t>
            </a:r>
          </a:p>
          <a:p>
            <a:pPr lvl="2"/>
            <a:r>
              <a:rPr lang="da-DK" sz="1600" dirty="0"/>
              <a:t>Busser og anden befordring af elever =&gt; afskrivning under undervisning</a:t>
            </a:r>
          </a:p>
          <a:p>
            <a:pPr lvl="2"/>
            <a:r>
              <a:rPr lang="da-DK" sz="1600" dirty="0"/>
              <a:t>Traktorer og lignende  =&gt;  afskrivning under ejendom</a:t>
            </a:r>
          </a:p>
          <a:p>
            <a:pPr lvl="1"/>
            <a:endParaRPr lang="da-DK" dirty="0"/>
          </a:p>
          <a:p>
            <a:endParaRPr lang="da-DK" dirty="0"/>
          </a:p>
        </p:txBody>
      </p:sp>
      <p:sp>
        <p:nvSpPr>
          <p:cNvPr id="5" name="Pladsholder til sidefod 4">
            <a:extLst>
              <a:ext uri="{FF2B5EF4-FFF2-40B4-BE49-F238E27FC236}">
                <a16:creationId xmlns:a16="http://schemas.microsoft.com/office/drawing/2014/main" id="{D0B05B57-3951-52F0-B502-A29BB22B7213}"/>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1C64E641-205E-6208-FE5D-9BD5BCBA6B92}"/>
              </a:ext>
            </a:extLst>
          </p:cNvPr>
          <p:cNvSpPr>
            <a:spLocks noGrp="1"/>
          </p:cNvSpPr>
          <p:nvPr>
            <p:ph type="sldNum" sz="quarter" idx="12"/>
          </p:nvPr>
        </p:nvSpPr>
        <p:spPr/>
        <p:txBody>
          <a:bodyPr/>
          <a:lstStyle/>
          <a:p>
            <a:fld id="{23AA811B-2EBD-4900-905E-5BE206449611}" type="slidenum">
              <a:rPr lang="da-DK" smtClean="0"/>
              <a:pPr/>
              <a:t>18</a:t>
            </a:fld>
            <a:endParaRPr lang="da-DK" dirty="0"/>
          </a:p>
        </p:txBody>
      </p:sp>
    </p:spTree>
    <p:extLst>
      <p:ext uri="{BB962C8B-B14F-4D97-AF65-F5344CB8AC3E}">
        <p14:creationId xmlns:p14="http://schemas.microsoft.com/office/powerpoint/2010/main" val="43402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p:txBody>
          <a:bodyPr/>
          <a:lstStyle/>
          <a:p>
            <a:r>
              <a:rPr lang="da-DK" dirty="0"/>
              <a:t>Anlægsaktiver	</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540000" y="1028700"/>
            <a:ext cx="10808287" cy="5441347"/>
          </a:xfrm>
        </p:spPr>
        <p:txBody>
          <a:bodyPr>
            <a:normAutofit fontScale="92500" lnSpcReduction="10000"/>
          </a:bodyPr>
          <a:lstStyle/>
          <a:p>
            <a:r>
              <a:rPr lang="da-DK" b="1" dirty="0">
                <a:solidFill>
                  <a:schemeClr val="accent1"/>
                </a:solidFill>
              </a:rPr>
              <a:t>PAS PÅ</a:t>
            </a:r>
          </a:p>
          <a:p>
            <a:pPr lvl="1"/>
            <a:r>
              <a:rPr lang="da-DK" sz="2000" b="1" dirty="0">
                <a:solidFill>
                  <a:schemeClr val="accent1"/>
                </a:solidFill>
              </a:rPr>
              <a:t>Overholdes regnskabsbekendtgørelsens levetider mm.</a:t>
            </a:r>
          </a:p>
          <a:p>
            <a:pPr lvl="1"/>
            <a:r>
              <a:rPr lang="da-DK" sz="2000" b="1" dirty="0">
                <a:solidFill>
                  <a:schemeClr val="accent1"/>
                </a:solidFill>
              </a:rPr>
              <a:t>For lange afskrivningsperioder</a:t>
            </a:r>
          </a:p>
          <a:p>
            <a:pPr lvl="2"/>
            <a:r>
              <a:rPr lang="da-DK" sz="1800" dirty="0"/>
              <a:t>Eksempelvis nyt gulv i gymnastiksal</a:t>
            </a:r>
          </a:p>
          <a:p>
            <a:pPr lvl="3"/>
            <a:r>
              <a:rPr lang="da-DK" sz="1600" dirty="0"/>
              <a:t>Indkøbt 2011 til tDKK 1.000 – afskrives over 50 år (alt på skolen blev afskrevet over 50 år)</a:t>
            </a:r>
          </a:p>
          <a:p>
            <a:pPr lvl="4">
              <a:spcAft>
                <a:spcPts val="600"/>
              </a:spcAft>
            </a:pPr>
            <a:r>
              <a:rPr lang="da-DK" sz="1400" dirty="0"/>
              <a:t>Afskrevet 2011 – 2022 i 12 år i alt tDKK 220</a:t>
            </a:r>
          </a:p>
          <a:p>
            <a:pPr lvl="3"/>
            <a:r>
              <a:rPr lang="da-DK" sz="1600" dirty="0"/>
              <a:t>Nyt gulv i samme hal til tDKK 1.250</a:t>
            </a:r>
          </a:p>
          <a:p>
            <a:pPr lvl="4">
              <a:spcAft>
                <a:spcPts val="600"/>
              </a:spcAft>
            </a:pPr>
            <a:r>
              <a:rPr lang="da-DK" sz="1400" dirty="0"/>
              <a:t>Det gamle gulv udtages af anlægskartoteket og restafskrives = udgift 2023 = tDKK 780</a:t>
            </a:r>
          </a:p>
          <a:p>
            <a:pPr lvl="1"/>
            <a:r>
              <a:rPr lang="da-DK" sz="1900" b="1" dirty="0">
                <a:solidFill>
                  <a:schemeClr val="accent1"/>
                </a:solidFill>
              </a:rPr>
              <a:t>Anlægskartotek</a:t>
            </a:r>
          </a:p>
          <a:p>
            <a:pPr lvl="2"/>
            <a:r>
              <a:rPr lang="da-DK" sz="1700" dirty="0"/>
              <a:t>Årlig afskrivningsprocent eller </a:t>
            </a:r>
          </a:p>
          <a:p>
            <a:pPr lvl="2"/>
            <a:r>
              <a:rPr lang="da-DK" sz="1700" dirty="0"/>
              <a:t>Antal år</a:t>
            </a:r>
          </a:p>
          <a:p>
            <a:pPr lvl="1"/>
            <a:r>
              <a:rPr lang="da-DK" sz="1900" b="1" dirty="0">
                <a:solidFill>
                  <a:schemeClr val="accent1"/>
                </a:solidFill>
              </a:rPr>
              <a:t>Fejl i anlægskartoteket</a:t>
            </a:r>
          </a:p>
          <a:p>
            <a:pPr lvl="2"/>
            <a:r>
              <a:rPr lang="da-DK" sz="1700" dirty="0"/>
              <a:t>Afskrivninger vender forkert</a:t>
            </a:r>
          </a:p>
          <a:p>
            <a:pPr lvl="2"/>
            <a:r>
              <a:rPr lang="da-DK" sz="1700" dirty="0"/>
              <a:t>Der afskrives på allerede færdigafskrevne anlægsaktiver (bogført værdi bliver negativ)</a:t>
            </a:r>
          </a:p>
          <a:p>
            <a:pPr lvl="2"/>
            <a:r>
              <a:rPr lang="da-DK" sz="1700" dirty="0"/>
              <a:t>Der afskrives udover scrapværdien</a:t>
            </a:r>
          </a:p>
          <a:p>
            <a:pPr lvl="2"/>
            <a:r>
              <a:rPr lang="da-DK" sz="1700" dirty="0"/>
              <a:t>Regnefejl, hvor levetiden ender på 89 år for at få afskrivningerne til at stemme</a:t>
            </a:r>
          </a:p>
          <a:p>
            <a:pPr lvl="1"/>
            <a:r>
              <a:rPr lang="da-DK" sz="1900" b="1" dirty="0">
                <a:solidFill>
                  <a:schemeClr val="accent1"/>
                </a:solidFill>
              </a:rPr>
              <a:t>Donationer i anlægskartoteket</a:t>
            </a:r>
          </a:p>
          <a:p>
            <a:pPr lvl="2"/>
            <a:endParaRPr lang="da-DK" sz="1700" dirty="0"/>
          </a:p>
          <a:p>
            <a:pPr lvl="1"/>
            <a:endParaRPr lang="da-DK" sz="1900" dirty="0"/>
          </a:p>
          <a:p>
            <a:endParaRPr lang="da-DK" sz="2400" dirty="0"/>
          </a:p>
          <a:p>
            <a:pPr lvl="3"/>
            <a:endParaRPr lang="da-DK" dirty="0"/>
          </a:p>
        </p:txBody>
      </p:sp>
      <p:sp>
        <p:nvSpPr>
          <p:cNvPr id="8" name="Pladsholder til sidefod 7">
            <a:extLst>
              <a:ext uri="{FF2B5EF4-FFF2-40B4-BE49-F238E27FC236}">
                <a16:creationId xmlns:a16="http://schemas.microsoft.com/office/drawing/2014/main" id="{E0B348EE-F852-4E1F-90B2-801D173CB453}"/>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A24405A3-EFF3-4443-9D58-1101942C1AA2}"/>
              </a:ext>
            </a:extLst>
          </p:cNvPr>
          <p:cNvSpPr>
            <a:spLocks noGrp="1"/>
          </p:cNvSpPr>
          <p:nvPr>
            <p:ph type="sldNum" sz="quarter" idx="12"/>
          </p:nvPr>
        </p:nvSpPr>
        <p:spPr/>
        <p:txBody>
          <a:bodyPr/>
          <a:lstStyle/>
          <a:p>
            <a:fld id="{F8E36CD1-C27C-4872-A91D-3439FBDA9CEF}" type="slidenum">
              <a:rPr lang="da-DK" smtClean="0"/>
              <a:t>19</a:t>
            </a:fld>
            <a:endParaRPr lang="da-DK"/>
          </a:p>
        </p:txBody>
      </p:sp>
    </p:spTree>
    <p:extLst>
      <p:ext uri="{BB962C8B-B14F-4D97-AF65-F5344CB8AC3E}">
        <p14:creationId xmlns:p14="http://schemas.microsoft.com/office/powerpoint/2010/main" val="127611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8E6FD-4DE9-4598-8A51-CA26A8C48E2F}"/>
              </a:ext>
            </a:extLst>
          </p:cNvPr>
          <p:cNvSpPr>
            <a:spLocks noGrp="1"/>
          </p:cNvSpPr>
          <p:nvPr>
            <p:ph type="title"/>
          </p:nvPr>
        </p:nvSpPr>
        <p:spPr>
          <a:xfrm>
            <a:off x="535824" y="541336"/>
            <a:ext cx="11110663" cy="1090160"/>
          </a:xfrm>
        </p:spPr>
        <p:txBody>
          <a:bodyPr/>
          <a:lstStyle/>
          <a:p>
            <a:r>
              <a:rPr lang="da-DK" dirty="0"/>
              <a:t>Dagens emner</a:t>
            </a:r>
          </a:p>
        </p:txBody>
      </p:sp>
      <p:sp>
        <p:nvSpPr>
          <p:cNvPr id="3" name="Pladsholder til indhold 2">
            <a:extLst>
              <a:ext uri="{FF2B5EF4-FFF2-40B4-BE49-F238E27FC236}">
                <a16:creationId xmlns:a16="http://schemas.microsoft.com/office/drawing/2014/main" id="{0E5F97A1-4909-4755-BACB-173EDB7396C5}"/>
              </a:ext>
            </a:extLst>
          </p:cNvPr>
          <p:cNvSpPr>
            <a:spLocks noGrp="1"/>
          </p:cNvSpPr>
          <p:nvPr>
            <p:ph idx="1"/>
          </p:nvPr>
        </p:nvSpPr>
        <p:spPr>
          <a:xfrm>
            <a:off x="540000" y="967410"/>
            <a:ext cx="11106487" cy="5349254"/>
          </a:xfrm>
        </p:spPr>
        <p:txBody>
          <a:bodyPr/>
          <a:lstStyle/>
          <a:p>
            <a:pPr marL="342900" indent="-342900">
              <a:spcAft>
                <a:spcPts val="300"/>
              </a:spcAft>
              <a:buFont typeface="+mj-lt"/>
              <a:buAutoNum type="arabicPeriod"/>
            </a:pPr>
            <a:r>
              <a:rPr lang="da-DK" sz="1600" dirty="0"/>
              <a:t>Den ”nye” bogføringslov</a:t>
            </a:r>
          </a:p>
          <a:p>
            <a:pPr marL="342900" indent="-342900">
              <a:spcAft>
                <a:spcPts val="300"/>
              </a:spcAft>
              <a:buFont typeface="+mj-lt"/>
              <a:buAutoNum type="arabicPeriod"/>
            </a:pPr>
            <a:r>
              <a:rPr lang="da-DK" sz="1600" dirty="0"/>
              <a:t>Regnskabsparadigmer</a:t>
            </a:r>
          </a:p>
          <a:p>
            <a:pPr marL="342900" indent="-342900">
              <a:spcAft>
                <a:spcPts val="300"/>
              </a:spcAft>
              <a:buFont typeface="+mj-lt"/>
              <a:buAutoNum type="arabicPeriod"/>
            </a:pPr>
            <a:r>
              <a:rPr lang="da-DK" sz="1600" dirty="0"/>
              <a:t>Faldgruber og gode vaner</a:t>
            </a:r>
          </a:p>
          <a:p>
            <a:pPr marL="612900" lvl="1" indent="-342900">
              <a:spcAft>
                <a:spcPts val="300"/>
              </a:spcAft>
              <a:buFont typeface="+mj-lt"/>
              <a:buAutoNum type="arabicPeriod"/>
            </a:pPr>
            <a:r>
              <a:rPr lang="da-DK" sz="1400" dirty="0"/>
              <a:t>Faldgruber – bogføring af omkostninger</a:t>
            </a:r>
          </a:p>
          <a:p>
            <a:pPr marL="612900" lvl="1" indent="-342900">
              <a:spcAft>
                <a:spcPts val="300"/>
              </a:spcAft>
              <a:buFont typeface="+mj-lt"/>
              <a:buAutoNum type="arabicPeriod"/>
            </a:pPr>
            <a:r>
              <a:rPr lang="da-DK" sz="1400" dirty="0"/>
              <a:t>Faldgruber – lønrefusioner</a:t>
            </a:r>
          </a:p>
          <a:p>
            <a:pPr marL="612900" lvl="1" indent="-342900">
              <a:spcAft>
                <a:spcPts val="300"/>
              </a:spcAft>
              <a:buFont typeface="+mj-lt"/>
              <a:buAutoNum type="arabicPeriod"/>
            </a:pPr>
            <a:r>
              <a:rPr lang="da-DK" sz="1400" dirty="0"/>
              <a:t>Faldgruber – anlægsaktiver og afskrivninger</a:t>
            </a:r>
          </a:p>
          <a:p>
            <a:pPr marL="612900" lvl="1" indent="-342900">
              <a:spcAft>
                <a:spcPts val="300"/>
              </a:spcAft>
              <a:buFont typeface="+mj-lt"/>
              <a:buAutoNum type="arabicPeriod"/>
            </a:pPr>
            <a:r>
              <a:rPr lang="da-DK" sz="1400" dirty="0"/>
              <a:t>Faldgruber – andre balanceposter</a:t>
            </a:r>
          </a:p>
          <a:p>
            <a:pPr marL="612900" lvl="1" indent="-342900">
              <a:spcAft>
                <a:spcPts val="300"/>
              </a:spcAft>
              <a:buFont typeface="+mj-lt"/>
              <a:buAutoNum type="arabicPeriod"/>
            </a:pPr>
            <a:r>
              <a:rPr lang="da-DK" sz="1400" dirty="0"/>
              <a:t>Faldgruber – donationer</a:t>
            </a:r>
          </a:p>
          <a:p>
            <a:pPr marL="612900" lvl="1" indent="-342900">
              <a:spcAft>
                <a:spcPts val="300"/>
              </a:spcAft>
              <a:buFont typeface="+mj-lt"/>
              <a:buAutoNum type="arabicPeriod"/>
            </a:pPr>
            <a:r>
              <a:rPr lang="da-DK" sz="1400" dirty="0"/>
              <a:t>Faldgruber - opgørelse af antal ansatte</a:t>
            </a:r>
          </a:p>
          <a:p>
            <a:pPr marL="612900" lvl="1" indent="-342900">
              <a:spcAft>
                <a:spcPts val="300"/>
              </a:spcAft>
              <a:buFont typeface="+mj-lt"/>
              <a:buAutoNum type="arabicPeriod"/>
            </a:pPr>
            <a:r>
              <a:rPr lang="da-DK" sz="1400" dirty="0"/>
              <a:t>Gode vaner</a:t>
            </a:r>
          </a:p>
          <a:p>
            <a:pPr marL="342900" indent="-342900">
              <a:spcAft>
                <a:spcPts val="300"/>
              </a:spcAft>
              <a:buFont typeface="+mj-lt"/>
              <a:buAutoNum type="arabicPeriod"/>
            </a:pPr>
            <a:r>
              <a:rPr lang="da-DK" sz="1600" dirty="0"/>
              <a:t>Hvordan kan man sikre sig, at lønnen er beregnet korrekt</a:t>
            </a:r>
          </a:p>
          <a:p>
            <a:pPr marL="612900" lvl="1" indent="-342900">
              <a:spcAft>
                <a:spcPts val="300"/>
              </a:spcAft>
              <a:buFont typeface="+mj-lt"/>
              <a:buAutoNum type="arabicPeriod"/>
            </a:pPr>
            <a:r>
              <a:rPr lang="da-DK" sz="1400" dirty="0"/>
              <a:t>Den månedlige løn</a:t>
            </a:r>
          </a:p>
          <a:p>
            <a:pPr marL="612900" lvl="1" indent="-342900">
              <a:spcAft>
                <a:spcPts val="300"/>
              </a:spcAft>
              <a:buFont typeface="+mj-lt"/>
              <a:buAutoNum type="arabicPeriod"/>
            </a:pPr>
            <a:r>
              <a:rPr lang="da-DK" sz="1400" dirty="0"/>
              <a:t>Ferieafregning ved fratrædelse</a:t>
            </a:r>
          </a:p>
          <a:p>
            <a:pPr marL="612900" lvl="1" indent="-342900">
              <a:spcAft>
                <a:spcPts val="300"/>
              </a:spcAft>
              <a:buFont typeface="+mj-lt"/>
              <a:buAutoNum type="arabicPeriod"/>
            </a:pPr>
            <a:r>
              <a:rPr lang="da-DK" sz="1400" dirty="0"/>
              <a:t>Ferieforpligtelse</a:t>
            </a:r>
          </a:p>
          <a:p>
            <a:pPr marL="342900" indent="-342900">
              <a:spcAft>
                <a:spcPts val="300"/>
              </a:spcAft>
              <a:buFont typeface="+mj-lt"/>
              <a:buAutoNum type="arabicPeriod"/>
            </a:pPr>
            <a:r>
              <a:rPr lang="da-DK" sz="1600" dirty="0"/>
              <a:t>Andet (bonus)</a:t>
            </a:r>
          </a:p>
          <a:p>
            <a:pPr marL="612900" lvl="1" indent="-342900">
              <a:spcAft>
                <a:spcPts val="300"/>
              </a:spcAft>
              <a:buFont typeface="+mj-lt"/>
              <a:buAutoNum type="arabicPeriod"/>
            </a:pPr>
            <a:r>
              <a:rPr lang="da-DK" sz="1400" dirty="0"/>
              <a:t>SFO og klub</a:t>
            </a:r>
          </a:p>
          <a:p>
            <a:pPr marL="612900" lvl="1" indent="-342900">
              <a:spcAft>
                <a:spcPts val="300"/>
              </a:spcAft>
              <a:buFont typeface="+mj-lt"/>
              <a:buAutoNum type="arabicPeriod"/>
            </a:pPr>
            <a:r>
              <a:rPr lang="da-DK" sz="1400" dirty="0"/>
              <a:t>Forsøgsordning med mad</a:t>
            </a:r>
          </a:p>
          <a:p>
            <a:pPr marL="612900" lvl="1" indent="-342900">
              <a:spcAft>
                <a:spcPts val="300"/>
              </a:spcAft>
              <a:buFont typeface="+mj-lt"/>
              <a:buAutoNum type="arabicPeriod"/>
            </a:pPr>
            <a:r>
              <a:rPr lang="da-DK" sz="1400" dirty="0"/>
              <a:t>Restancer og Gældsstyrelsen</a:t>
            </a:r>
          </a:p>
          <a:p>
            <a:pPr marL="612900" lvl="1" indent="-342900">
              <a:spcAft>
                <a:spcPts val="300"/>
              </a:spcAft>
              <a:buFont typeface="+mj-lt"/>
              <a:buAutoNum type="arabicPeriod"/>
            </a:pPr>
            <a:r>
              <a:rPr lang="da-DK" sz="1400" dirty="0"/>
              <a:t>Kompenserende kontroller</a:t>
            </a:r>
          </a:p>
          <a:p>
            <a:pPr marL="342900" indent="-342900">
              <a:spcAft>
                <a:spcPts val="300"/>
              </a:spcAft>
              <a:buFont typeface="+mj-lt"/>
              <a:buAutoNum type="arabicPeriod"/>
            </a:pPr>
            <a:r>
              <a:rPr lang="da-DK" sz="1600" dirty="0"/>
              <a:t>Beierholm</a:t>
            </a:r>
          </a:p>
        </p:txBody>
      </p:sp>
      <p:sp>
        <p:nvSpPr>
          <p:cNvPr id="5" name="Pladsholder til sidefod 4">
            <a:extLst>
              <a:ext uri="{FF2B5EF4-FFF2-40B4-BE49-F238E27FC236}">
                <a16:creationId xmlns:a16="http://schemas.microsoft.com/office/drawing/2014/main" id="{82557884-299B-4CFD-A75C-04BF4AF0613B}"/>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FA4BE5A8-AC1F-4AAF-A210-9DBBF0EAA068}"/>
              </a:ext>
            </a:extLst>
          </p:cNvPr>
          <p:cNvSpPr>
            <a:spLocks noGrp="1"/>
          </p:cNvSpPr>
          <p:nvPr>
            <p:ph type="sldNum" sz="quarter" idx="12"/>
          </p:nvPr>
        </p:nvSpPr>
        <p:spPr/>
        <p:txBody>
          <a:bodyPr/>
          <a:lstStyle/>
          <a:p>
            <a:fld id="{23AA811B-2EBD-4900-905E-5BE206449611}" type="slidenum">
              <a:rPr lang="da-DK" smtClean="0"/>
              <a:pPr/>
              <a:t>2</a:t>
            </a:fld>
            <a:endParaRPr lang="da-DK" dirty="0"/>
          </a:p>
        </p:txBody>
      </p:sp>
    </p:spTree>
    <p:extLst>
      <p:ext uri="{BB962C8B-B14F-4D97-AF65-F5344CB8AC3E}">
        <p14:creationId xmlns:p14="http://schemas.microsoft.com/office/powerpoint/2010/main" val="221487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p:txBody>
          <a:bodyPr/>
          <a:lstStyle/>
          <a:p>
            <a:r>
              <a:rPr lang="da-DK" dirty="0"/>
              <a:t>Anlægsaktiver	</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540000" y="1085850"/>
            <a:ext cx="10714670" cy="5372550"/>
          </a:xfrm>
        </p:spPr>
        <p:txBody>
          <a:bodyPr>
            <a:normAutofit/>
          </a:bodyPr>
          <a:lstStyle/>
          <a:p>
            <a:pPr marL="0" indent="0">
              <a:buNone/>
            </a:pPr>
            <a:r>
              <a:rPr lang="da-DK" sz="2000" b="1" dirty="0">
                <a:solidFill>
                  <a:schemeClr val="accent1"/>
                </a:solidFill>
              </a:rPr>
              <a:t>Regnskabsbekendtgørelse</a:t>
            </a:r>
          </a:p>
          <a:p>
            <a:r>
              <a:rPr lang="da-DK" b="1" dirty="0"/>
              <a:t>Materielle anlægsaktiver</a:t>
            </a:r>
          </a:p>
          <a:p>
            <a:pPr lvl="1"/>
            <a:r>
              <a:rPr lang="da-DK" b="1" dirty="0"/>
              <a:t>Generelt</a:t>
            </a:r>
          </a:p>
          <a:p>
            <a:pPr lvl="2"/>
            <a:r>
              <a:rPr lang="da-DK" dirty="0"/>
              <a:t>Skolen skal have et </a:t>
            </a:r>
            <a:r>
              <a:rPr lang="da-DK" b="1" dirty="0">
                <a:solidFill>
                  <a:schemeClr val="accent1"/>
                </a:solidFill>
              </a:rPr>
              <a:t>anlægskartotek</a:t>
            </a:r>
            <a:r>
              <a:rPr lang="da-DK" dirty="0"/>
              <a:t> med aktiver over DKK 25.000 + moms (=DKK 31.250 inkl. moms)</a:t>
            </a:r>
          </a:p>
          <a:p>
            <a:pPr lvl="2"/>
            <a:r>
              <a:rPr lang="da-DK" dirty="0"/>
              <a:t>Under grænsen skal aktiver omkostningsføres</a:t>
            </a:r>
          </a:p>
          <a:p>
            <a:pPr lvl="2"/>
            <a:r>
              <a:rPr lang="da-DK" dirty="0"/>
              <a:t>Kartotek over udstyr mv. der er stillet til rådighed vederlagsfrit for skolen</a:t>
            </a:r>
          </a:p>
          <a:p>
            <a:pPr lvl="2"/>
            <a:r>
              <a:rPr lang="da-DK" dirty="0"/>
              <a:t>Kostprisen skal reduceres med lineære afskrivninger over aktivets forventede brugstid under hensyntagen til forventet scrapværdi</a:t>
            </a:r>
          </a:p>
          <a:p>
            <a:pPr lvl="3"/>
            <a:r>
              <a:rPr lang="da-DK" dirty="0"/>
              <a:t>Eksempel</a:t>
            </a:r>
          </a:p>
          <a:p>
            <a:pPr lvl="4">
              <a:spcAft>
                <a:spcPts val="600"/>
              </a:spcAft>
            </a:pPr>
            <a:r>
              <a:rPr lang="da-DK" dirty="0"/>
              <a:t>1/7 2023 Køb af ny bus tDKK 500</a:t>
            </a:r>
          </a:p>
          <a:p>
            <a:pPr lvl="4">
              <a:spcAft>
                <a:spcPts val="600"/>
              </a:spcAft>
            </a:pPr>
            <a:r>
              <a:rPr lang="da-DK" dirty="0"/>
              <a:t>Forventet salgsværdi 1/7 2028 tDKK 100</a:t>
            </a:r>
          </a:p>
          <a:p>
            <a:pPr lvl="4">
              <a:spcAft>
                <a:spcPts val="600"/>
              </a:spcAft>
            </a:pPr>
            <a:r>
              <a:rPr lang="da-DK" dirty="0"/>
              <a:t>Forventet brugstid 5 år = 60 måneder</a:t>
            </a:r>
          </a:p>
          <a:p>
            <a:pPr lvl="4">
              <a:spcAft>
                <a:spcPts val="600"/>
              </a:spcAft>
            </a:pPr>
            <a:r>
              <a:rPr lang="da-DK" dirty="0"/>
              <a:t>Beregnet afskrivning tDKK (500 – 100) / 60 = månedlig afskrivning tDKK 6,67</a:t>
            </a:r>
          </a:p>
          <a:p>
            <a:pPr lvl="4">
              <a:spcAft>
                <a:spcPts val="600"/>
              </a:spcAft>
            </a:pPr>
            <a:endParaRPr lang="da-DK" dirty="0"/>
          </a:p>
          <a:p>
            <a:pPr lvl="1"/>
            <a:r>
              <a:rPr lang="da-DK" b="1" dirty="0"/>
              <a:t>Bemærkninger</a:t>
            </a:r>
          </a:p>
          <a:p>
            <a:pPr lvl="2"/>
            <a:r>
              <a:rPr lang="da-DK" dirty="0"/>
              <a:t>Tilgang ejendom -  ingen beløbsgrænse, da det er tilføjelse til ejendommen, der (oftest) har en oprindelig anskaffelsesværdi på mere end DKK 25.000 + moms</a:t>
            </a:r>
          </a:p>
          <a:p>
            <a:pPr lvl="2"/>
            <a:r>
              <a:rPr lang="da-DK" dirty="0"/>
              <a:t>Vurder altid levetiden så realistisk som muligt</a:t>
            </a:r>
          </a:p>
        </p:txBody>
      </p:sp>
      <p:sp>
        <p:nvSpPr>
          <p:cNvPr id="8" name="Pladsholder til sidefod 7">
            <a:extLst>
              <a:ext uri="{FF2B5EF4-FFF2-40B4-BE49-F238E27FC236}">
                <a16:creationId xmlns:a16="http://schemas.microsoft.com/office/drawing/2014/main" id="{1A8BCA44-1557-4AD7-8912-77E6861ECD8A}"/>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1323146F-C76D-4A60-8E72-CFF4877A2719}"/>
              </a:ext>
            </a:extLst>
          </p:cNvPr>
          <p:cNvSpPr>
            <a:spLocks noGrp="1"/>
          </p:cNvSpPr>
          <p:nvPr>
            <p:ph type="sldNum" sz="quarter" idx="12"/>
          </p:nvPr>
        </p:nvSpPr>
        <p:spPr/>
        <p:txBody>
          <a:bodyPr/>
          <a:lstStyle/>
          <a:p>
            <a:fld id="{F8E36CD1-C27C-4872-A91D-3439FBDA9CEF}" type="slidenum">
              <a:rPr lang="da-DK" smtClean="0"/>
              <a:t>20</a:t>
            </a:fld>
            <a:endParaRPr lang="da-DK"/>
          </a:p>
        </p:txBody>
      </p:sp>
    </p:spTree>
    <p:extLst>
      <p:ext uri="{BB962C8B-B14F-4D97-AF65-F5344CB8AC3E}">
        <p14:creationId xmlns:p14="http://schemas.microsoft.com/office/powerpoint/2010/main" val="322620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p:txBody>
          <a:bodyPr/>
          <a:lstStyle/>
          <a:p>
            <a:r>
              <a:rPr lang="da-DK" dirty="0"/>
              <a:t>Anlægsaktiver	</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539999" y="1158332"/>
            <a:ext cx="10989391" cy="5159668"/>
          </a:xfrm>
        </p:spPr>
        <p:txBody>
          <a:bodyPr>
            <a:normAutofit/>
          </a:bodyPr>
          <a:lstStyle/>
          <a:p>
            <a:r>
              <a:rPr lang="da-DK" b="1" dirty="0">
                <a:solidFill>
                  <a:schemeClr val="accent1"/>
                </a:solidFill>
              </a:rPr>
              <a:t>Ejendomme</a:t>
            </a:r>
          </a:p>
          <a:p>
            <a:pPr lvl="1"/>
            <a:r>
              <a:rPr lang="da-DK" sz="1800" dirty="0"/>
              <a:t>Brugstid og scrapværdi</a:t>
            </a:r>
          </a:p>
          <a:p>
            <a:pPr lvl="2"/>
            <a:r>
              <a:rPr lang="da-DK" sz="1600" dirty="0"/>
              <a:t>Fastsættes ud fra</a:t>
            </a:r>
          </a:p>
          <a:p>
            <a:pPr lvl="3"/>
            <a:r>
              <a:rPr lang="da-DK" sz="1400" dirty="0"/>
              <a:t>Vedligeholdelsesstand</a:t>
            </a:r>
          </a:p>
          <a:p>
            <a:pPr lvl="3"/>
            <a:r>
              <a:rPr lang="da-DK" sz="1400" dirty="0"/>
              <a:t>Konstruktion</a:t>
            </a:r>
          </a:p>
          <a:p>
            <a:pPr lvl="3"/>
            <a:r>
              <a:rPr lang="da-DK" sz="1400" dirty="0"/>
              <a:t>Anvendelsesformål</a:t>
            </a:r>
          </a:p>
          <a:p>
            <a:pPr lvl="2"/>
            <a:r>
              <a:rPr lang="da-DK" sz="1600" dirty="0"/>
              <a:t>Brugstid </a:t>
            </a:r>
            <a:r>
              <a:rPr lang="da-DK" sz="1600" dirty="0" err="1"/>
              <a:t>maks</a:t>
            </a:r>
            <a:r>
              <a:rPr lang="da-DK" sz="1600" dirty="0"/>
              <a:t> 60 år</a:t>
            </a:r>
          </a:p>
          <a:p>
            <a:pPr lvl="2"/>
            <a:r>
              <a:rPr lang="da-DK" sz="1600" dirty="0"/>
              <a:t>Scrapværdi </a:t>
            </a:r>
            <a:r>
              <a:rPr lang="da-DK" sz="1600" dirty="0" err="1"/>
              <a:t>maks</a:t>
            </a:r>
            <a:r>
              <a:rPr lang="da-DK" sz="1600" dirty="0"/>
              <a:t> 50% - afhænger af geografisk beliggenhed, alternative anvendelsesmuligheder og ejendommens kvalitet</a:t>
            </a:r>
          </a:p>
          <a:p>
            <a:pPr lvl="1"/>
            <a:r>
              <a:rPr lang="da-DK" sz="1800" dirty="0"/>
              <a:t>Installationer</a:t>
            </a:r>
          </a:p>
          <a:p>
            <a:pPr lvl="2"/>
            <a:r>
              <a:rPr lang="da-DK" sz="1600" dirty="0"/>
              <a:t>Brugstid 10 – 30 år</a:t>
            </a:r>
          </a:p>
          <a:p>
            <a:pPr lvl="1"/>
            <a:r>
              <a:rPr lang="da-DK" sz="1800" dirty="0"/>
              <a:t>Indretning af lejede lokaler</a:t>
            </a:r>
          </a:p>
          <a:p>
            <a:pPr lvl="2"/>
            <a:r>
              <a:rPr lang="da-DK" sz="1600" dirty="0"/>
              <a:t>Brugstid </a:t>
            </a:r>
          </a:p>
          <a:p>
            <a:pPr lvl="3"/>
            <a:r>
              <a:rPr lang="da-DK" sz="1400" dirty="0"/>
              <a:t>Maks den resterende lejeperiode</a:t>
            </a:r>
          </a:p>
          <a:p>
            <a:pPr lvl="3"/>
            <a:r>
              <a:rPr lang="da-DK" sz="1400" dirty="0"/>
              <a:t>Eller maks. 5 år</a:t>
            </a:r>
          </a:p>
          <a:p>
            <a:pPr lvl="1"/>
            <a:r>
              <a:rPr lang="da-DK" sz="1800" dirty="0"/>
              <a:t>Forbedringer / nyt</a:t>
            </a:r>
          </a:p>
          <a:p>
            <a:pPr lvl="3"/>
            <a:endParaRPr lang="da-DK" dirty="0"/>
          </a:p>
        </p:txBody>
      </p:sp>
      <p:sp>
        <p:nvSpPr>
          <p:cNvPr id="8" name="Pladsholder til sidefod 7">
            <a:extLst>
              <a:ext uri="{FF2B5EF4-FFF2-40B4-BE49-F238E27FC236}">
                <a16:creationId xmlns:a16="http://schemas.microsoft.com/office/drawing/2014/main" id="{DED92189-1769-43C5-9827-C063F81ABA3E}"/>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88AADADA-A8BC-4ED6-B059-DE80EE1C6D49}"/>
              </a:ext>
            </a:extLst>
          </p:cNvPr>
          <p:cNvSpPr>
            <a:spLocks noGrp="1"/>
          </p:cNvSpPr>
          <p:nvPr>
            <p:ph type="sldNum" sz="quarter" idx="12"/>
          </p:nvPr>
        </p:nvSpPr>
        <p:spPr/>
        <p:txBody>
          <a:bodyPr/>
          <a:lstStyle/>
          <a:p>
            <a:fld id="{F8E36CD1-C27C-4872-A91D-3439FBDA9CEF}" type="slidenum">
              <a:rPr lang="da-DK" smtClean="0"/>
              <a:t>21</a:t>
            </a:fld>
            <a:endParaRPr lang="da-DK"/>
          </a:p>
        </p:txBody>
      </p:sp>
    </p:spTree>
    <p:extLst>
      <p:ext uri="{BB962C8B-B14F-4D97-AF65-F5344CB8AC3E}">
        <p14:creationId xmlns:p14="http://schemas.microsoft.com/office/powerpoint/2010/main" val="181134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E5B5-A089-475A-B4CF-D4BD1235D2DB}"/>
              </a:ext>
            </a:extLst>
          </p:cNvPr>
          <p:cNvSpPr>
            <a:spLocks noGrp="1"/>
          </p:cNvSpPr>
          <p:nvPr>
            <p:ph type="title"/>
          </p:nvPr>
        </p:nvSpPr>
        <p:spPr/>
        <p:txBody>
          <a:bodyPr>
            <a:normAutofit/>
          </a:bodyPr>
          <a:lstStyle/>
          <a:p>
            <a:r>
              <a:rPr lang="da-DK" dirty="0"/>
              <a:t>Anlægsaktiver</a:t>
            </a:r>
          </a:p>
        </p:txBody>
      </p:sp>
      <p:sp>
        <p:nvSpPr>
          <p:cNvPr id="5" name="Undertitel 4">
            <a:extLst>
              <a:ext uri="{FF2B5EF4-FFF2-40B4-BE49-F238E27FC236}">
                <a16:creationId xmlns:a16="http://schemas.microsoft.com/office/drawing/2014/main" id="{F16F01FE-9F4E-4233-B720-EABECB194E8F}"/>
              </a:ext>
            </a:extLst>
          </p:cNvPr>
          <p:cNvSpPr>
            <a:spLocks noGrp="1"/>
          </p:cNvSpPr>
          <p:nvPr>
            <p:ph type="subTitle" idx="14"/>
          </p:nvPr>
        </p:nvSpPr>
        <p:spPr/>
        <p:txBody>
          <a:bodyPr>
            <a:normAutofit/>
          </a:bodyPr>
          <a:lstStyle/>
          <a:p>
            <a:endParaRPr lang="da-DK" dirty="0"/>
          </a:p>
        </p:txBody>
      </p:sp>
      <p:sp>
        <p:nvSpPr>
          <p:cNvPr id="3" name="Content Placeholder 2">
            <a:extLst>
              <a:ext uri="{FF2B5EF4-FFF2-40B4-BE49-F238E27FC236}">
                <a16:creationId xmlns:a16="http://schemas.microsoft.com/office/drawing/2014/main" id="{B08CABAC-0195-439F-90A7-266A0073E63C}"/>
              </a:ext>
            </a:extLst>
          </p:cNvPr>
          <p:cNvSpPr>
            <a:spLocks noGrp="1"/>
          </p:cNvSpPr>
          <p:nvPr>
            <p:ph idx="1"/>
          </p:nvPr>
        </p:nvSpPr>
        <p:spPr>
          <a:xfrm>
            <a:off x="540000" y="1534188"/>
            <a:ext cx="10718074" cy="4661672"/>
          </a:xfrm>
        </p:spPr>
        <p:txBody>
          <a:bodyPr/>
          <a:lstStyle/>
          <a:p>
            <a:r>
              <a:rPr lang="da-DK" b="1" dirty="0">
                <a:solidFill>
                  <a:schemeClr val="accent1"/>
                </a:solidFill>
              </a:rPr>
              <a:t>Regnskabsparadigme</a:t>
            </a:r>
          </a:p>
          <a:p>
            <a:pPr lvl="1"/>
            <a:r>
              <a:rPr lang="da-DK" dirty="0"/>
              <a:t>Investering i idrætsanlæg/multibaner og legepladser anføres under Grunde og bygninger eller Indretning af lejede lokaler.</a:t>
            </a:r>
          </a:p>
          <a:p>
            <a:pPr lvl="1"/>
            <a:r>
              <a:rPr lang="da-DK" dirty="0"/>
              <a:t>Udstyr og inventar skal i bogføringen opdeles i undervisning, SFO, Dagtilbud, heltidsskolefritidsordning, ejendomsdrift, kostafdeling og administration</a:t>
            </a:r>
          </a:p>
          <a:p>
            <a:pPr lvl="1"/>
            <a:endParaRPr lang="da-DK" dirty="0"/>
          </a:p>
          <a:p>
            <a:pPr lvl="1"/>
            <a:endParaRPr lang="da-DK" dirty="0"/>
          </a:p>
          <a:p>
            <a:r>
              <a:rPr lang="da-DK" dirty="0"/>
              <a:t>Fremgår ikke af paradigmet</a:t>
            </a:r>
          </a:p>
          <a:p>
            <a:pPr lvl="1"/>
            <a:r>
              <a:rPr lang="da-DK" dirty="0"/>
              <a:t>Køretøjer til kørsel af elever (busser) =&gt; undervisning</a:t>
            </a:r>
          </a:p>
          <a:p>
            <a:pPr lvl="1"/>
            <a:r>
              <a:rPr lang="da-DK" dirty="0"/>
              <a:t>Traktorer og biler anvendt af ansatte i ejendommen =&gt; ejendom</a:t>
            </a:r>
          </a:p>
          <a:p>
            <a:pPr lvl="1"/>
            <a:endParaRPr lang="da-DK" dirty="0"/>
          </a:p>
        </p:txBody>
      </p:sp>
      <p:sp>
        <p:nvSpPr>
          <p:cNvPr id="4" name="Slide Number Placeholder 3">
            <a:extLst>
              <a:ext uri="{FF2B5EF4-FFF2-40B4-BE49-F238E27FC236}">
                <a16:creationId xmlns:a16="http://schemas.microsoft.com/office/drawing/2014/main" id="{8A6F30DD-3FF6-4CB9-B308-F81546521B44}"/>
              </a:ext>
            </a:extLst>
          </p:cNvPr>
          <p:cNvSpPr>
            <a:spLocks noGrp="1"/>
          </p:cNvSpPr>
          <p:nvPr>
            <p:ph type="sldNum" sz="quarter" idx="12"/>
          </p:nvPr>
        </p:nvSpPr>
        <p:spPr/>
        <p:txBody>
          <a:bodyPr/>
          <a:lstStyle/>
          <a:p>
            <a:fld id="{23AA811B-2EBD-4900-905E-5BE206449611}" type="slidenum">
              <a:rPr lang="da-DK" smtClean="0"/>
              <a:pPr/>
              <a:t>22</a:t>
            </a:fld>
            <a:endParaRPr lang="da-DK" dirty="0"/>
          </a:p>
        </p:txBody>
      </p:sp>
      <p:sp>
        <p:nvSpPr>
          <p:cNvPr id="6" name="Pladsholder til sidefod 5">
            <a:extLst>
              <a:ext uri="{FF2B5EF4-FFF2-40B4-BE49-F238E27FC236}">
                <a16:creationId xmlns:a16="http://schemas.microsoft.com/office/drawing/2014/main" id="{A4B2FC39-10EA-433E-95F4-51E431B05B3D}"/>
              </a:ext>
            </a:extLst>
          </p:cNvPr>
          <p:cNvSpPr>
            <a:spLocks noGrp="1"/>
          </p:cNvSpPr>
          <p:nvPr>
            <p:ph type="ftr" sz="quarter" idx="11"/>
          </p:nvPr>
        </p:nvSpPr>
        <p:spPr/>
        <p:txBody>
          <a:bodyPr/>
          <a:lstStyle/>
          <a:p>
            <a:r>
              <a:rPr lang="da-DK"/>
              <a:t>April  2026 | KOMiT Brugerkonference 2026</a:t>
            </a:r>
            <a:endParaRPr lang="da-DK" dirty="0"/>
          </a:p>
        </p:txBody>
      </p:sp>
    </p:spTree>
    <p:extLst>
      <p:ext uri="{BB962C8B-B14F-4D97-AF65-F5344CB8AC3E}">
        <p14:creationId xmlns:p14="http://schemas.microsoft.com/office/powerpoint/2010/main" val="52820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8558F7-70C3-4E3F-8E4B-B3D0D988F1B1}"/>
              </a:ext>
            </a:extLst>
          </p:cNvPr>
          <p:cNvSpPr>
            <a:spLocks noGrp="1"/>
          </p:cNvSpPr>
          <p:nvPr>
            <p:ph type="title"/>
          </p:nvPr>
        </p:nvSpPr>
        <p:spPr/>
        <p:txBody>
          <a:bodyPr>
            <a:normAutofit/>
          </a:bodyPr>
          <a:lstStyle/>
          <a:p>
            <a:r>
              <a:rPr lang="da-DK" dirty="0"/>
              <a:t>Anlægsaktiver</a:t>
            </a:r>
          </a:p>
        </p:txBody>
      </p:sp>
      <p:sp>
        <p:nvSpPr>
          <p:cNvPr id="2" name="Pladsholder til indhold 1">
            <a:extLst>
              <a:ext uri="{FF2B5EF4-FFF2-40B4-BE49-F238E27FC236}">
                <a16:creationId xmlns:a16="http://schemas.microsoft.com/office/drawing/2014/main" id="{5C828AAF-C7C6-4B2E-B65E-0AC90C52679E}"/>
              </a:ext>
            </a:extLst>
          </p:cNvPr>
          <p:cNvSpPr>
            <a:spLocks noGrp="1"/>
          </p:cNvSpPr>
          <p:nvPr>
            <p:ph idx="1"/>
          </p:nvPr>
        </p:nvSpPr>
        <p:spPr>
          <a:xfrm>
            <a:off x="610828" y="1480457"/>
            <a:ext cx="10742972" cy="4696506"/>
          </a:xfrm>
        </p:spPr>
        <p:txBody>
          <a:bodyPr/>
          <a:lstStyle/>
          <a:p>
            <a:r>
              <a:rPr lang="da-DK" b="1" dirty="0">
                <a:solidFill>
                  <a:schemeClr val="accent1"/>
                </a:solidFill>
              </a:rPr>
              <a:t>Donationer</a:t>
            </a:r>
            <a:r>
              <a:rPr lang="da-DK" dirty="0">
                <a:solidFill>
                  <a:schemeClr val="accent1"/>
                </a:solidFill>
              </a:rPr>
              <a:t> må ikke modregnes i anlægsaktivet men skal medtages som periodiseret anlægstilskud under langfristet gæld</a:t>
            </a:r>
          </a:p>
          <a:p>
            <a:endParaRPr lang="da-DK" dirty="0"/>
          </a:p>
          <a:p>
            <a:endParaRPr lang="da-DK" dirty="0"/>
          </a:p>
          <a:p>
            <a:endParaRPr lang="da-DK" dirty="0"/>
          </a:p>
          <a:p>
            <a:endParaRPr lang="da-DK" dirty="0"/>
          </a:p>
          <a:p>
            <a:endParaRPr lang="da-DK" dirty="0"/>
          </a:p>
          <a:p>
            <a:endParaRPr lang="da-DK" dirty="0"/>
          </a:p>
          <a:p>
            <a:endParaRPr lang="da-DK" dirty="0"/>
          </a:p>
          <a:p>
            <a:endParaRPr lang="da-DK" sz="2000" dirty="0"/>
          </a:p>
        </p:txBody>
      </p:sp>
      <p:sp>
        <p:nvSpPr>
          <p:cNvPr id="6" name="Pladsholder til sidefod 5">
            <a:extLst>
              <a:ext uri="{FF2B5EF4-FFF2-40B4-BE49-F238E27FC236}">
                <a16:creationId xmlns:a16="http://schemas.microsoft.com/office/drawing/2014/main" id="{1694EA1E-31D5-479C-8BEF-CB903FAD0F12}"/>
              </a:ext>
            </a:extLst>
          </p:cNvPr>
          <p:cNvSpPr>
            <a:spLocks noGrp="1"/>
          </p:cNvSpPr>
          <p:nvPr>
            <p:ph type="ftr" sz="quarter" idx="11"/>
          </p:nvPr>
        </p:nvSpPr>
        <p:spPr/>
        <p:txBody>
          <a:bodyPr/>
          <a:lstStyle/>
          <a:p>
            <a:r>
              <a:rPr lang="da-DK"/>
              <a:t>April  2026 | KOMiT Brugerkonference 2026</a:t>
            </a:r>
            <a:endParaRPr lang="da-DK" noProof="0" dirty="0"/>
          </a:p>
        </p:txBody>
      </p:sp>
      <p:sp>
        <p:nvSpPr>
          <p:cNvPr id="3" name="Pladsholder til slidenummer 2">
            <a:extLst>
              <a:ext uri="{FF2B5EF4-FFF2-40B4-BE49-F238E27FC236}">
                <a16:creationId xmlns:a16="http://schemas.microsoft.com/office/drawing/2014/main" id="{81240319-4EC4-46C7-AAF3-27670BF6017E}"/>
              </a:ext>
            </a:extLst>
          </p:cNvPr>
          <p:cNvSpPr>
            <a:spLocks noGrp="1"/>
          </p:cNvSpPr>
          <p:nvPr>
            <p:ph type="sldNum" sz="quarter" idx="12"/>
          </p:nvPr>
        </p:nvSpPr>
        <p:spPr/>
        <p:txBody>
          <a:bodyPr/>
          <a:lstStyle/>
          <a:p>
            <a:fld id="{23AA811B-2EBD-4900-905E-5BE206449611}" type="slidenum">
              <a:rPr lang="da-DK" smtClean="0"/>
              <a:pPr/>
              <a:t>23</a:t>
            </a:fld>
            <a:endParaRPr lang="da-DK" dirty="0"/>
          </a:p>
        </p:txBody>
      </p:sp>
      <p:pic>
        <p:nvPicPr>
          <p:cNvPr id="7" name="Billede 6">
            <a:extLst>
              <a:ext uri="{FF2B5EF4-FFF2-40B4-BE49-F238E27FC236}">
                <a16:creationId xmlns:a16="http://schemas.microsoft.com/office/drawing/2014/main" id="{19898344-D767-43ED-A0BC-11E4EA2FFB1D}"/>
              </a:ext>
            </a:extLst>
          </p:cNvPr>
          <p:cNvPicPr>
            <a:picLocks noChangeAspect="1"/>
          </p:cNvPicPr>
          <p:nvPr/>
        </p:nvPicPr>
        <p:blipFill rotWithShape="1">
          <a:blip r:embed="rId2"/>
          <a:srcRect r="31217"/>
          <a:stretch/>
        </p:blipFill>
        <p:spPr>
          <a:xfrm>
            <a:off x="610828" y="2337170"/>
            <a:ext cx="6985275" cy="3272481"/>
          </a:xfrm>
          <a:prstGeom prst="rect">
            <a:avLst/>
          </a:prstGeom>
        </p:spPr>
      </p:pic>
      <p:sp>
        <p:nvSpPr>
          <p:cNvPr id="9" name="Undertitel 8">
            <a:extLst>
              <a:ext uri="{FF2B5EF4-FFF2-40B4-BE49-F238E27FC236}">
                <a16:creationId xmlns:a16="http://schemas.microsoft.com/office/drawing/2014/main" id="{EAB5CEB9-2011-4DB0-A4D2-16BCC4FF26BA}"/>
              </a:ext>
            </a:extLst>
          </p:cNvPr>
          <p:cNvSpPr>
            <a:spLocks noGrp="1"/>
          </p:cNvSpPr>
          <p:nvPr>
            <p:ph type="subTitle" idx="14"/>
          </p:nvPr>
        </p:nvSpPr>
        <p:spPr>
          <a:xfrm>
            <a:off x="536887" y="912926"/>
            <a:ext cx="11109600" cy="288000"/>
          </a:xfrm>
        </p:spPr>
        <p:txBody>
          <a:bodyPr>
            <a:normAutofit/>
          </a:bodyPr>
          <a:lstStyle/>
          <a:p>
            <a:pPr>
              <a:buNone/>
            </a:pPr>
            <a:r>
              <a:rPr lang="da-DK" dirty="0"/>
              <a:t>Periodiseret anlægstilskud – langfristet gældsforpligtelse</a:t>
            </a:r>
          </a:p>
        </p:txBody>
      </p:sp>
    </p:spTree>
    <p:extLst>
      <p:ext uri="{BB962C8B-B14F-4D97-AF65-F5344CB8AC3E}">
        <p14:creationId xmlns:p14="http://schemas.microsoft.com/office/powerpoint/2010/main" val="45540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D9A9-0BF1-82E5-1E57-7027CF7D4D15}"/>
            </a:ext>
          </a:extLst>
        </p:cNvPr>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5CA8648F-5303-8F2C-7623-10EC0537C5EC}"/>
              </a:ext>
            </a:extLst>
          </p:cNvPr>
          <p:cNvSpPr>
            <a:spLocks noGrp="1"/>
          </p:cNvSpPr>
          <p:nvPr>
            <p:ph type="body" sz="quarter" idx="31"/>
          </p:nvPr>
        </p:nvSpPr>
        <p:spPr/>
        <p:txBody>
          <a:bodyPr/>
          <a:lstStyle/>
          <a:p>
            <a:endParaRPr lang="da-DK" dirty="0"/>
          </a:p>
        </p:txBody>
      </p:sp>
      <p:sp>
        <p:nvSpPr>
          <p:cNvPr id="6" name="Titel 5">
            <a:extLst>
              <a:ext uri="{FF2B5EF4-FFF2-40B4-BE49-F238E27FC236}">
                <a16:creationId xmlns:a16="http://schemas.microsoft.com/office/drawing/2014/main" id="{7BA61BAD-72A5-362D-586E-700DA559B45A}"/>
              </a:ext>
            </a:extLst>
          </p:cNvPr>
          <p:cNvSpPr>
            <a:spLocks noGrp="1"/>
          </p:cNvSpPr>
          <p:nvPr>
            <p:ph type="ctrTitle"/>
          </p:nvPr>
        </p:nvSpPr>
        <p:spPr/>
        <p:txBody>
          <a:bodyPr/>
          <a:lstStyle/>
          <a:p>
            <a:r>
              <a:rPr lang="da-DK" sz="2800" dirty="0"/>
              <a:t>Faldgruber – balanceposter</a:t>
            </a:r>
            <a:br>
              <a:rPr lang="da-DK" sz="1600" b="1" dirty="0"/>
            </a:br>
            <a:endParaRPr lang="da-DK" dirty="0"/>
          </a:p>
        </p:txBody>
      </p:sp>
      <p:sp>
        <p:nvSpPr>
          <p:cNvPr id="7" name="Pladsholder til tekst 6">
            <a:extLst>
              <a:ext uri="{FF2B5EF4-FFF2-40B4-BE49-F238E27FC236}">
                <a16:creationId xmlns:a16="http://schemas.microsoft.com/office/drawing/2014/main" id="{9E9E4D48-76B3-B148-35BD-10D238F45ED4}"/>
              </a:ext>
            </a:extLst>
          </p:cNvPr>
          <p:cNvSpPr>
            <a:spLocks noGrp="1"/>
          </p:cNvSpPr>
          <p:nvPr>
            <p:ph type="body" sz="quarter" idx="20"/>
          </p:nvPr>
        </p:nvSpPr>
        <p:spPr/>
        <p:txBody>
          <a:bodyPr/>
          <a:lstStyle/>
          <a:p>
            <a:endParaRPr lang="da-DK"/>
          </a:p>
        </p:txBody>
      </p:sp>
      <p:sp>
        <p:nvSpPr>
          <p:cNvPr id="8" name="Pladsholder til tekst 7">
            <a:extLst>
              <a:ext uri="{FF2B5EF4-FFF2-40B4-BE49-F238E27FC236}">
                <a16:creationId xmlns:a16="http://schemas.microsoft.com/office/drawing/2014/main" id="{7679EE4F-FD59-52A5-4200-2ADE3770EA36}"/>
              </a:ext>
            </a:extLst>
          </p:cNvPr>
          <p:cNvSpPr>
            <a:spLocks noGrp="1"/>
          </p:cNvSpPr>
          <p:nvPr>
            <p:ph type="body" sz="quarter" idx="25"/>
          </p:nvPr>
        </p:nvSpPr>
        <p:spPr/>
        <p:txBody>
          <a:bodyPr/>
          <a:lstStyle/>
          <a:p>
            <a:endParaRPr lang="da-DK"/>
          </a:p>
        </p:txBody>
      </p:sp>
      <p:sp>
        <p:nvSpPr>
          <p:cNvPr id="4" name="Pladsholder til sidefod 3">
            <a:extLst>
              <a:ext uri="{FF2B5EF4-FFF2-40B4-BE49-F238E27FC236}">
                <a16:creationId xmlns:a16="http://schemas.microsoft.com/office/drawing/2014/main" id="{709295F3-844C-CF38-C32B-4477387F84FA}"/>
              </a:ext>
            </a:extLst>
          </p:cNvPr>
          <p:cNvSpPr>
            <a:spLocks noGrp="1"/>
          </p:cNvSpPr>
          <p:nvPr>
            <p:ph type="ftr" sz="quarter" idx="33"/>
          </p:nvPr>
        </p:nvSpPr>
        <p:spPr/>
        <p:txBody>
          <a:bodyPr/>
          <a:lstStyle/>
          <a:p>
            <a:r>
              <a:rPr lang="da-DK"/>
              <a:t>April  2026 | KOMiT Brugerkonference 2026</a:t>
            </a:r>
          </a:p>
        </p:txBody>
      </p:sp>
      <p:sp>
        <p:nvSpPr>
          <p:cNvPr id="5" name="Pladsholder til slidenummer 4">
            <a:extLst>
              <a:ext uri="{FF2B5EF4-FFF2-40B4-BE49-F238E27FC236}">
                <a16:creationId xmlns:a16="http://schemas.microsoft.com/office/drawing/2014/main" id="{36578BD8-2201-D8F1-47C1-D97D3B36D99E}"/>
              </a:ext>
            </a:extLst>
          </p:cNvPr>
          <p:cNvSpPr>
            <a:spLocks noGrp="1"/>
          </p:cNvSpPr>
          <p:nvPr>
            <p:ph type="sldNum" sz="quarter" idx="34"/>
          </p:nvPr>
        </p:nvSpPr>
        <p:spPr/>
        <p:txBody>
          <a:bodyPr/>
          <a:lstStyle/>
          <a:p>
            <a:fld id="{6957AAC8-73CF-4A83-8C52-C1286B230FF5}" type="slidenum">
              <a:rPr lang="da-DK" smtClean="0"/>
              <a:t>24</a:t>
            </a:fld>
            <a:endParaRPr lang="da-DK"/>
          </a:p>
        </p:txBody>
      </p:sp>
    </p:spTree>
    <p:extLst>
      <p:ext uri="{BB962C8B-B14F-4D97-AF65-F5344CB8AC3E}">
        <p14:creationId xmlns:p14="http://schemas.microsoft.com/office/powerpoint/2010/main" val="335114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410A-461A-824A-DF2C-6AFCCEFD6D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29DCD4-D0B6-FD3E-1521-BB37796E22E8}"/>
              </a:ext>
            </a:extLst>
          </p:cNvPr>
          <p:cNvSpPr>
            <a:spLocks noGrp="1"/>
          </p:cNvSpPr>
          <p:nvPr>
            <p:ph type="title"/>
          </p:nvPr>
        </p:nvSpPr>
        <p:spPr/>
        <p:txBody>
          <a:bodyPr/>
          <a:lstStyle/>
          <a:p>
            <a:r>
              <a:rPr lang="da-DK" dirty="0"/>
              <a:t>Periodiseringer</a:t>
            </a:r>
          </a:p>
        </p:txBody>
      </p:sp>
      <p:sp>
        <p:nvSpPr>
          <p:cNvPr id="3" name="Pladsholder til indhold 2">
            <a:extLst>
              <a:ext uri="{FF2B5EF4-FFF2-40B4-BE49-F238E27FC236}">
                <a16:creationId xmlns:a16="http://schemas.microsoft.com/office/drawing/2014/main" id="{ED8BA353-D00C-630F-A951-A16D222DE073}"/>
              </a:ext>
            </a:extLst>
          </p:cNvPr>
          <p:cNvSpPr>
            <a:spLocks noGrp="1"/>
          </p:cNvSpPr>
          <p:nvPr>
            <p:ph idx="1"/>
          </p:nvPr>
        </p:nvSpPr>
        <p:spPr>
          <a:xfrm>
            <a:off x="540000" y="1255059"/>
            <a:ext cx="11106487" cy="5061604"/>
          </a:xfrm>
        </p:spPr>
        <p:txBody>
          <a:bodyPr/>
          <a:lstStyle/>
          <a:p>
            <a:r>
              <a:rPr lang="da-DK" sz="2000" b="1" dirty="0"/>
              <a:t>Indtægt vedrører 2026 men indbetaling kommer i 2027</a:t>
            </a:r>
          </a:p>
          <a:p>
            <a:pPr lvl="1"/>
            <a:r>
              <a:rPr lang="da-DK" sz="1800" dirty="0"/>
              <a:t>Tilgodehavende (eksempelvis lønrefusioner for 2026 modtaget 2027)</a:t>
            </a:r>
          </a:p>
          <a:p>
            <a:pPr lvl="1"/>
            <a:r>
              <a:rPr lang="da-DK" sz="1800" dirty="0"/>
              <a:t>Debitorer – faktura er dateret i 2026</a:t>
            </a:r>
          </a:p>
          <a:p>
            <a:r>
              <a:rPr lang="da-DK" sz="2000" b="1" dirty="0"/>
              <a:t>Udgift vedrører 2026 men betaling foretages i 2027</a:t>
            </a:r>
          </a:p>
          <a:p>
            <a:pPr lvl="1"/>
            <a:r>
              <a:rPr lang="da-DK" sz="1800" dirty="0"/>
              <a:t>Skyldige poster (eksempelvis afsat årsopgørelse på el)</a:t>
            </a:r>
          </a:p>
          <a:p>
            <a:pPr lvl="1"/>
            <a:r>
              <a:rPr lang="da-DK" sz="1800" dirty="0"/>
              <a:t>Kreditorer – faktura er dateret i 2026</a:t>
            </a:r>
          </a:p>
          <a:p>
            <a:r>
              <a:rPr lang="da-DK" sz="2000" b="1" dirty="0"/>
              <a:t>Indbetaling kommer i 2026 men vedrører 2027</a:t>
            </a:r>
          </a:p>
          <a:p>
            <a:pPr lvl="1"/>
            <a:r>
              <a:rPr lang="da-DK" sz="1800" dirty="0"/>
              <a:t>Forudmodtagne indtægter (eksempelvis statstilskud januar 2027)</a:t>
            </a:r>
          </a:p>
          <a:p>
            <a:r>
              <a:rPr lang="da-DK" sz="2000" b="1" dirty="0"/>
              <a:t>Betaling foretages i 2026 men vedrører 2027</a:t>
            </a:r>
          </a:p>
          <a:p>
            <a:pPr lvl="1"/>
            <a:r>
              <a:rPr lang="da-DK" sz="1800" dirty="0"/>
              <a:t>Forudbetalte omkostninger (eksempelvis forsikringer – betalt for 1/8 26 – 31/7 27 – heraf er 1/1 27 – 31/7 27 forudbetalt)</a:t>
            </a:r>
          </a:p>
          <a:p>
            <a:pPr lvl="1"/>
            <a:endParaRPr lang="da-DK" sz="1800" dirty="0"/>
          </a:p>
          <a:p>
            <a:pPr lvl="1"/>
            <a:endParaRPr lang="da-DK" sz="1400" dirty="0"/>
          </a:p>
          <a:p>
            <a:pPr lvl="1"/>
            <a:endParaRPr lang="da-DK" dirty="0"/>
          </a:p>
          <a:p>
            <a:endParaRPr lang="da-DK" dirty="0"/>
          </a:p>
        </p:txBody>
      </p:sp>
      <p:sp>
        <p:nvSpPr>
          <p:cNvPr id="5" name="Pladsholder til sidefod 4">
            <a:extLst>
              <a:ext uri="{FF2B5EF4-FFF2-40B4-BE49-F238E27FC236}">
                <a16:creationId xmlns:a16="http://schemas.microsoft.com/office/drawing/2014/main" id="{50713842-79B2-2EE8-D4C8-F3215285BC68}"/>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465B88EF-F8DA-A2E7-0508-82BADCE492C4}"/>
              </a:ext>
            </a:extLst>
          </p:cNvPr>
          <p:cNvSpPr>
            <a:spLocks noGrp="1"/>
          </p:cNvSpPr>
          <p:nvPr>
            <p:ph type="sldNum" sz="quarter" idx="12"/>
          </p:nvPr>
        </p:nvSpPr>
        <p:spPr/>
        <p:txBody>
          <a:bodyPr/>
          <a:lstStyle/>
          <a:p>
            <a:fld id="{23AA811B-2EBD-4900-905E-5BE206449611}" type="slidenum">
              <a:rPr lang="da-DK" smtClean="0"/>
              <a:pPr/>
              <a:t>25</a:t>
            </a:fld>
            <a:endParaRPr lang="da-DK" dirty="0"/>
          </a:p>
        </p:txBody>
      </p:sp>
    </p:spTree>
    <p:extLst>
      <p:ext uri="{BB962C8B-B14F-4D97-AF65-F5344CB8AC3E}">
        <p14:creationId xmlns:p14="http://schemas.microsoft.com/office/powerpoint/2010/main" val="288303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493E3-8C0C-A4E9-5CA8-36DF526950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B2EF15-27C2-B927-2601-42EB826430B5}"/>
              </a:ext>
            </a:extLst>
          </p:cNvPr>
          <p:cNvSpPr>
            <a:spLocks noGrp="1"/>
          </p:cNvSpPr>
          <p:nvPr>
            <p:ph type="title"/>
          </p:nvPr>
        </p:nvSpPr>
        <p:spPr/>
        <p:txBody>
          <a:bodyPr/>
          <a:lstStyle/>
          <a:p>
            <a:r>
              <a:rPr lang="da-DK" dirty="0"/>
              <a:t>Balancen</a:t>
            </a:r>
          </a:p>
        </p:txBody>
      </p:sp>
      <p:sp>
        <p:nvSpPr>
          <p:cNvPr id="3" name="Pladsholder til indhold 2">
            <a:extLst>
              <a:ext uri="{FF2B5EF4-FFF2-40B4-BE49-F238E27FC236}">
                <a16:creationId xmlns:a16="http://schemas.microsoft.com/office/drawing/2014/main" id="{8B68AEF1-6CF6-5CDB-959E-AF04F38FE8BF}"/>
              </a:ext>
            </a:extLst>
          </p:cNvPr>
          <p:cNvSpPr>
            <a:spLocks noGrp="1"/>
          </p:cNvSpPr>
          <p:nvPr>
            <p:ph idx="1"/>
          </p:nvPr>
        </p:nvSpPr>
        <p:spPr>
          <a:xfrm>
            <a:off x="540000" y="1255059"/>
            <a:ext cx="11106487" cy="5061604"/>
          </a:xfrm>
        </p:spPr>
        <p:txBody>
          <a:bodyPr/>
          <a:lstStyle/>
          <a:p>
            <a:r>
              <a:rPr lang="da-DK" sz="2000" b="1" dirty="0"/>
              <a:t>Er lister skrevet ud på det korrekte tidspunkt?</a:t>
            </a:r>
          </a:p>
          <a:p>
            <a:pPr lvl="1"/>
            <a:r>
              <a:rPr lang="da-DK" sz="1800" dirty="0"/>
              <a:t>Debitorlister stemmer ikke til finans</a:t>
            </a:r>
          </a:p>
          <a:p>
            <a:pPr lvl="1"/>
            <a:r>
              <a:rPr lang="da-DK" sz="1800" dirty="0"/>
              <a:t>Kreditorliste stemmer ikke til finans</a:t>
            </a:r>
          </a:p>
          <a:p>
            <a:pPr lvl="1"/>
            <a:r>
              <a:rPr lang="da-DK" sz="1800" dirty="0" err="1"/>
              <a:t>Depositaliste</a:t>
            </a:r>
            <a:r>
              <a:rPr lang="da-DK" sz="1800" dirty="0"/>
              <a:t> stemmer ikke til finans</a:t>
            </a:r>
          </a:p>
          <a:p>
            <a:pPr lvl="1"/>
            <a:endParaRPr lang="da-DK" sz="1800" dirty="0"/>
          </a:p>
          <a:p>
            <a:r>
              <a:rPr lang="da-DK" sz="2000" b="1" dirty="0"/>
              <a:t>Er gæld til leverandører af varer og tjenesteydelser adskilt fra anden gæld, øvrig</a:t>
            </a:r>
            <a:r>
              <a:rPr lang="da-DK" sz="2000" dirty="0"/>
              <a:t>?</a:t>
            </a:r>
          </a:p>
          <a:p>
            <a:pPr lvl="1"/>
            <a:r>
              <a:rPr lang="da-DK" sz="1800" dirty="0"/>
              <a:t>Mellemregning med medarbejdere</a:t>
            </a:r>
          </a:p>
          <a:p>
            <a:pPr lvl="1"/>
            <a:r>
              <a:rPr lang="da-DK" sz="1800" dirty="0" err="1"/>
              <a:t>Mastercard</a:t>
            </a:r>
            <a:endParaRPr lang="da-DK" sz="1800" dirty="0"/>
          </a:p>
          <a:p>
            <a:pPr lvl="1"/>
            <a:r>
              <a:rPr lang="da-DK" sz="1800" dirty="0"/>
              <a:t>Skyldige lønposter</a:t>
            </a:r>
          </a:p>
          <a:p>
            <a:pPr lvl="1"/>
            <a:r>
              <a:rPr lang="da-DK" sz="1800" dirty="0"/>
              <a:t>Refusioner</a:t>
            </a:r>
          </a:p>
          <a:p>
            <a:pPr lvl="1"/>
            <a:endParaRPr lang="da-DK" sz="1400" dirty="0"/>
          </a:p>
          <a:p>
            <a:pPr lvl="1"/>
            <a:endParaRPr lang="da-DK" dirty="0"/>
          </a:p>
          <a:p>
            <a:endParaRPr lang="da-DK" dirty="0"/>
          </a:p>
        </p:txBody>
      </p:sp>
      <p:sp>
        <p:nvSpPr>
          <p:cNvPr id="5" name="Pladsholder til sidefod 4">
            <a:extLst>
              <a:ext uri="{FF2B5EF4-FFF2-40B4-BE49-F238E27FC236}">
                <a16:creationId xmlns:a16="http://schemas.microsoft.com/office/drawing/2014/main" id="{89C55D4D-F11E-7FE2-EC5E-3C5E75519B20}"/>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056B4041-04DA-8AA6-7ECF-DFEB576EFA3A}"/>
              </a:ext>
            </a:extLst>
          </p:cNvPr>
          <p:cNvSpPr>
            <a:spLocks noGrp="1"/>
          </p:cNvSpPr>
          <p:nvPr>
            <p:ph type="sldNum" sz="quarter" idx="12"/>
          </p:nvPr>
        </p:nvSpPr>
        <p:spPr/>
        <p:txBody>
          <a:bodyPr/>
          <a:lstStyle/>
          <a:p>
            <a:fld id="{23AA811B-2EBD-4900-905E-5BE206449611}" type="slidenum">
              <a:rPr lang="da-DK" smtClean="0"/>
              <a:pPr/>
              <a:t>26</a:t>
            </a:fld>
            <a:endParaRPr lang="da-DK" dirty="0"/>
          </a:p>
        </p:txBody>
      </p:sp>
    </p:spTree>
    <p:extLst>
      <p:ext uri="{BB962C8B-B14F-4D97-AF65-F5344CB8AC3E}">
        <p14:creationId xmlns:p14="http://schemas.microsoft.com/office/powerpoint/2010/main" val="247212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tekst 12">
            <a:extLst>
              <a:ext uri="{FF2B5EF4-FFF2-40B4-BE49-F238E27FC236}">
                <a16:creationId xmlns:a16="http://schemas.microsoft.com/office/drawing/2014/main" id="{DBAC4BDE-67BF-427B-6ED7-A6ACC4F541FC}"/>
              </a:ext>
            </a:extLst>
          </p:cNvPr>
          <p:cNvSpPr>
            <a:spLocks noGrp="1"/>
          </p:cNvSpPr>
          <p:nvPr>
            <p:ph type="body" sz="quarter" idx="31"/>
          </p:nvPr>
        </p:nvSpPr>
        <p:spPr/>
        <p:txBody>
          <a:bodyPr/>
          <a:lstStyle/>
          <a:p>
            <a:endParaRPr lang="da-DK" dirty="0"/>
          </a:p>
        </p:txBody>
      </p:sp>
      <p:sp>
        <p:nvSpPr>
          <p:cNvPr id="10" name="Titel 9">
            <a:extLst>
              <a:ext uri="{FF2B5EF4-FFF2-40B4-BE49-F238E27FC236}">
                <a16:creationId xmlns:a16="http://schemas.microsoft.com/office/drawing/2014/main" id="{99698860-35ED-F557-9B80-4C6F0454D916}"/>
              </a:ext>
            </a:extLst>
          </p:cNvPr>
          <p:cNvSpPr>
            <a:spLocks noGrp="1"/>
          </p:cNvSpPr>
          <p:nvPr>
            <p:ph type="ctrTitle"/>
          </p:nvPr>
        </p:nvSpPr>
        <p:spPr/>
        <p:txBody>
          <a:bodyPr/>
          <a:lstStyle/>
          <a:p>
            <a:r>
              <a:rPr lang="da-DK" dirty="0"/>
              <a:t>Faldgruber - donationer – hvordan skal de opdeles</a:t>
            </a:r>
          </a:p>
        </p:txBody>
      </p:sp>
      <p:sp>
        <p:nvSpPr>
          <p:cNvPr id="11" name="Pladsholder til tekst 10">
            <a:extLst>
              <a:ext uri="{FF2B5EF4-FFF2-40B4-BE49-F238E27FC236}">
                <a16:creationId xmlns:a16="http://schemas.microsoft.com/office/drawing/2014/main" id="{A3BFA569-9260-00D0-EF9A-920A96993119}"/>
              </a:ext>
            </a:extLst>
          </p:cNvPr>
          <p:cNvSpPr>
            <a:spLocks noGrp="1"/>
          </p:cNvSpPr>
          <p:nvPr>
            <p:ph type="body" sz="quarter" idx="20"/>
          </p:nvPr>
        </p:nvSpPr>
        <p:spPr/>
        <p:txBody>
          <a:bodyPr/>
          <a:lstStyle/>
          <a:p>
            <a:endParaRPr lang="da-DK"/>
          </a:p>
        </p:txBody>
      </p:sp>
      <p:sp>
        <p:nvSpPr>
          <p:cNvPr id="12" name="Pladsholder til tekst 11">
            <a:extLst>
              <a:ext uri="{FF2B5EF4-FFF2-40B4-BE49-F238E27FC236}">
                <a16:creationId xmlns:a16="http://schemas.microsoft.com/office/drawing/2014/main" id="{C008F172-181B-5417-809A-5DEDD9A860D0}"/>
              </a:ext>
            </a:extLst>
          </p:cNvPr>
          <p:cNvSpPr>
            <a:spLocks noGrp="1"/>
          </p:cNvSpPr>
          <p:nvPr>
            <p:ph type="body" sz="quarter" idx="25"/>
          </p:nvPr>
        </p:nvSpPr>
        <p:spPr/>
        <p:txBody>
          <a:bodyPr/>
          <a:lstStyle/>
          <a:p>
            <a:endParaRPr lang="da-DK"/>
          </a:p>
        </p:txBody>
      </p:sp>
      <p:sp>
        <p:nvSpPr>
          <p:cNvPr id="8" name="Pladsholder til sidefod 7">
            <a:extLst>
              <a:ext uri="{FF2B5EF4-FFF2-40B4-BE49-F238E27FC236}">
                <a16:creationId xmlns:a16="http://schemas.microsoft.com/office/drawing/2014/main" id="{C453CE59-0E8C-94E7-185E-CF640D319412}"/>
              </a:ext>
            </a:extLst>
          </p:cNvPr>
          <p:cNvSpPr>
            <a:spLocks noGrp="1"/>
          </p:cNvSpPr>
          <p:nvPr>
            <p:ph type="ftr" sz="quarter" idx="33"/>
          </p:nvPr>
        </p:nvSpPr>
        <p:spPr/>
        <p:txBody>
          <a:bodyPr/>
          <a:lstStyle/>
          <a:p>
            <a:r>
              <a:rPr lang="da-DK"/>
              <a:t>April  2026 | KOMiT Brugerkonference 2026</a:t>
            </a:r>
            <a:endParaRPr lang="da-DK" dirty="0"/>
          </a:p>
        </p:txBody>
      </p:sp>
      <p:sp>
        <p:nvSpPr>
          <p:cNvPr id="9" name="Pladsholder til slidenummer 8">
            <a:extLst>
              <a:ext uri="{FF2B5EF4-FFF2-40B4-BE49-F238E27FC236}">
                <a16:creationId xmlns:a16="http://schemas.microsoft.com/office/drawing/2014/main" id="{BFEC4F4A-938F-EF60-4123-853E30CBA2F5}"/>
              </a:ext>
            </a:extLst>
          </p:cNvPr>
          <p:cNvSpPr>
            <a:spLocks noGrp="1"/>
          </p:cNvSpPr>
          <p:nvPr>
            <p:ph type="sldNum" sz="quarter" idx="34"/>
          </p:nvPr>
        </p:nvSpPr>
        <p:spPr/>
        <p:txBody>
          <a:bodyPr/>
          <a:lstStyle/>
          <a:p>
            <a:fld id="{23AA811B-2EBD-4900-905E-5BE206449611}" type="slidenum">
              <a:rPr lang="da-DK" smtClean="0"/>
              <a:pPr/>
              <a:t>27</a:t>
            </a:fld>
            <a:endParaRPr lang="da-DK" dirty="0"/>
          </a:p>
        </p:txBody>
      </p:sp>
    </p:spTree>
    <p:extLst>
      <p:ext uri="{BB962C8B-B14F-4D97-AF65-F5344CB8AC3E}">
        <p14:creationId xmlns:p14="http://schemas.microsoft.com/office/powerpoint/2010/main" val="381150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C9E2-30C6-A765-BF48-9C595AA143D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BE36574-B2ED-EDD1-E3A2-B952A2D77E48}"/>
              </a:ext>
            </a:extLst>
          </p:cNvPr>
          <p:cNvSpPr>
            <a:spLocks noGrp="1"/>
          </p:cNvSpPr>
          <p:nvPr>
            <p:ph type="title"/>
          </p:nvPr>
        </p:nvSpPr>
        <p:spPr/>
        <p:txBody>
          <a:bodyPr/>
          <a:lstStyle/>
          <a:p>
            <a:r>
              <a:rPr lang="da-DK" dirty="0"/>
              <a:t>Donationer – hvordan skal de opdeles</a:t>
            </a:r>
          </a:p>
        </p:txBody>
      </p:sp>
      <p:sp>
        <p:nvSpPr>
          <p:cNvPr id="6" name="Pladsholder til indhold 5">
            <a:extLst>
              <a:ext uri="{FF2B5EF4-FFF2-40B4-BE49-F238E27FC236}">
                <a16:creationId xmlns:a16="http://schemas.microsoft.com/office/drawing/2014/main" id="{0156373F-6F27-38DD-7E39-453B29F7CD3F}"/>
              </a:ext>
            </a:extLst>
          </p:cNvPr>
          <p:cNvSpPr>
            <a:spLocks noGrp="1"/>
          </p:cNvSpPr>
          <p:nvPr>
            <p:ph idx="1"/>
          </p:nvPr>
        </p:nvSpPr>
        <p:spPr>
          <a:xfrm>
            <a:off x="540000" y="1139688"/>
            <a:ext cx="11106487" cy="5176976"/>
          </a:xfrm>
        </p:spPr>
        <p:txBody>
          <a:bodyPr>
            <a:normAutofit/>
          </a:bodyPr>
          <a:lstStyle/>
          <a:p>
            <a:r>
              <a:rPr lang="da-DK" b="1" dirty="0">
                <a:solidFill>
                  <a:schemeClr val="accent1"/>
                </a:solidFill>
              </a:rPr>
              <a:t>Må IKKE modregnes i</a:t>
            </a:r>
          </a:p>
          <a:p>
            <a:pPr lvl="1"/>
            <a:r>
              <a:rPr lang="da-DK" dirty="0"/>
              <a:t>Udgift</a:t>
            </a:r>
          </a:p>
          <a:p>
            <a:pPr lvl="1"/>
            <a:r>
              <a:rPr lang="da-DK" dirty="0"/>
              <a:t>Anlægsaktiv</a:t>
            </a:r>
          </a:p>
          <a:p>
            <a:pPr lvl="3"/>
            <a:endParaRPr lang="da-DK" dirty="0"/>
          </a:p>
        </p:txBody>
      </p:sp>
      <p:sp>
        <p:nvSpPr>
          <p:cNvPr id="3" name="Pladsholder til sidefod 2">
            <a:extLst>
              <a:ext uri="{FF2B5EF4-FFF2-40B4-BE49-F238E27FC236}">
                <a16:creationId xmlns:a16="http://schemas.microsoft.com/office/drawing/2014/main" id="{A939C137-25A0-761C-D076-C4CC421BE772}"/>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51F17FC0-501C-6B7B-A4CD-928965A545FD}"/>
              </a:ext>
            </a:extLst>
          </p:cNvPr>
          <p:cNvSpPr>
            <a:spLocks noGrp="1"/>
          </p:cNvSpPr>
          <p:nvPr>
            <p:ph type="sldNum" sz="quarter" idx="12"/>
          </p:nvPr>
        </p:nvSpPr>
        <p:spPr/>
        <p:txBody>
          <a:bodyPr/>
          <a:lstStyle/>
          <a:p>
            <a:fld id="{23AA811B-2EBD-4900-905E-5BE206449611}" type="slidenum">
              <a:rPr lang="da-DK" smtClean="0"/>
              <a:pPr/>
              <a:t>28</a:t>
            </a:fld>
            <a:endParaRPr lang="da-DK" dirty="0"/>
          </a:p>
        </p:txBody>
      </p:sp>
    </p:spTree>
    <p:extLst>
      <p:ext uri="{BB962C8B-B14F-4D97-AF65-F5344CB8AC3E}">
        <p14:creationId xmlns:p14="http://schemas.microsoft.com/office/powerpoint/2010/main" val="38938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BF1DEE3-74DB-4EA3-8B2F-2CF9DC8AF784}"/>
              </a:ext>
            </a:extLst>
          </p:cNvPr>
          <p:cNvSpPr>
            <a:spLocks noGrp="1"/>
          </p:cNvSpPr>
          <p:nvPr>
            <p:ph type="title"/>
          </p:nvPr>
        </p:nvSpPr>
        <p:spPr/>
        <p:txBody>
          <a:bodyPr/>
          <a:lstStyle/>
          <a:p>
            <a:r>
              <a:rPr lang="da-DK" dirty="0"/>
              <a:t>Donationer – hvordan skal de opdeles</a:t>
            </a:r>
          </a:p>
        </p:txBody>
      </p:sp>
      <p:sp>
        <p:nvSpPr>
          <p:cNvPr id="6" name="Pladsholder til indhold 5">
            <a:extLst>
              <a:ext uri="{FF2B5EF4-FFF2-40B4-BE49-F238E27FC236}">
                <a16:creationId xmlns:a16="http://schemas.microsoft.com/office/drawing/2014/main" id="{B3F16F52-5589-4304-8CA5-3E12F98488A2}"/>
              </a:ext>
            </a:extLst>
          </p:cNvPr>
          <p:cNvSpPr>
            <a:spLocks noGrp="1"/>
          </p:cNvSpPr>
          <p:nvPr>
            <p:ph idx="1"/>
          </p:nvPr>
        </p:nvSpPr>
        <p:spPr>
          <a:xfrm>
            <a:off x="905691" y="1172818"/>
            <a:ext cx="5063310" cy="5143846"/>
          </a:xfrm>
        </p:spPr>
        <p:txBody>
          <a:bodyPr>
            <a:normAutofit/>
          </a:bodyPr>
          <a:lstStyle/>
          <a:p>
            <a:r>
              <a:rPr lang="da-DK" b="1" dirty="0">
                <a:solidFill>
                  <a:schemeClr val="accent1"/>
                </a:solidFill>
              </a:rPr>
              <a:t>Drift</a:t>
            </a:r>
          </a:p>
          <a:p>
            <a:pPr lvl="1">
              <a:lnSpc>
                <a:spcPct val="100000"/>
              </a:lnSpc>
            </a:pPr>
            <a:r>
              <a:rPr lang="da-DK" dirty="0"/>
              <a:t>Andre indtægter</a:t>
            </a:r>
          </a:p>
          <a:p>
            <a:pPr lvl="2">
              <a:lnSpc>
                <a:spcPct val="100000"/>
              </a:lnSpc>
            </a:pPr>
            <a:r>
              <a:rPr lang="da-DK" dirty="0"/>
              <a:t>Donationer modtaget 2026, der ikke vedrører anlægsaktiver </a:t>
            </a:r>
          </a:p>
          <a:p>
            <a:pPr lvl="3">
              <a:lnSpc>
                <a:spcPct val="100000"/>
              </a:lnSpc>
            </a:pPr>
            <a:r>
              <a:rPr lang="da-DK" dirty="0"/>
              <a:t>Donationer, der vedrører årets drift eller ikke er formålsbestemt</a:t>
            </a:r>
          </a:p>
          <a:p>
            <a:pPr lvl="3">
              <a:lnSpc>
                <a:spcPct val="100000"/>
              </a:lnSpc>
            </a:pPr>
            <a:r>
              <a:rPr lang="da-DK" dirty="0"/>
              <a:t>Skal opdeles i</a:t>
            </a:r>
          </a:p>
          <a:p>
            <a:pPr lvl="4">
              <a:lnSpc>
                <a:spcPct val="100000"/>
              </a:lnSpc>
              <a:spcAft>
                <a:spcPts val="600"/>
              </a:spcAft>
            </a:pPr>
            <a:r>
              <a:rPr lang="da-DK" dirty="0"/>
              <a:t>Donation, skole</a:t>
            </a:r>
          </a:p>
          <a:p>
            <a:pPr lvl="4">
              <a:lnSpc>
                <a:spcPct val="100000"/>
              </a:lnSpc>
              <a:spcAft>
                <a:spcPts val="600"/>
              </a:spcAft>
            </a:pPr>
            <a:r>
              <a:rPr lang="da-DK" dirty="0"/>
              <a:t>Donation, skolefritidsordning</a:t>
            </a:r>
          </a:p>
          <a:p>
            <a:pPr lvl="4">
              <a:lnSpc>
                <a:spcPct val="100000"/>
              </a:lnSpc>
              <a:spcAft>
                <a:spcPts val="600"/>
              </a:spcAft>
            </a:pPr>
            <a:r>
              <a:rPr lang="da-DK" dirty="0"/>
              <a:t>Donation, dagtilbud</a:t>
            </a:r>
          </a:p>
          <a:p>
            <a:pPr lvl="4">
              <a:lnSpc>
                <a:spcPct val="100000"/>
              </a:lnSpc>
              <a:spcAft>
                <a:spcPts val="600"/>
              </a:spcAft>
            </a:pPr>
            <a:r>
              <a:rPr lang="da-DK" dirty="0"/>
              <a:t>Donation, heltidsskolefritidsordning</a:t>
            </a:r>
          </a:p>
          <a:p>
            <a:pPr lvl="2">
              <a:lnSpc>
                <a:spcPct val="100000"/>
              </a:lnSpc>
            </a:pPr>
            <a:r>
              <a:rPr lang="da-DK" dirty="0"/>
              <a:t>Donationer, modtaget tidligere år, der vedrører årets drift eller ikke er formålsbestemt</a:t>
            </a:r>
          </a:p>
          <a:p>
            <a:pPr lvl="1">
              <a:lnSpc>
                <a:spcPct val="100000"/>
              </a:lnSpc>
            </a:pPr>
            <a:r>
              <a:rPr lang="da-DK" dirty="0"/>
              <a:t>Afskrivninger</a:t>
            </a:r>
          </a:p>
          <a:p>
            <a:pPr lvl="2">
              <a:lnSpc>
                <a:spcPct val="100000"/>
              </a:lnSpc>
            </a:pPr>
            <a:r>
              <a:rPr lang="da-DK" dirty="0"/>
              <a:t>Modregning af årets indtægtsførsel af periodiseret anlægstilskud</a:t>
            </a:r>
          </a:p>
          <a:p>
            <a:pPr lvl="3"/>
            <a:endParaRPr lang="da-DK" dirty="0"/>
          </a:p>
        </p:txBody>
      </p:sp>
      <p:sp>
        <p:nvSpPr>
          <p:cNvPr id="2" name="Pladsholder til indhold 1">
            <a:extLst>
              <a:ext uri="{FF2B5EF4-FFF2-40B4-BE49-F238E27FC236}">
                <a16:creationId xmlns:a16="http://schemas.microsoft.com/office/drawing/2014/main" id="{2275343A-1D19-46F0-B93E-402A98AC0E01}"/>
              </a:ext>
            </a:extLst>
          </p:cNvPr>
          <p:cNvSpPr>
            <a:spLocks noGrp="1"/>
          </p:cNvSpPr>
          <p:nvPr>
            <p:ph sz="quarter" idx="14"/>
          </p:nvPr>
        </p:nvSpPr>
        <p:spPr>
          <a:xfrm>
            <a:off x="6221413" y="1172818"/>
            <a:ext cx="5429250" cy="4986627"/>
          </a:xfrm>
        </p:spPr>
        <p:txBody>
          <a:bodyPr>
            <a:normAutofit/>
          </a:bodyPr>
          <a:lstStyle/>
          <a:p>
            <a:r>
              <a:rPr lang="da-DK" b="1" dirty="0">
                <a:solidFill>
                  <a:schemeClr val="accent1"/>
                </a:solidFill>
              </a:rPr>
              <a:t>Balance</a:t>
            </a:r>
          </a:p>
          <a:p>
            <a:pPr lvl="1"/>
            <a:r>
              <a:rPr lang="da-DK" dirty="0"/>
              <a:t>Andre langfristede gældsforpligtelser</a:t>
            </a:r>
          </a:p>
          <a:p>
            <a:pPr lvl="2"/>
            <a:r>
              <a:rPr lang="da-DK" dirty="0"/>
              <a:t>Årets forudmodtagne donationer (til forbrug efter 1 år)</a:t>
            </a:r>
          </a:p>
          <a:p>
            <a:pPr lvl="2"/>
            <a:r>
              <a:rPr lang="da-DK" dirty="0"/>
              <a:t>Resterende del af forudmodtagne donationer fra tidligere år</a:t>
            </a:r>
          </a:p>
          <a:p>
            <a:pPr lvl="1"/>
            <a:r>
              <a:rPr lang="da-DK" dirty="0"/>
              <a:t>Periodiseret anlægstilskud</a:t>
            </a:r>
          </a:p>
          <a:p>
            <a:pPr lvl="2"/>
            <a:r>
              <a:rPr lang="da-DK" dirty="0"/>
              <a:t>Donationer til køb af anlæg</a:t>
            </a:r>
          </a:p>
          <a:p>
            <a:pPr lvl="2"/>
            <a:r>
              <a:rPr lang="da-DK" dirty="0"/>
              <a:t>Donationer indtægtsføres løbende i driften i samme takt som anlægsaktivet afskrives. Indtægten modregnes i afskrivningerne</a:t>
            </a:r>
          </a:p>
          <a:p>
            <a:pPr lvl="1"/>
            <a:r>
              <a:rPr lang="da-DK" dirty="0"/>
              <a:t>Periodeafgrænsningsposter (indtægter)</a:t>
            </a:r>
          </a:p>
          <a:p>
            <a:pPr lvl="2"/>
            <a:r>
              <a:rPr lang="da-DK" dirty="0"/>
              <a:t>Forudmodtagne donationer (til forbrug det kommende år)</a:t>
            </a:r>
          </a:p>
          <a:p>
            <a:endParaRPr lang="da-DK" dirty="0"/>
          </a:p>
        </p:txBody>
      </p:sp>
      <p:sp>
        <p:nvSpPr>
          <p:cNvPr id="4" name="Pladsholder til slidenummer 3">
            <a:extLst>
              <a:ext uri="{FF2B5EF4-FFF2-40B4-BE49-F238E27FC236}">
                <a16:creationId xmlns:a16="http://schemas.microsoft.com/office/drawing/2014/main" id="{B8C088A9-CE85-435F-937D-D52EBD450CDD}"/>
              </a:ext>
            </a:extLst>
          </p:cNvPr>
          <p:cNvSpPr>
            <a:spLocks noGrp="1"/>
          </p:cNvSpPr>
          <p:nvPr>
            <p:ph type="sldNum" sz="quarter" idx="12"/>
          </p:nvPr>
        </p:nvSpPr>
        <p:spPr/>
        <p:txBody>
          <a:bodyPr/>
          <a:lstStyle/>
          <a:p>
            <a:fld id="{23AA811B-2EBD-4900-905E-5BE206449611}" type="slidenum">
              <a:rPr lang="da-DK" smtClean="0"/>
              <a:pPr/>
              <a:t>29</a:t>
            </a:fld>
            <a:endParaRPr lang="da-DK" dirty="0"/>
          </a:p>
        </p:txBody>
      </p:sp>
      <p:sp>
        <p:nvSpPr>
          <p:cNvPr id="3" name="Pladsholder til sidefod 2">
            <a:extLst>
              <a:ext uri="{FF2B5EF4-FFF2-40B4-BE49-F238E27FC236}">
                <a16:creationId xmlns:a16="http://schemas.microsoft.com/office/drawing/2014/main" id="{0BDC72BC-CA2C-4BA5-821F-A802136941BA}"/>
              </a:ext>
            </a:extLst>
          </p:cNvPr>
          <p:cNvSpPr>
            <a:spLocks noGrp="1"/>
          </p:cNvSpPr>
          <p:nvPr>
            <p:ph type="ftr" sz="quarter" idx="11"/>
          </p:nvPr>
        </p:nvSpPr>
        <p:spPr/>
        <p:txBody>
          <a:bodyPr/>
          <a:lstStyle/>
          <a:p>
            <a:r>
              <a:rPr lang="da-DK"/>
              <a:t>April  2026 | KOMiT Brugerkonference 2026</a:t>
            </a:r>
            <a:endParaRPr lang="da-DK" dirty="0"/>
          </a:p>
        </p:txBody>
      </p:sp>
    </p:spTree>
    <p:extLst>
      <p:ext uri="{BB962C8B-B14F-4D97-AF65-F5344CB8AC3E}">
        <p14:creationId xmlns:p14="http://schemas.microsoft.com/office/powerpoint/2010/main" val="105327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D83FC0A-79F8-D687-E132-DC8731662CE2}"/>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5093E7EE-1E4E-552A-A263-7C78C2F417C2}"/>
              </a:ext>
            </a:extLst>
          </p:cNvPr>
          <p:cNvSpPr>
            <a:spLocks noGrp="1"/>
          </p:cNvSpPr>
          <p:nvPr>
            <p:ph type="ctrTitle"/>
          </p:nvPr>
        </p:nvSpPr>
        <p:spPr/>
        <p:txBody>
          <a:bodyPr/>
          <a:lstStyle/>
          <a:p>
            <a:r>
              <a:rPr lang="da-DK" dirty="0"/>
              <a:t>Den ”nye” bogføringslov</a:t>
            </a:r>
          </a:p>
        </p:txBody>
      </p:sp>
      <p:sp>
        <p:nvSpPr>
          <p:cNvPr id="4" name="Pladsholder til tekst 3">
            <a:extLst>
              <a:ext uri="{FF2B5EF4-FFF2-40B4-BE49-F238E27FC236}">
                <a16:creationId xmlns:a16="http://schemas.microsoft.com/office/drawing/2014/main" id="{175FD60D-D668-78DB-DEB0-C2E710BB5EF5}"/>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9F9FF185-BC7B-AAA3-E04F-FB3248AD5FEE}"/>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1B0E078B-19EB-1B0F-660A-20F0A82AAF58}"/>
              </a:ext>
            </a:extLst>
          </p:cNvPr>
          <p:cNvSpPr>
            <a:spLocks noGrp="1"/>
          </p:cNvSpPr>
          <p:nvPr>
            <p:ph type="ftr" sz="quarter" idx="33"/>
          </p:nvPr>
        </p:nvSpPr>
        <p:spPr/>
        <p:txBody>
          <a:bodyPr/>
          <a:lstStyle/>
          <a:p>
            <a:r>
              <a:rPr lang="da-DK"/>
              <a:t>April  2026 | KOMiT Brugerkonference 2026</a:t>
            </a:r>
            <a:endParaRPr lang="da-DK" dirty="0"/>
          </a:p>
        </p:txBody>
      </p:sp>
      <p:sp>
        <p:nvSpPr>
          <p:cNvPr id="8" name="Pladsholder til slidenummer 7">
            <a:extLst>
              <a:ext uri="{FF2B5EF4-FFF2-40B4-BE49-F238E27FC236}">
                <a16:creationId xmlns:a16="http://schemas.microsoft.com/office/drawing/2014/main" id="{B2A04FE5-4740-7C9E-0953-85D216163FDC}"/>
              </a:ext>
            </a:extLst>
          </p:cNvPr>
          <p:cNvSpPr>
            <a:spLocks noGrp="1"/>
          </p:cNvSpPr>
          <p:nvPr>
            <p:ph type="sldNum" sz="quarter" idx="34"/>
          </p:nvPr>
        </p:nvSpPr>
        <p:spPr/>
        <p:txBody>
          <a:bodyPr/>
          <a:lstStyle/>
          <a:p>
            <a:fld id="{23AA811B-2EBD-4900-905E-5BE206449611}" type="slidenum">
              <a:rPr lang="da-DK" smtClean="0"/>
              <a:pPr/>
              <a:t>3</a:t>
            </a:fld>
            <a:endParaRPr lang="da-DK" dirty="0"/>
          </a:p>
        </p:txBody>
      </p:sp>
    </p:spTree>
    <p:extLst>
      <p:ext uri="{BB962C8B-B14F-4D97-AF65-F5344CB8AC3E}">
        <p14:creationId xmlns:p14="http://schemas.microsoft.com/office/powerpoint/2010/main" val="1425569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2ED40-AB40-782A-4EA3-50E94381086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C66FBDA-EE1D-56EB-6C06-3100CDC743CC}"/>
              </a:ext>
            </a:extLst>
          </p:cNvPr>
          <p:cNvSpPr>
            <a:spLocks noGrp="1"/>
          </p:cNvSpPr>
          <p:nvPr>
            <p:ph type="title"/>
          </p:nvPr>
        </p:nvSpPr>
        <p:spPr/>
        <p:txBody>
          <a:bodyPr/>
          <a:lstStyle/>
          <a:p>
            <a:r>
              <a:rPr lang="da-DK" dirty="0"/>
              <a:t>Donationer – hvordan skal de opdeles</a:t>
            </a:r>
          </a:p>
        </p:txBody>
      </p:sp>
      <p:sp>
        <p:nvSpPr>
          <p:cNvPr id="6" name="Pladsholder til indhold 5">
            <a:extLst>
              <a:ext uri="{FF2B5EF4-FFF2-40B4-BE49-F238E27FC236}">
                <a16:creationId xmlns:a16="http://schemas.microsoft.com/office/drawing/2014/main" id="{22572581-1655-FD43-1A16-E7F33C8A17F3}"/>
              </a:ext>
            </a:extLst>
          </p:cNvPr>
          <p:cNvSpPr>
            <a:spLocks noGrp="1"/>
          </p:cNvSpPr>
          <p:nvPr>
            <p:ph idx="1"/>
          </p:nvPr>
        </p:nvSpPr>
        <p:spPr>
          <a:xfrm>
            <a:off x="940526" y="1150070"/>
            <a:ext cx="10705961" cy="5308330"/>
          </a:xfrm>
        </p:spPr>
        <p:txBody>
          <a:bodyPr>
            <a:normAutofit/>
          </a:bodyPr>
          <a:lstStyle/>
          <a:p>
            <a:r>
              <a:rPr lang="da-DK" b="1" dirty="0">
                <a:solidFill>
                  <a:schemeClr val="accent1"/>
                </a:solidFill>
              </a:rPr>
              <a:t>Fra 2024</a:t>
            </a:r>
          </a:p>
          <a:p>
            <a:pPr lvl="1"/>
            <a:r>
              <a:rPr lang="da-DK" sz="1800" dirty="0"/>
              <a:t>Ny linje i note 4</a:t>
            </a:r>
          </a:p>
          <a:p>
            <a:pPr lvl="2"/>
            <a:r>
              <a:rPr lang="da-DK" sz="1600" b="1" dirty="0">
                <a:solidFill>
                  <a:schemeClr val="accent1"/>
                </a:solidFill>
              </a:rPr>
              <a:t>Tilskud fra andre statslige myndigheder </a:t>
            </a:r>
            <a:r>
              <a:rPr lang="da-DK" sz="1600" dirty="0"/>
              <a:t>(for eksempel tilskud fra andre styrelser) </a:t>
            </a:r>
          </a:p>
          <a:p>
            <a:pPr lvl="1"/>
            <a:r>
              <a:rPr lang="da-DK" dirty="0"/>
              <a:t>Tilskud fra andre styrelser, der anvendes til periodiseret anlægstilskud skal stadig med i den særlige specifikation, men kan formodentligt samles i en linje</a:t>
            </a:r>
          </a:p>
          <a:p>
            <a:pPr lvl="1"/>
            <a:r>
              <a:rPr lang="da-DK" dirty="0"/>
              <a:t>Tilskud fra andre styrelser, der anvendes i de kommende år skal stadig med i den særlige specifikation, men kan formodentligt samles i en linje</a:t>
            </a:r>
          </a:p>
          <a:p>
            <a:pPr lvl="1"/>
            <a:endParaRPr lang="da-DK" dirty="0"/>
          </a:p>
          <a:p>
            <a:pPr lvl="2"/>
            <a:endParaRPr lang="da-DK" dirty="0"/>
          </a:p>
        </p:txBody>
      </p:sp>
      <p:sp>
        <p:nvSpPr>
          <p:cNvPr id="4" name="Pladsholder til slidenummer 3">
            <a:extLst>
              <a:ext uri="{FF2B5EF4-FFF2-40B4-BE49-F238E27FC236}">
                <a16:creationId xmlns:a16="http://schemas.microsoft.com/office/drawing/2014/main" id="{73C360E0-7DAC-FB0D-99B2-EE5A6FFAE8D9}"/>
              </a:ext>
            </a:extLst>
          </p:cNvPr>
          <p:cNvSpPr>
            <a:spLocks noGrp="1"/>
          </p:cNvSpPr>
          <p:nvPr>
            <p:ph type="sldNum" sz="quarter" idx="12"/>
          </p:nvPr>
        </p:nvSpPr>
        <p:spPr/>
        <p:txBody>
          <a:bodyPr/>
          <a:lstStyle/>
          <a:p>
            <a:fld id="{23AA811B-2EBD-4900-905E-5BE206449611}" type="slidenum">
              <a:rPr lang="da-DK" smtClean="0"/>
              <a:pPr/>
              <a:t>30</a:t>
            </a:fld>
            <a:endParaRPr lang="da-DK" dirty="0"/>
          </a:p>
        </p:txBody>
      </p:sp>
      <p:sp>
        <p:nvSpPr>
          <p:cNvPr id="2" name="Pladsholder til sidefod 1">
            <a:extLst>
              <a:ext uri="{FF2B5EF4-FFF2-40B4-BE49-F238E27FC236}">
                <a16:creationId xmlns:a16="http://schemas.microsoft.com/office/drawing/2014/main" id="{40954B2D-0C6E-21B8-9494-213AC0CDB25B}"/>
              </a:ext>
            </a:extLst>
          </p:cNvPr>
          <p:cNvSpPr>
            <a:spLocks noGrp="1"/>
          </p:cNvSpPr>
          <p:nvPr>
            <p:ph type="ftr" sz="quarter" idx="11"/>
          </p:nvPr>
        </p:nvSpPr>
        <p:spPr/>
        <p:txBody>
          <a:bodyPr/>
          <a:lstStyle/>
          <a:p>
            <a:r>
              <a:rPr lang="da-DK"/>
              <a:t>April  2026 | KOMiT Brugerkonference 2026</a:t>
            </a:r>
            <a:endParaRPr lang="da-DK" dirty="0"/>
          </a:p>
        </p:txBody>
      </p:sp>
    </p:spTree>
    <p:extLst>
      <p:ext uri="{BB962C8B-B14F-4D97-AF65-F5344CB8AC3E}">
        <p14:creationId xmlns:p14="http://schemas.microsoft.com/office/powerpoint/2010/main" val="352768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0CFEA-F210-29E6-23E3-527E94A6BBAD}"/>
            </a:ext>
          </a:extLst>
        </p:cNvPr>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58AC4799-72E4-B1D9-3FC4-2D2D12810658}"/>
              </a:ext>
            </a:extLst>
          </p:cNvPr>
          <p:cNvSpPr>
            <a:spLocks noGrp="1"/>
          </p:cNvSpPr>
          <p:nvPr>
            <p:ph type="body" sz="quarter" idx="31"/>
          </p:nvPr>
        </p:nvSpPr>
        <p:spPr/>
        <p:txBody>
          <a:bodyPr/>
          <a:lstStyle/>
          <a:p>
            <a:endParaRPr lang="da-DK" dirty="0"/>
          </a:p>
        </p:txBody>
      </p:sp>
      <p:sp>
        <p:nvSpPr>
          <p:cNvPr id="6" name="Titel 5">
            <a:extLst>
              <a:ext uri="{FF2B5EF4-FFF2-40B4-BE49-F238E27FC236}">
                <a16:creationId xmlns:a16="http://schemas.microsoft.com/office/drawing/2014/main" id="{20A328D7-67E4-2CAF-F9F8-930AC222FDD8}"/>
              </a:ext>
            </a:extLst>
          </p:cNvPr>
          <p:cNvSpPr>
            <a:spLocks noGrp="1"/>
          </p:cNvSpPr>
          <p:nvPr>
            <p:ph type="ctrTitle"/>
          </p:nvPr>
        </p:nvSpPr>
        <p:spPr/>
        <p:txBody>
          <a:bodyPr/>
          <a:lstStyle/>
          <a:p>
            <a:r>
              <a:rPr lang="da-DK" sz="2800" dirty="0"/>
              <a:t>Faldgruber - opgørelse af antal ansatte</a:t>
            </a:r>
            <a:br>
              <a:rPr lang="da-DK" sz="1600" b="1" dirty="0"/>
            </a:br>
            <a:endParaRPr lang="da-DK" dirty="0"/>
          </a:p>
        </p:txBody>
      </p:sp>
      <p:sp>
        <p:nvSpPr>
          <p:cNvPr id="7" name="Pladsholder til tekst 6">
            <a:extLst>
              <a:ext uri="{FF2B5EF4-FFF2-40B4-BE49-F238E27FC236}">
                <a16:creationId xmlns:a16="http://schemas.microsoft.com/office/drawing/2014/main" id="{1435F6A9-7859-5F52-C5DB-9898772357B3}"/>
              </a:ext>
            </a:extLst>
          </p:cNvPr>
          <p:cNvSpPr>
            <a:spLocks noGrp="1"/>
          </p:cNvSpPr>
          <p:nvPr>
            <p:ph type="body" sz="quarter" idx="20"/>
          </p:nvPr>
        </p:nvSpPr>
        <p:spPr/>
        <p:txBody>
          <a:bodyPr/>
          <a:lstStyle/>
          <a:p>
            <a:endParaRPr lang="da-DK"/>
          </a:p>
        </p:txBody>
      </p:sp>
      <p:sp>
        <p:nvSpPr>
          <p:cNvPr id="8" name="Pladsholder til tekst 7">
            <a:extLst>
              <a:ext uri="{FF2B5EF4-FFF2-40B4-BE49-F238E27FC236}">
                <a16:creationId xmlns:a16="http://schemas.microsoft.com/office/drawing/2014/main" id="{6FA0BBC1-A9DC-E855-CDDA-2E2EA7F7BA77}"/>
              </a:ext>
            </a:extLst>
          </p:cNvPr>
          <p:cNvSpPr>
            <a:spLocks noGrp="1"/>
          </p:cNvSpPr>
          <p:nvPr>
            <p:ph type="body" sz="quarter" idx="25"/>
          </p:nvPr>
        </p:nvSpPr>
        <p:spPr/>
        <p:txBody>
          <a:bodyPr/>
          <a:lstStyle/>
          <a:p>
            <a:endParaRPr lang="da-DK"/>
          </a:p>
        </p:txBody>
      </p:sp>
      <p:sp>
        <p:nvSpPr>
          <p:cNvPr id="4" name="Pladsholder til sidefod 3">
            <a:extLst>
              <a:ext uri="{FF2B5EF4-FFF2-40B4-BE49-F238E27FC236}">
                <a16:creationId xmlns:a16="http://schemas.microsoft.com/office/drawing/2014/main" id="{3D7DE6D9-F054-841D-84B7-D3AC532E2DAF}"/>
              </a:ext>
            </a:extLst>
          </p:cNvPr>
          <p:cNvSpPr>
            <a:spLocks noGrp="1"/>
          </p:cNvSpPr>
          <p:nvPr>
            <p:ph type="ftr" sz="quarter" idx="33"/>
          </p:nvPr>
        </p:nvSpPr>
        <p:spPr/>
        <p:txBody>
          <a:bodyPr/>
          <a:lstStyle/>
          <a:p>
            <a:r>
              <a:rPr lang="da-DK"/>
              <a:t>April  2026 | KOMiT Brugerkonference 2026</a:t>
            </a:r>
          </a:p>
        </p:txBody>
      </p:sp>
      <p:sp>
        <p:nvSpPr>
          <p:cNvPr id="5" name="Pladsholder til slidenummer 4">
            <a:extLst>
              <a:ext uri="{FF2B5EF4-FFF2-40B4-BE49-F238E27FC236}">
                <a16:creationId xmlns:a16="http://schemas.microsoft.com/office/drawing/2014/main" id="{15772909-8D6D-EFF8-6328-616B7DB46E6B}"/>
              </a:ext>
            </a:extLst>
          </p:cNvPr>
          <p:cNvSpPr>
            <a:spLocks noGrp="1"/>
          </p:cNvSpPr>
          <p:nvPr>
            <p:ph type="sldNum" sz="quarter" idx="34"/>
          </p:nvPr>
        </p:nvSpPr>
        <p:spPr/>
        <p:txBody>
          <a:bodyPr/>
          <a:lstStyle/>
          <a:p>
            <a:fld id="{6957AAC8-73CF-4A83-8C52-C1286B230FF5}" type="slidenum">
              <a:rPr lang="da-DK" smtClean="0"/>
              <a:t>31</a:t>
            </a:fld>
            <a:endParaRPr lang="da-DK"/>
          </a:p>
        </p:txBody>
      </p:sp>
    </p:spTree>
    <p:extLst>
      <p:ext uri="{BB962C8B-B14F-4D97-AF65-F5344CB8AC3E}">
        <p14:creationId xmlns:p14="http://schemas.microsoft.com/office/powerpoint/2010/main" val="4289989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D37AA-D78D-0596-57EC-26D2C71DF4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167890-180F-154B-5531-47C537CFCFFD}"/>
              </a:ext>
            </a:extLst>
          </p:cNvPr>
          <p:cNvSpPr>
            <a:spLocks noGrp="1"/>
          </p:cNvSpPr>
          <p:nvPr>
            <p:ph type="title"/>
          </p:nvPr>
        </p:nvSpPr>
        <p:spPr/>
        <p:txBody>
          <a:bodyPr/>
          <a:lstStyle/>
          <a:p>
            <a:r>
              <a:rPr lang="da-DK" dirty="0"/>
              <a:t>Opgørelse af antal ansatte</a:t>
            </a:r>
          </a:p>
        </p:txBody>
      </p:sp>
      <p:sp>
        <p:nvSpPr>
          <p:cNvPr id="3" name="Pladsholder til indhold 2">
            <a:extLst>
              <a:ext uri="{FF2B5EF4-FFF2-40B4-BE49-F238E27FC236}">
                <a16:creationId xmlns:a16="http://schemas.microsoft.com/office/drawing/2014/main" id="{E31ABAED-E5B5-9F06-283E-1A93E942CE01}"/>
              </a:ext>
            </a:extLst>
          </p:cNvPr>
          <p:cNvSpPr>
            <a:spLocks noGrp="1"/>
          </p:cNvSpPr>
          <p:nvPr>
            <p:ph idx="1"/>
          </p:nvPr>
        </p:nvSpPr>
        <p:spPr>
          <a:xfrm>
            <a:off x="540000" y="995081"/>
            <a:ext cx="11106487" cy="5540189"/>
          </a:xfrm>
        </p:spPr>
        <p:txBody>
          <a:bodyPr>
            <a:normAutofit/>
          </a:bodyPr>
          <a:lstStyle/>
          <a:p>
            <a:pPr marL="0" indent="0">
              <a:spcAft>
                <a:spcPts val="0"/>
              </a:spcAft>
              <a:buNone/>
            </a:pPr>
            <a:r>
              <a:rPr lang="da-DK" sz="2000" b="1" dirty="0">
                <a:solidFill>
                  <a:schemeClr val="accent1"/>
                </a:solidFill>
              </a:rPr>
              <a:t>Statens administration</a:t>
            </a:r>
          </a:p>
          <a:p>
            <a:pPr>
              <a:spcAft>
                <a:spcPts val="0"/>
              </a:spcAft>
            </a:pPr>
            <a:r>
              <a:rPr lang="da-DK" sz="2000" dirty="0"/>
              <a:t>Alle skal tælles med – dog ikke ansatte i dagtilbud (frie grundskoler)</a:t>
            </a:r>
          </a:p>
          <a:p>
            <a:pPr>
              <a:spcAft>
                <a:spcPts val="0"/>
              </a:spcAft>
            </a:pPr>
            <a:endParaRPr lang="da-DK" sz="2000" dirty="0"/>
          </a:p>
          <a:p>
            <a:pPr>
              <a:spcAft>
                <a:spcPts val="0"/>
              </a:spcAft>
            </a:pPr>
            <a:r>
              <a:rPr lang="da-DK" sz="2000" dirty="0"/>
              <a:t>HUSK – du kan anvende egen opgørelse;-)</a:t>
            </a:r>
          </a:p>
          <a:p>
            <a:endParaRPr lang="da-DK" dirty="0"/>
          </a:p>
        </p:txBody>
      </p:sp>
      <p:sp>
        <p:nvSpPr>
          <p:cNvPr id="4" name="Pladsholder til sidefod 3">
            <a:extLst>
              <a:ext uri="{FF2B5EF4-FFF2-40B4-BE49-F238E27FC236}">
                <a16:creationId xmlns:a16="http://schemas.microsoft.com/office/drawing/2014/main" id="{6047ECF6-8AC5-F9EF-ADB4-48A76052A7AD}"/>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7909C563-AF26-BEEE-4D74-D4326FD8F9F4}"/>
              </a:ext>
            </a:extLst>
          </p:cNvPr>
          <p:cNvSpPr>
            <a:spLocks noGrp="1"/>
          </p:cNvSpPr>
          <p:nvPr>
            <p:ph type="sldNum" sz="quarter" idx="12"/>
          </p:nvPr>
        </p:nvSpPr>
        <p:spPr/>
        <p:txBody>
          <a:bodyPr/>
          <a:lstStyle/>
          <a:p>
            <a:fld id="{23AA811B-2EBD-4900-905E-5BE206449611}" type="slidenum">
              <a:rPr lang="da-DK" smtClean="0"/>
              <a:pPr/>
              <a:t>32</a:t>
            </a:fld>
            <a:endParaRPr lang="da-DK" dirty="0"/>
          </a:p>
        </p:txBody>
      </p:sp>
    </p:spTree>
    <p:extLst>
      <p:ext uri="{BB962C8B-B14F-4D97-AF65-F5344CB8AC3E}">
        <p14:creationId xmlns:p14="http://schemas.microsoft.com/office/powerpoint/2010/main" val="2829005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EBAF-083A-CA42-3408-7561FD6E88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959CF9-CC40-E974-82DF-58DC966693E8}"/>
              </a:ext>
            </a:extLst>
          </p:cNvPr>
          <p:cNvSpPr>
            <a:spLocks noGrp="1"/>
          </p:cNvSpPr>
          <p:nvPr>
            <p:ph type="title"/>
          </p:nvPr>
        </p:nvSpPr>
        <p:spPr/>
        <p:txBody>
          <a:bodyPr/>
          <a:lstStyle/>
          <a:p>
            <a:r>
              <a:rPr lang="da-DK" dirty="0"/>
              <a:t>Opgørelse af antal ansatte</a:t>
            </a:r>
          </a:p>
        </p:txBody>
      </p:sp>
      <p:sp>
        <p:nvSpPr>
          <p:cNvPr id="3" name="Pladsholder til indhold 2">
            <a:extLst>
              <a:ext uri="{FF2B5EF4-FFF2-40B4-BE49-F238E27FC236}">
                <a16:creationId xmlns:a16="http://schemas.microsoft.com/office/drawing/2014/main" id="{1D714BD0-0742-2B76-A1EE-F26A2C0F18BF}"/>
              </a:ext>
            </a:extLst>
          </p:cNvPr>
          <p:cNvSpPr>
            <a:spLocks noGrp="1"/>
          </p:cNvSpPr>
          <p:nvPr>
            <p:ph idx="1"/>
          </p:nvPr>
        </p:nvSpPr>
        <p:spPr>
          <a:xfrm>
            <a:off x="540000" y="959225"/>
            <a:ext cx="11106487" cy="5679175"/>
          </a:xfrm>
        </p:spPr>
        <p:txBody>
          <a:bodyPr>
            <a:normAutofit fontScale="92500"/>
          </a:bodyPr>
          <a:lstStyle/>
          <a:p>
            <a:pPr>
              <a:spcAft>
                <a:spcPts val="0"/>
              </a:spcAft>
            </a:pPr>
            <a:r>
              <a:rPr lang="da-DK" b="1" dirty="0">
                <a:solidFill>
                  <a:schemeClr val="accent1"/>
                </a:solidFill>
              </a:rPr>
              <a:t>Regnskabsparadigme</a:t>
            </a:r>
          </a:p>
          <a:p>
            <a:pPr lvl="1">
              <a:lnSpc>
                <a:spcPct val="120000"/>
              </a:lnSpc>
              <a:spcAft>
                <a:spcPts val="0"/>
              </a:spcAft>
            </a:pPr>
            <a:r>
              <a:rPr lang="da-DK" dirty="0"/>
              <a:t>Antal lærerårsværk i grundskolen </a:t>
            </a:r>
          </a:p>
          <a:p>
            <a:pPr lvl="2">
              <a:lnSpc>
                <a:spcPct val="120000"/>
              </a:lnSpc>
              <a:spcAft>
                <a:spcPts val="0"/>
              </a:spcAft>
            </a:pPr>
            <a:r>
              <a:rPr lang="da-DK" dirty="0"/>
              <a:t>Sum af heltidsansatte og deltidsansatte, herunder timelønnede, omregnet til heltid - svarende til en fuldtidsansat på 37 timer om ugen, for skoleleder og viceskoleinspektør, afdelingsledere, lærere, børnehaveklasseledere og andet personale vedrørende undervisning, herunder støttepædagoger m.v. og personale, der er ansat til hjælp for fysisk handicappede elever. </a:t>
            </a:r>
          </a:p>
          <a:p>
            <a:pPr lvl="2">
              <a:lnSpc>
                <a:spcPct val="120000"/>
              </a:lnSpc>
              <a:spcAft>
                <a:spcPts val="0"/>
              </a:spcAft>
            </a:pPr>
            <a:r>
              <a:rPr lang="da-DK" dirty="0"/>
              <a:t>Medarbejdere med orlov eller langtidssyge i mere end 28 dage med og uden løn tælles ikke med. </a:t>
            </a:r>
          </a:p>
          <a:p>
            <a:pPr lvl="1">
              <a:lnSpc>
                <a:spcPct val="120000"/>
              </a:lnSpc>
              <a:spcAft>
                <a:spcPts val="0"/>
              </a:spcAft>
            </a:pPr>
            <a:r>
              <a:rPr lang="da-DK" dirty="0"/>
              <a:t>Antal årsværk i skolefritidsordningen </a:t>
            </a:r>
          </a:p>
          <a:p>
            <a:pPr lvl="2">
              <a:lnSpc>
                <a:spcPct val="120000"/>
              </a:lnSpc>
              <a:spcAft>
                <a:spcPts val="0"/>
              </a:spcAft>
            </a:pPr>
            <a:r>
              <a:rPr lang="da-DK" dirty="0"/>
              <a:t>Sum af heltidsansatte og deltidsansatte, herunder timelønnede, omregnet til heltid - svarende til en fuldtidsansat på 37 timer om ugen, for afdelingsledere eller andre ledere, pædagoger og pædagogmedhjælpere i skolefritidsordningen. </a:t>
            </a:r>
          </a:p>
          <a:p>
            <a:pPr lvl="2">
              <a:lnSpc>
                <a:spcPct val="120000"/>
              </a:lnSpc>
              <a:spcAft>
                <a:spcPts val="0"/>
              </a:spcAft>
            </a:pPr>
            <a:r>
              <a:rPr lang="da-DK" dirty="0"/>
              <a:t>Medarbejdere med orlov eller langtidssyge i mere end 28 dage med og uden løn tælles ikke med. </a:t>
            </a:r>
          </a:p>
          <a:p>
            <a:pPr lvl="1">
              <a:lnSpc>
                <a:spcPct val="120000"/>
              </a:lnSpc>
              <a:spcAft>
                <a:spcPts val="0"/>
              </a:spcAft>
            </a:pPr>
            <a:r>
              <a:rPr lang="da-DK" dirty="0"/>
              <a:t>Antal årsværk i dagtilbud </a:t>
            </a:r>
          </a:p>
          <a:p>
            <a:pPr lvl="2">
              <a:lnSpc>
                <a:spcPct val="120000"/>
              </a:lnSpc>
              <a:spcAft>
                <a:spcPts val="0"/>
              </a:spcAft>
            </a:pPr>
            <a:r>
              <a:rPr lang="da-DK" dirty="0"/>
              <a:t>Sum af heltidsansatte og deltidsansatte, herunder timelønnede, omregnet til heltid - svarende til en fuldtidsansat på 37 timer om ugen, for afdelingsledere eller andre ledere, pædagoger og pædagogmedhjælpere i dagtilbudsordningen. </a:t>
            </a:r>
          </a:p>
          <a:p>
            <a:pPr lvl="2">
              <a:lnSpc>
                <a:spcPct val="120000"/>
              </a:lnSpc>
              <a:spcAft>
                <a:spcPts val="0"/>
              </a:spcAft>
            </a:pPr>
            <a:r>
              <a:rPr lang="da-DK" dirty="0"/>
              <a:t>Medarbejdere med orlov eller langtidssyge i mere end 28 dage med og uden løn tælles ikke med. </a:t>
            </a:r>
          </a:p>
          <a:p>
            <a:pPr lvl="1">
              <a:lnSpc>
                <a:spcPct val="120000"/>
              </a:lnSpc>
              <a:spcAft>
                <a:spcPts val="0"/>
              </a:spcAft>
            </a:pPr>
            <a:r>
              <a:rPr lang="da-DK" dirty="0"/>
              <a:t>Antal årsværk for øvrigt personale  </a:t>
            </a:r>
          </a:p>
          <a:p>
            <a:pPr lvl="2">
              <a:lnSpc>
                <a:spcPct val="120000"/>
              </a:lnSpc>
              <a:spcAft>
                <a:spcPts val="0"/>
              </a:spcAft>
            </a:pPr>
            <a:r>
              <a:rPr lang="da-DK" dirty="0"/>
              <a:t>Sum af heltidsansatte og deltidsansatte, herunder timelønnede, omregnet til heltid - svarende til en fuldtidsansat på 37 timer om ugen, for ansatte ved </a:t>
            </a:r>
          </a:p>
          <a:p>
            <a:pPr lvl="3">
              <a:lnSpc>
                <a:spcPct val="120000"/>
              </a:lnSpc>
              <a:spcAft>
                <a:spcPts val="0"/>
              </a:spcAft>
            </a:pPr>
            <a:r>
              <a:rPr lang="da-DK" sz="1400" dirty="0"/>
              <a:t>ejendommens drift: pedel, eget rengøringspersonale og andet personale vedrørende bygninger og grunde,  </a:t>
            </a:r>
          </a:p>
          <a:p>
            <a:pPr lvl="3">
              <a:lnSpc>
                <a:spcPct val="120000"/>
              </a:lnSpc>
              <a:spcAft>
                <a:spcPts val="0"/>
              </a:spcAft>
            </a:pPr>
            <a:r>
              <a:rPr lang="da-DK" sz="1400" dirty="0"/>
              <a:t>kostafdelingen: ledere, køkkenpersonale og andet personale vedrørende kostafdelingen og </a:t>
            </a:r>
          </a:p>
          <a:p>
            <a:pPr lvl="3">
              <a:lnSpc>
                <a:spcPct val="120000"/>
              </a:lnSpc>
              <a:spcAft>
                <a:spcPts val="0"/>
              </a:spcAft>
            </a:pPr>
            <a:r>
              <a:rPr lang="da-DK" sz="1400" dirty="0"/>
              <a:t>administration: administrativt personale. </a:t>
            </a:r>
          </a:p>
          <a:p>
            <a:pPr lvl="2">
              <a:lnSpc>
                <a:spcPct val="120000"/>
              </a:lnSpc>
              <a:spcAft>
                <a:spcPts val="0"/>
              </a:spcAft>
            </a:pPr>
            <a:r>
              <a:rPr lang="da-DK" dirty="0"/>
              <a:t>Medarbejdere med orlov eller langtidssyge i mere end 28 dage med og uden løn tælles ikke med. </a:t>
            </a:r>
          </a:p>
        </p:txBody>
      </p:sp>
      <p:sp>
        <p:nvSpPr>
          <p:cNvPr id="4" name="Pladsholder til sidefod 3">
            <a:extLst>
              <a:ext uri="{FF2B5EF4-FFF2-40B4-BE49-F238E27FC236}">
                <a16:creationId xmlns:a16="http://schemas.microsoft.com/office/drawing/2014/main" id="{03F914C3-882F-56A4-00DC-4B6C74916213}"/>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1D722547-6A7C-506B-F419-7E521ED72EEC}"/>
              </a:ext>
            </a:extLst>
          </p:cNvPr>
          <p:cNvSpPr>
            <a:spLocks noGrp="1"/>
          </p:cNvSpPr>
          <p:nvPr>
            <p:ph type="sldNum" sz="quarter" idx="12"/>
          </p:nvPr>
        </p:nvSpPr>
        <p:spPr/>
        <p:txBody>
          <a:bodyPr/>
          <a:lstStyle/>
          <a:p>
            <a:fld id="{23AA811B-2EBD-4900-905E-5BE206449611}" type="slidenum">
              <a:rPr lang="da-DK" smtClean="0"/>
              <a:pPr/>
              <a:t>33</a:t>
            </a:fld>
            <a:endParaRPr lang="da-DK" dirty="0"/>
          </a:p>
        </p:txBody>
      </p:sp>
    </p:spTree>
    <p:extLst>
      <p:ext uri="{BB962C8B-B14F-4D97-AF65-F5344CB8AC3E}">
        <p14:creationId xmlns:p14="http://schemas.microsoft.com/office/powerpoint/2010/main" val="3818377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009B-D986-E144-03DF-B1EB944DDA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0F778F-382A-64DB-929B-5CB1EB7A4784}"/>
              </a:ext>
            </a:extLst>
          </p:cNvPr>
          <p:cNvSpPr>
            <a:spLocks noGrp="1"/>
          </p:cNvSpPr>
          <p:nvPr>
            <p:ph type="title"/>
          </p:nvPr>
        </p:nvSpPr>
        <p:spPr/>
        <p:txBody>
          <a:bodyPr/>
          <a:lstStyle/>
          <a:p>
            <a:r>
              <a:rPr lang="da-DK" dirty="0"/>
              <a:t>Opgørelse af antal ansatte</a:t>
            </a:r>
          </a:p>
        </p:txBody>
      </p:sp>
      <p:sp>
        <p:nvSpPr>
          <p:cNvPr id="3" name="Pladsholder til indhold 2">
            <a:extLst>
              <a:ext uri="{FF2B5EF4-FFF2-40B4-BE49-F238E27FC236}">
                <a16:creationId xmlns:a16="http://schemas.microsoft.com/office/drawing/2014/main" id="{DFD635AB-8624-BD9B-E287-90A8E3FBA5CD}"/>
              </a:ext>
            </a:extLst>
          </p:cNvPr>
          <p:cNvSpPr>
            <a:spLocks noGrp="1"/>
          </p:cNvSpPr>
          <p:nvPr>
            <p:ph idx="1"/>
          </p:nvPr>
        </p:nvSpPr>
        <p:spPr>
          <a:xfrm>
            <a:off x="540000" y="995081"/>
            <a:ext cx="11106487" cy="5540189"/>
          </a:xfrm>
        </p:spPr>
        <p:txBody>
          <a:bodyPr>
            <a:normAutofit/>
          </a:bodyPr>
          <a:lstStyle/>
          <a:p>
            <a:pPr>
              <a:spcAft>
                <a:spcPts val="0"/>
              </a:spcAft>
            </a:pPr>
            <a:r>
              <a:rPr lang="da-DK" b="1" dirty="0">
                <a:solidFill>
                  <a:schemeClr val="accent1"/>
                </a:solidFill>
              </a:rPr>
              <a:t>Regnskabsparadigme</a:t>
            </a:r>
          </a:p>
          <a:p>
            <a:pPr lvl="1">
              <a:spcAft>
                <a:spcPts val="0"/>
              </a:spcAft>
            </a:pPr>
            <a:r>
              <a:rPr lang="da-DK" dirty="0"/>
              <a:t>Procent ansat på særlige vilkår  </a:t>
            </a:r>
          </a:p>
          <a:p>
            <a:pPr lvl="2">
              <a:spcAft>
                <a:spcPts val="0"/>
              </a:spcAft>
            </a:pPr>
            <a:r>
              <a:rPr lang="da-DK" sz="1600" dirty="0"/>
              <a:t>Medarbejdere, som er ansat på en ordning i henhold til bekendtgørelse om særlige vilkår kan medregnes som en fuldtidsansat / Antal årsværk i alt. </a:t>
            </a:r>
          </a:p>
          <a:p>
            <a:pPr lvl="2">
              <a:spcAft>
                <a:spcPts val="0"/>
              </a:spcAft>
            </a:pPr>
            <a:r>
              <a:rPr lang="da-DK" sz="1600" dirty="0"/>
              <a:t>Eksempel</a:t>
            </a:r>
          </a:p>
          <a:p>
            <a:pPr lvl="3">
              <a:spcAft>
                <a:spcPts val="0"/>
              </a:spcAft>
            </a:pPr>
            <a:r>
              <a:rPr lang="da-DK" sz="1400" dirty="0"/>
              <a:t>Ansat på særlige vilkår 0,32 årsværk</a:t>
            </a:r>
          </a:p>
          <a:p>
            <a:pPr lvl="3">
              <a:spcAft>
                <a:spcPts val="0"/>
              </a:spcAft>
            </a:pPr>
            <a:r>
              <a:rPr lang="da-DK" sz="1400" dirty="0"/>
              <a:t>Samlet antal ansatte 15</a:t>
            </a:r>
          </a:p>
          <a:p>
            <a:pPr lvl="3">
              <a:spcAft>
                <a:spcPts val="0"/>
              </a:spcAft>
            </a:pPr>
            <a:r>
              <a:rPr lang="da-DK" sz="1400" dirty="0"/>
              <a:t>Antal ansatte på særlige vilkår uden omregning 0,32/15 = 2,1%</a:t>
            </a:r>
          </a:p>
          <a:p>
            <a:pPr lvl="3">
              <a:spcAft>
                <a:spcPts val="0"/>
              </a:spcAft>
            </a:pPr>
            <a:r>
              <a:rPr lang="da-DK" sz="1400" dirty="0"/>
              <a:t>Antal ansatte på særlige vilkår med omregning (0,32+0,68)/(15+0,68) = 6,4%</a:t>
            </a:r>
          </a:p>
          <a:p>
            <a:pPr lvl="3">
              <a:spcAft>
                <a:spcPts val="0"/>
              </a:spcAft>
            </a:pPr>
            <a:endParaRPr lang="da-DK" dirty="0"/>
          </a:p>
          <a:p>
            <a:pPr lvl="3">
              <a:spcAft>
                <a:spcPts val="0"/>
              </a:spcAft>
            </a:pPr>
            <a:endParaRPr lang="da-DK" dirty="0"/>
          </a:p>
        </p:txBody>
      </p:sp>
      <p:sp>
        <p:nvSpPr>
          <p:cNvPr id="4" name="Pladsholder til sidefod 3">
            <a:extLst>
              <a:ext uri="{FF2B5EF4-FFF2-40B4-BE49-F238E27FC236}">
                <a16:creationId xmlns:a16="http://schemas.microsoft.com/office/drawing/2014/main" id="{CF4A1CA4-A3A1-254B-4693-28768AB7C29D}"/>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A8F7A247-A284-3025-849F-41A860857ECF}"/>
              </a:ext>
            </a:extLst>
          </p:cNvPr>
          <p:cNvSpPr>
            <a:spLocks noGrp="1"/>
          </p:cNvSpPr>
          <p:nvPr>
            <p:ph type="sldNum" sz="quarter" idx="12"/>
          </p:nvPr>
        </p:nvSpPr>
        <p:spPr/>
        <p:txBody>
          <a:bodyPr/>
          <a:lstStyle/>
          <a:p>
            <a:fld id="{23AA811B-2EBD-4900-905E-5BE206449611}" type="slidenum">
              <a:rPr lang="da-DK" smtClean="0"/>
              <a:pPr/>
              <a:t>34</a:t>
            </a:fld>
            <a:endParaRPr lang="da-DK" dirty="0"/>
          </a:p>
        </p:txBody>
      </p:sp>
    </p:spTree>
    <p:extLst>
      <p:ext uri="{BB962C8B-B14F-4D97-AF65-F5344CB8AC3E}">
        <p14:creationId xmlns:p14="http://schemas.microsoft.com/office/powerpoint/2010/main" val="199383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2D2333B-086A-D58B-F649-C33873B6B146}"/>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84BD3751-C670-B330-7993-B2F3CE0B713F}"/>
              </a:ext>
            </a:extLst>
          </p:cNvPr>
          <p:cNvSpPr>
            <a:spLocks noGrp="1"/>
          </p:cNvSpPr>
          <p:nvPr>
            <p:ph type="ctrTitle"/>
          </p:nvPr>
        </p:nvSpPr>
        <p:spPr/>
        <p:txBody>
          <a:bodyPr/>
          <a:lstStyle/>
          <a:p>
            <a:r>
              <a:rPr lang="da-DK" dirty="0"/>
              <a:t>Gode vaner</a:t>
            </a:r>
          </a:p>
        </p:txBody>
      </p:sp>
      <p:sp>
        <p:nvSpPr>
          <p:cNvPr id="4" name="Pladsholder til tekst 3">
            <a:extLst>
              <a:ext uri="{FF2B5EF4-FFF2-40B4-BE49-F238E27FC236}">
                <a16:creationId xmlns:a16="http://schemas.microsoft.com/office/drawing/2014/main" id="{CC6826C5-680D-2FE7-4DB4-3C7C620F02DE}"/>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5E573BF7-76B5-4FA7-BF50-7F4DFBF4BF67}"/>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3D58D6FA-E0A9-79C1-B6BC-B2465C2E31BA}"/>
              </a:ext>
            </a:extLst>
          </p:cNvPr>
          <p:cNvSpPr>
            <a:spLocks noGrp="1"/>
          </p:cNvSpPr>
          <p:nvPr>
            <p:ph type="ftr" sz="quarter" idx="33"/>
          </p:nvPr>
        </p:nvSpPr>
        <p:spPr/>
        <p:txBody>
          <a:bodyPr/>
          <a:lstStyle/>
          <a:p>
            <a:r>
              <a:rPr lang="da-DK"/>
              <a:t>April  2026 | KOMiT Brugerkonference 2026</a:t>
            </a:r>
            <a:endParaRPr lang="da-DK" dirty="0"/>
          </a:p>
        </p:txBody>
      </p:sp>
      <p:sp>
        <p:nvSpPr>
          <p:cNvPr id="8" name="Pladsholder til slidenummer 7">
            <a:extLst>
              <a:ext uri="{FF2B5EF4-FFF2-40B4-BE49-F238E27FC236}">
                <a16:creationId xmlns:a16="http://schemas.microsoft.com/office/drawing/2014/main" id="{3F4826FA-9867-8C5F-AFF2-2179A110D79C}"/>
              </a:ext>
            </a:extLst>
          </p:cNvPr>
          <p:cNvSpPr>
            <a:spLocks noGrp="1"/>
          </p:cNvSpPr>
          <p:nvPr>
            <p:ph type="sldNum" sz="quarter" idx="34"/>
          </p:nvPr>
        </p:nvSpPr>
        <p:spPr/>
        <p:txBody>
          <a:bodyPr/>
          <a:lstStyle/>
          <a:p>
            <a:fld id="{23AA811B-2EBD-4900-905E-5BE206449611}" type="slidenum">
              <a:rPr lang="da-DK" smtClean="0"/>
              <a:pPr/>
              <a:t>35</a:t>
            </a:fld>
            <a:endParaRPr lang="da-DK" dirty="0"/>
          </a:p>
        </p:txBody>
      </p:sp>
    </p:spTree>
    <p:extLst>
      <p:ext uri="{BB962C8B-B14F-4D97-AF65-F5344CB8AC3E}">
        <p14:creationId xmlns:p14="http://schemas.microsoft.com/office/powerpoint/2010/main" val="197969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D8FF3-11B5-8439-6676-E36A3A94CAD8}"/>
              </a:ext>
            </a:extLst>
          </p:cNvPr>
          <p:cNvSpPr>
            <a:spLocks noGrp="1"/>
          </p:cNvSpPr>
          <p:nvPr>
            <p:ph type="title"/>
          </p:nvPr>
        </p:nvSpPr>
        <p:spPr/>
        <p:txBody>
          <a:bodyPr/>
          <a:lstStyle/>
          <a:p>
            <a:r>
              <a:rPr lang="da-DK" dirty="0"/>
              <a:t>Gode vaner</a:t>
            </a:r>
          </a:p>
        </p:txBody>
      </p:sp>
      <p:sp>
        <p:nvSpPr>
          <p:cNvPr id="3" name="Pladsholder til indhold 2">
            <a:extLst>
              <a:ext uri="{FF2B5EF4-FFF2-40B4-BE49-F238E27FC236}">
                <a16:creationId xmlns:a16="http://schemas.microsoft.com/office/drawing/2014/main" id="{28CE62C6-976F-3E75-124A-F903D22D5CA4}"/>
              </a:ext>
            </a:extLst>
          </p:cNvPr>
          <p:cNvSpPr>
            <a:spLocks noGrp="1"/>
          </p:cNvSpPr>
          <p:nvPr>
            <p:ph idx="1"/>
          </p:nvPr>
        </p:nvSpPr>
        <p:spPr>
          <a:xfrm>
            <a:off x="540000" y="1183342"/>
            <a:ext cx="11106487" cy="5133322"/>
          </a:xfrm>
        </p:spPr>
        <p:txBody>
          <a:bodyPr/>
          <a:lstStyle/>
          <a:p>
            <a:r>
              <a:rPr lang="da-DK" dirty="0"/>
              <a:t>Efterposteringer vedr. det gamle år</a:t>
            </a:r>
          </a:p>
          <a:p>
            <a:pPr lvl="1"/>
            <a:r>
              <a:rPr lang="da-DK" dirty="0"/>
              <a:t>Bogfør som revisor har lavet efterposteringen</a:t>
            </a:r>
          </a:p>
          <a:p>
            <a:pPr lvl="1"/>
            <a:r>
              <a:rPr lang="da-DK" dirty="0"/>
              <a:t>Kontroller at balancen inkl. efterposteringer stemmer med regnskabet</a:t>
            </a:r>
          </a:p>
          <a:p>
            <a:pPr lvl="1"/>
            <a:r>
              <a:rPr lang="da-DK" dirty="0"/>
              <a:t>Lav årsafslutning</a:t>
            </a:r>
          </a:p>
          <a:p>
            <a:pPr lvl="2"/>
            <a:r>
              <a:rPr lang="da-DK" dirty="0"/>
              <a:t>Kontroller at egenkapitalen stemmer med årsregnskabet</a:t>
            </a:r>
          </a:p>
          <a:p>
            <a:r>
              <a:rPr lang="da-DK" dirty="0"/>
              <a:t>I det nye år</a:t>
            </a:r>
          </a:p>
          <a:p>
            <a:pPr lvl="1"/>
            <a:r>
              <a:rPr lang="da-DK" dirty="0"/>
              <a:t>1/1</a:t>
            </a:r>
          </a:p>
          <a:p>
            <a:pPr lvl="2"/>
            <a:r>
              <a:rPr lang="da-DK" dirty="0"/>
              <a:t>Nulstil tilgangs- og afgangskonti på anlægsaktiver over i anskaffelsessum 1/1 (primo)</a:t>
            </a:r>
          </a:p>
          <a:p>
            <a:pPr lvl="2"/>
            <a:r>
              <a:rPr lang="da-DK" dirty="0"/>
              <a:t>Nulstil afskrivningskonti mm på anlægsaktiver over i afskrivninger 1/1 (primo)</a:t>
            </a:r>
          </a:p>
          <a:p>
            <a:pPr lvl="2"/>
            <a:r>
              <a:rPr lang="da-DK" dirty="0"/>
              <a:t>Nulstil konti under egenkapitalen over i egenkapital 1/1 (primo)</a:t>
            </a:r>
          </a:p>
          <a:p>
            <a:pPr lvl="1"/>
            <a:r>
              <a:rPr lang="da-DK" dirty="0"/>
              <a:t>Husk at bogføre</a:t>
            </a:r>
          </a:p>
          <a:p>
            <a:pPr lvl="2"/>
            <a:r>
              <a:rPr lang="da-DK" dirty="0"/>
              <a:t>Modtagelse af indbetaling i det nye år vedrørende tilgodehavender fra sidste år bogføres på konti for tilgodehavenderne</a:t>
            </a:r>
          </a:p>
          <a:p>
            <a:pPr lvl="3"/>
            <a:r>
              <a:rPr lang="da-DK" dirty="0"/>
              <a:t>Alternativt poster tilgodehavender afsat sidste år modsat i det nye år</a:t>
            </a:r>
          </a:p>
          <a:p>
            <a:pPr lvl="2"/>
            <a:r>
              <a:rPr lang="da-DK" dirty="0"/>
              <a:t>Betaling af skyldige poster i det nye år vedrører skyldige poster sidste år bogføres på konti for skyldige poster</a:t>
            </a:r>
          </a:p>
          <a:p>
            <a:pPr lvl="3"/>
            <a:r>
              <a:rPr lang="da-DK" dirty="0"/>
              <a:t>Alternativt poster skyldige poster afsat sidste år modsat i det nye år</a:t>
            </a:r>
          </a:p>
          <a:p>
            <a:pPr lvl="3"/>
            <a:endParaRPr lang="da-DK" dirty="0"/>
          </a:p>
        </p:txBody>
      </p:sp>
      <p:sp>
        <p:nvSpPr>
          <p:cNvPr id="5" name="Pladsholder til sidefod 4">
            <a:extLst>
              <a:ext uri="{FF2B5EF4-FFF2-40B4-BE49-F238E27FC236}">
                <a16:creationId xmlns:a16="http://schemas.microsoft.com/office/drawing/2014/main" id="{16727161-CF86-7037-F124-CDD16EE22E1C}"/>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079410A2-8416-A2A6-9280-DCC281AD21B0}"/>
              </a:ext>
            </a:extLst>
          </p:cNvPr>
          <p:cNvSpPr>
            <a:spLocks noGrp="1"/>
          </p:cNvSpPr>
          <p:nvPr>
            <p:ph type="sldNum" sz="quarter" idx="12"/>
          </p:nvPr>
        </p:nvSpPr>
        <p:spPr/>
        <p:txBody>
          <a:bodyPr/>
          <a:lstStyle/>
          <a:p>
            <a:fld id="{23AA811B-2EBD-4900-905E-5BE206449611}" type="slidenum">
              <a:rPr lang="da-DK" smtClean="0"/>
              <a:pPr/>
              <a:t>36</a:t>
            </a:fld>
            <a:endParaRPr lang="da-DK" dirty="0"/>
          </a:p>
        </p:txBody>
      </p:sp>
    </p:spTree>
    <p:extLst>
      <p:ext uri="{BB962C8B-B14F-4D97-AF65-F5344CB8AC3E}">
        <p14:creationId xmlns:p14="http://schemas.microsoft.com/office/powerpoint/2010/main" val="118110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p:txBody>
          <a:bodyPr/>
          <a:lstStyle/>
          <a:p>
            <a:r>
              <a:rPr lang="da-DK" dirty="0"/>
              <a:t>Spørgsmål til balancen for 2026</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931817" y="1174376"/>
            <a:ext cx="10714670" cy="5142287"/>
          </a:xfrm>
        </p:spPr>
        <p:txBody>
          <a:bodyPr>
            <a:normAutofit lnSpcReduction="10000"/>
          </a:bodyPr>
          <a:lstStyle/>
          <a:p>
            <a:r>
              <a:rPr lang="da-DK" sz="2000" dirty="0"/>
              <a:t>Er tilgodehavende skolepenge opdelt i dette år og tidligere år?</a:t>
            </a:r>
          </a:p>
          <a:p>
            <a:pPr lvl="1"/>
            <a:r>
              <a:rPr lang="da-DK" sz="1800" dirty="0"/>
              <a:t>Stemmer debitorlisten med finans?</a:t>
            </a:r>
          </a:p>
          <a:p>
            <a:r>
              <a:rPr lang="da-DK" sz="2000" dirty="0"/>
              <a:t>Er andre tilgodehavender opdelt i </a:t>
            </a:r>
          </a:p>
          <a:p>
            <a:pPr lvl="1"/>
            <a:r>
              <a:rPr lang="da-DK" sz="1800" dirty="0"/>
              <a:t>Mellemregning med ministeriet</a:t>
            </a:r>
          </a:p>
          <a:p>
            <a:pPr lvl="1"/>
            <a:r>
              <a:rPr lang="da-DK" sz="1800" dirty="0"/>
              <a:t>Mellemregning med kommunen</a:t>
            </a:r>
          </a:p>
          <a:p>
            <a:pPr lvl="1"/>
            <a:r>
              <a:rPr lang="da-DK" sz="1800" dirty="0"/>
              <a:t>Tilgodehavende lønrefusioner fra staten, kommunen og andre</a:t>
            </a:r>
          </a:p>
          <a:p>
            <a:pPr lvl="1"/>
            <a:r>
              <a:rPr lang="da-DK" sz="1800" dirty="0"/>
              <a:t>Øvrige andre tilgodehavender</a:t>
            </a:r>
          </a:p>
          <a:p>
            <a:r>
              <a:rPr lang="da-DK" sz="2000" dirty="0"/>
              <a:t>Er forudbetalt løn brutto?</a:t>
            </a:r>
          </a:p>
          <a:p>
            <a:r>
              <a:rPr lang="da-DK" sz="2000" dirty="0"/>
              <a:t>Er gæld til leverandører af varer og tjenesteydelser adskilt fra anden gæld, øvrig?</a:t>
            </a:r>
          </a:p>
          <a:p>
            <a:pPr lvl="1"/>
            <a:r>
              <a:rPr lang="da-DK" sz="1800" dirty="0"/>
              <a:t>Mellemregning med medarbejdere</a:t>
            </a:r>
          </a:p>
          <a:p>
            <a:pPr lvl="1"/>
            <a:r>
              <a:rPr lang="da-DK" sz="1800" dirty="0" err="1"/>
              <a:t>Mastercard</a:t>
            </a:r>
            <a:endParaRPr lang="da-DK" sz="1800" dirty="0"/>
          </a:p>
          <a:p>
            <a:pPr lvl="1"/>
            <a:r>
              <a:rPr lang="da-DK" sz="1800" dirty="0"/>
              <a:t>Skyldige lønposter</a:t>
            </a:r>
          </a:p>
          <a:p>
            <a:pPr lvl="1"/>
            <a:r>
              <a:rPr lang="da-DK" sz="1800" dirty="0"/>
              <a:t>Refusioner</a:t>
            </a:r>
          </a:p>
          <a:p>
            <a:r>
              <a:rPr lang="da-DK" dirty="0"/>
              <a:t>Stemmer kreditorlisten med finans?</a:t>
            </a:r>
          </a:p>
        </p:txBody>
      </p:sp>
      <p:sp>
        <p:nvSpPr>
          <p:cNvPr id="8" name="Pladsholder til sidefod 7">
            <a:extLst>
              <a:ext uri="{FF2B5EF4-FFF2-40B4-BE49-F238E27FC236}">
                <a16:creationId xmlns:a16="http://schemas.microsoft.com/office/drawing/2014/main" id="{1A8BCA44-1557-4AD7-8912-77E6861ECD8A}"/>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1323146F-C76D-4A60-8E72-CFF4877A2719}"/>
              </a:ext>
            </a:extLst>
          </p:cNvPr>
          <p:cNvSpPr>
            <a:spLocks noGrp="1"/>
          </p:cNvSpPr>
          <p:nvPr>
            <p:ph type="sldNum" sz="quarter" idx="12"/>
          </p:nvPr>
        </p:nvSpPr>
        <p:spPr/>
        <p:txBody>
          <a:bodyPr/>
          <a:lstStyle/>
          <a:p>
            <a:fld id="{F8E36CD1-C27C-4872-A91D-3439FBDA9CEF}" type="slidenum">
              <a:rPr lang="da-DK" smtClean="0"/>
              <a:t>37</a:t>
            </a:fld>
            <a:endParaRPr lang="da-DK"/>
          </a:p>
        </p:txBody>
      </p:sp>
    </p:spTree>
    <p:extLst>
      <p:ext uri="{BB962C8B-B14F-4D97-AF65-F5344CB8AC3E}">
        <p14:creationId xmlns:p14="http://schemas.microsoft.com/office/powerpoint/2010/main" val="292909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7C18-1B4C-89AC-6E4C-866D49CBD4C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DE171C5-2AD9-9D56-B159-D1E83B33C460}"/>
              </a:ext>
            </a:extLst>
          </p:cNvPr>
          <p:cNvSpPr>
            <a:spLocks noGrp="1"/>
          </p:cNvSpPr>
          <p:nvPr>
            <p:ph type="title"/>
          </p:nvPr>
        </p:nvSpPr>
        <p:spPr/>
        <p:txBody>
          <a:bodyPr/>
          <a:lstStyle/>
          <a:p>
            <a:r>
              <a:rPr lang="da-DK" dirty="0"/>
              <a:t>Spørgsmål til balancen for 2026</a:t>
            </a:r>
          </a:p>
        </p:txBody>
      </p:sp>
      <p:sp>
        <p:nvSpPr>
          <p:cNvPr id="2" name="Pladsholder til indhold 1">
            <a:extLst>
              <a:ext uri="{FF2B5EF4-FFF2-40B4-BE49-F238E27FC236}">
                <a16:creationId xmlns:a16="http://schemas.microsoft.com/office/drawing/2014/main" id="{55131C99-774B-024D-16C9-D62D173AB0A1}"/>
              </a:ext>
            </a:extLst>
          </p:cNvPr>
          <p:cNvSpPr>
            <a:spLocks noGrp="1"/>
          </p:cNvSpPr>
          <p:nvPr>
            <p:ph idx="1"/>
          </p:nvPr>
        </p:nvSpPr>
        <p:spPr>
          <a:xfrm>
            <a:off x="931817" y="1174376"/>
            <a:ext cx="10714670" cy="5142287"/>
          </a:xfrm>
        </p:spPr>
        <p:txBody>
          <a:bodyPr>
            <a:normAutofit/>
          </a:bodyPr>
          <a:lstStyle/>
          <a:p>
            <a:r>
              <a:rPr lang="da-DK" sz="2000" dirty="0"/>
              <a:t>Stemmer anlægskartoteket til</a:t>
            </a:r>
          </a:p>
          <a:p>
            <a:pPr lvl="1"/>
            <a:r>
              <a:rPr lang="da-DK" sz="2000" dirty="0"/>
              <a:t>Bogføring</a:t>
            </a:r>
          </a:p>
          <a:p>
            <a:pPr lvl="1"/>
            <a:r>
              <a:rPr lang="da-DK" sz="2000" dirty="0"/>
              <a:t>Primo med ultimo fra sidste år</a:t>
            </a:r>
          </a:p>
          <a:p>
            <a:pPr lvl="2"/>
            <a:r>
              <a:rPr lang="da-DK" sz="1800" dirty="0"/>
              <a:t>Afgang må ikke fjernes fra anlægskartoteket men skal afgangsføres</a:t>
            </a:r>
          </a:p>
        </p:txBody>
      </p:sp>
      <p:sp>
        <p:nvSpPr>
          <p:cNvPr id="8" name="Pladsholder til sidefod 7">
            <a:extLst>
              <a:ext uri="{FF2B5EF4-FFF2-40B4-BE49-F238E27FC236}">
                <a16:creationId xmlns:a16="http://schemas.microsoft.com/office/drawing/2014/main" id="{172245F9-61AD-1CEA-041E-B13B63A88879}"/>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5DE9D378-B330-D686-9D3A-57F1E9CDFC84}"/>
              </a:ext>
            </a:extLst>
          </p:cNvPr>
          <p:cNvSpPr>
            <a:spLocks noGrp="1"/>
          </p:cNvSpPr>
          <p:nvPr>
            <p:ph type="sldNum" sz="quarter" idx="12"/>
          </p:nvPr>
        </p:nvSpPr>
        <p:spPr/>
        <p:txBody>
          <a:bodyPr/>
          <a:lstStyle/>
          <a:p>
            <a:fld id="{F8E36CD1-C27C-4872-A91D-3439FBDA9CEF}" type="slidenum">
              <a:rPr lang="da-DK" smtClean="0"/>
              <a:t>38</a:t>
            </a:fld>
            <a:endParaRPr lang="da-DK"/>
          </a:p>
        </p:txBody>
      </p:sp>
    </p:spTree>
    <p:extLst>
      <p:ext uri="{BB962C8B-B14F-4D97-AF65-F5344CB8AC3E}">
        <p14:creationId xmlns:p14="http://schemas.microsoft.com/office/powerpoint/2010/main" val="18883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a:xfrm>
            <a:off x="535824" y="541337"/>
            <a:ext cx="11110663" cy="1090160"/>
          </a:xfrm>
        </p:spPr>
        <p:txBody>
          <a:bodyPr/>
          <a:lstStyle/>
          <a:p>
            <a:r>
              <a:rPr lang="da-DK" dirty="0"/>
              <a:t>Spørgsmål til driften for 2026</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931817" y="1272989"/>
            <a:ext cx="10714670" cy="5043674"/>
          </a:xfrm>
        </p:spPr>
        <p:txBody>
          <a:bodyPr>
            <a:normAutofit/>
          </a:bodyPr>
          <a:lstStyle/>
          <a:p>
            <a:r>
              <a:rPr lang="da-DK" sz="2000" dirty="0"/>
              <a:t>Er lønudgifter placeret i de korrekte grupper?</a:t>
            </a:r>
          </a:p>
          <a:p>
            <a:pPr lvl="1"/>
            <a:r>
              <a:rPr lang="da-DK" sz="1800" dirty="0"/>
              <a:t>Undervisning, SFO, klub, dagtilbud, heltidsskolefritidsordning, chauffør, ejendom, kost, administration</a:t>
            </a:r>
          </a:p>
          <a:p>
            <a:r>
              <a:rPr lang="da-DK" sz="2000" dirty="0"/>
              <a:t>Er lønrefusioner placeret i den rigtige gruppe (undervisning, SFO, dagtilbud, ejendom, kost, administration)</a:t>
            </a:r>
          </a:p>
          <a:p>
            <a:r>
              <a:rPr lang="da-DK" sz="2000" dirty="0"/>
              <a:t>Er lønrefusioner i den enkelte gruppe opdelt korrekt?</a:t>
            </a:r>
          </a:p>
          <a:p>
            <a:pPr lvl="1"/>
            <a:r>
              <a:rPr lang="da-DK" sz="1800" dirty="0"/>
              <a:t>Barselsudligning (=Statens Barselsfond)</a:t>
            </a:r>
          </a:p>
          <a:p>
            <a:pPr lvl="1"/>
            <a:r>
              <a:rPr lang="da-DK" sz="1800" dirty="0"/>
              <a:t>Vikarudgifter fra Fordelingssekretariatet</a:t>
            </a:r>
          </a:p>
          <a:p>
            <a:pPr lvl="1"/>
            <a:r>
              <a:rPr lang="da-DK" sz="1800" dirty="0"/>
              <a:t>Lønrefusioner</a:t>
            </a:r>
          </a:p>
          <a:p>
            <a:r>
              <a:rPr lang="da-DK" sz="2000" dirty="0"/>
              <a:t>Er tjenesterejser placeret i de rigtige grupper og adskilt fra løn?</a:t>
            </a:r>
          </a:p>
          <a:p>
            <a:r>
              <a:rPr lang="da-DK" sz="2000" dirty="0"/>
              <a:t>Er lovpligtige afgifter vedr. personale placeret under omkostninger, administration?</a:t>
            </a:r>
          </a:p>
        </p:txBody>
      </p:sp>
      <p:sp>
        <p:nvSpPr>
          <p:cNvPr id="8" name="Pladsholder til sidefod 7">
            <a:extLst>
              <a:ext uri="{FF2B5EF4-FFF2-40B4-BE49-F238E27FC236}">
                <a16:creationId xmlns:a16="http://schemas.microsoft.com/office/drawing/2014/main" id="{1A8BCA44-1557-4AD7-8912-77E6861ECD8A}"/>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1323146F-C76D-4A60-8E72-CFF4877A2719}"/>
              </a:ext>
            </a:extLst>
          </p:cNvPr>
          <p:cNvSpPr>
            <a:spLocks noGrp="1"/>
          </p:cNvSpPr>
          <p:nvPr>
            <p:ph type="sldNum" sz="quarter" idx="12"/>
          </p:nvPr>
        </p:nvSpPr>
        <p:spPr/>
        <p:txBody>
          <a:bodyPr/>
          <a:lstStyle/>
          <a:p>
            <a:fld id="{F8E36CD1-C27C-4872-A91D-3439FBDA9CEF}" type="slidenum">
              <a:rPr lang="da-DK" smtClean="0"/>
              <a:t>39</a:t>
            </a:fld>
            <a:endParaRPr lang="da-DK"/>
          </a:p>
        </p:txBody>
      </p:sp>
    </p:spTree>
    <p:extLst>
      <p:ext uri="{BB962C8B-B14F-4D97-AF65-F5344CB8AC3E}">
        <p14:creationId xmlns:p14="http://schemas.microsoft.com/office/powerpoint/2010/main" val="103130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88D39-E5B8-8585-5B55-B373A75423E3}"/>
              </a:ext>
            </a:extLst>
          </p:cNvPr>
          <p:cNvSpPr>
            <a:spLocks noGrp="1"/>
          </p:cNvSpPr>
          <p:nvPr>
            <p:ph type="title"/>
          </p:nvPr>
        </p:nvSpPr>
        <p:spPr/>
        <p:txBody>
          <a:bodyPr/>
          <a:lstStyle/>
          <a:p>
            <a:r>
              <a:rPr lang="da-DK" dirty="0"/>
              <a:t>Den ”nye” bogføringslov</a:t>
            </a:r>
          </a:p>
        </p:txBody>
      </p:sp>
      <p:sp>
        <p:nvSpPr>
          <p:cNvPr id="3" name="Pladsholder til indhold 2">
            <a:extLst>
              <a:ext uri="{FF2B5EF4-FFF2-40B4-BE49-F238E27FC236}">
                <a16:creationId xmlns:a16="http://schemas.microsoft.com/office/drawing/2014/main" id="{37294BA1-C642-9DF9-71F7-63043F933FB8}"/>
              </a:ext>
            </a:extLst>
          </p:cNvPr>
          <p:cNvSpPr>
            <a:spLocks noGrp="1"/>
          </p:cNvSpPr>
          <p:nvPr>
            <p:ph idx="1"/>
          </p:nvPr>
        </p:nvSpPr>
        <p:spPr>
          <a:xfrm>
            <a:off x="540000" y="901148"/>
            <a:ext cx="11106487" cy="5415515"/>
          </a:xfrm>
        </p:spPr>
        <p:txBody>
          <a:bodyPr/>
          <a:lstStyle/>
          <a:p>
            <a:r>
              <a:rPr lang="da-DK" sz="1400" dirty="0"/>
              <a:t>Formålet er at sikre en mere effektiv, sikker og transparent bogføringsproces, der kan lette administrative byrder og forbedre kontrolmulighederne.</a:t>
            </a:r>
          </a:p>
          <a:p>
            <a:r>
              <a:rPr lang="da-DK" sz="1400" dirty="0"/>
              <a:t>Hvad indebærer kravet om digital bogføring?</a:t>
            </a:r>
          </a:p>
          <a:p>
            <a:pPr lvl="1"/>
            <a:r>
              <a:rPr lang="da-DK" sz="1400" dirty="0"/>
              <a:t>Kravet betyder, at de berørte virksomheder, foreninger med mere blandt andet skal:</a:t>
            </a:r>
          </a:p>
          <a:p>
            <a:pPr lvl="2"/>
            <a:r>
              <a:rPr lang="da-DK" sz="1200" dirty="0"/>
              <a:t>Registrere alle transaktioner i et digitalt bogføringssystem.</a:t>
            </a:r>
          </a:p>
          <a:p>
            <a:pPr lvl="2"/>
            <a:r>
              <a:rPr lang="da-DK" sz="1200" dirty="0"/>
              <a:t>Opbevare registreringer og tilhørende bilag digitalt i mindst fem år.</a:t>
            </a:r>
          </a:p>
          <a:p>
            <a:r>
              <a:rPr lang="da-DK" sz="1400" dirty="0"/>
              <a:t>Hvilke bilag skal opbevares digitalt?</a:t>
            </a:r>
          </a:p>
          <a:p>
            <a:pPr lvl="1"/>
            <a:r>
              <a:rPr lang="da-DK" sz="1400" dirty="0"/>
              <a:t>Bilag, som indeholder oplysninger om:</a:t>
            </a:r>
          </a:p>
          <a:p>
            <a:pPr lvl="2"/>
            <a:r>
              <a:rPr lang="da-DK" sz="1200" dirty="0"/>
              <a:t>udstedelsesdato</a:t>
            </a:r>
          </a:p>
          <a:p>
            <a:pPr lvl="2"/>
            <a:r>
              <a:rPr lang="da-DK" sz="1200" dirty="0"/>
              <a:t>leverancens art</a:t>
            </a:r>
          </a:p>
          <a:p>
            <a:pPr lvl="2"/>
            <a:r>
              <a:rPr lang="da-DK" sz="1200" dirty="0"/>
              <a:t>beløb</a:t>
            </a:r>
          </a:p>
          <a:p>
            <a:pPr lvl="2"/>
            <a:r>
              <a:rPr lang="da-DK" sz="1200" dirty="0"/>
              <a:t>navn, adresse og CVR- eller SE-nummer på køber og sælger</a:t>
            </a:r>
          </a:p>
          <a:p>
            <a:pPr lvl="2"/>
            <a:r>
              <a:rPr lang="da-DK" sz="1200" dirty="0"/>
              <a:t>momsbeløbet</a:t>
            </a:r>
          </a:p>
          <a:p>
            <a:pPr lvl="2"/>
            <a:r>
              <a:rPr lang="da-DK" sz="1200" dirty="0"/>
              <a:t>betalingsoplysninger.</a:t>
            </a:r>
          </a:p>
          <a:p>
            <a:pPr marL="270000" lvl="1" indent="0">
              <a:buNone/>
            </a:pPr>
            <a:r>
              <a:rPr lang="da-DK" sz="1400" dirty="0"/>
              <a:t>er omfattet af digital opbevaringspligt.</a:t>
            </a:r>
          </a:p>
          <a:p>
            <a:r>
              <a:rPr lang="da-DK" sz="1400" dirty="0"/>
              <a:t>Fakturaer, der sendes som e-fakturaer gennem et registreret bogføringssystem, er  automatisk opbevaret digitalt. Ellers kan fakturaen også gemmes som en PDF-fil eller et billede.</a:t>
            </a:r>
          </a:p>
          <a:p>
            <a:r>
              <a:rPr lang="da-DK" sz="1400" dirty="0"/>
              <a:t>Det kan imidlertid være en fordel at opbevare alle bilag i det digitale bogføringssystem, selvom det ikke er et lovkrav.</a:t>
            </a:r>
          </a:p>
          <a:p>
            <a:pPr lvl="1"/>
            <a:r>
              <a:rPr lang="da-DK" sz="1200" dirty="0"/>
              <a:t>Det gør det nemmere at håndtere bilag. </a:t>
            </a:r>
          </a:p>
          <a:p>
            <a:pPr lvl="1"/>
            <a:r>
              <a:rPr lang="da-DK" sz="1200" dirty="0"/>
              <a:t>Det giver sikkerhed for, at man altid kan fremvise regnskabsmateriale. For eksempel til Skatteforvaltningen eller revisor.</a:t>
            </a:r>
          </a:p>
          <a:p>
            <a:pPr lvl="1"/>
            <a:r>
              <a:rPr lang="da-DK" sz="1200" dirty="0"/>
              <a:t>Det er nemmere at arbejde eksternt (hjemmefra)</a:t>
            </a:r>
          </a:p>
        </p:txBody>
      </p:sp>
      <p:sp>
        <p:nvSpPr>
          <p:cNvPr id="5" name="Pladsholder til sidefod 4">
            <a:extLst>
              <a:ext uri="{FF2B5EF4-FFF2-40B4-BE49-F238E27FC236}">
                <a16:creationId xmlns:a16="http://schemas.microsoft.com/office/drawing/2014/main" id="{D11D2565-31C3-B65F-9E8F-7EA3AB93E093}"/>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B3D0AD4B-6E4D-7AC6-9E7B-C36781C5789E}"/>
              </a:ext>
            </a:extLst>
          </p:cNvPr>
          <p:cNvSpPr>
            <a:spLocks noGrp="1"/>
          </p:cNvSpPr>
          <p:nvPr>
            <p:ph type="sldNum" sz="quarter" idx="12"/>
          </p:nvPr>
        </p:nvSpPr>
        <p:spPr/>
        <p:txBody>
          <a:bodyPr/>
          <a:lstStyle/>
          <a:p>
            <a:fld id="{23AA811B-2EBD-4900-905E-5BE206449611}" type="slidenum">
              <a:rPr lang="da-DK" smtClean="0"/>
              <a:pPr/>
              <a:t>4</a:t>
            </a:fld>
            <a:endParaRPr lang="da-DK" dirty="0"/>
          </a:p>
        </p:txBody>
      </p:sp>
    </p:spTree>
    <p:extLst>
      <p:ext uri="{BB962C8B-B14F-4D97-AF65-F5344CB8AC3E}">
        <p14:creationId xmlns:p14="http://schemas.microsoft.com/office/powerpoint/2010/main" val="339144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a:xfrm>
            <a:off x="540000" y="541337"/>
            <a:ext cx="11110663" cy="1090160"/>
          </a:xfrm>
        </p:spPr>
        <p:txBody>
          <a:bodyPr/>
          <a:lstStyle/>
          <a:p>
            <a:r>
              <a:rPr lang="da-DK" dirty="0"/>
              <a:t>Spørgsmål til driften for 2026</a:t>
            </a:r>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931817" y="1317813"/>
            <a:ext cx="10714670" cy="4998850"/>
          </a:xfrm>
        </p:spPr>
        <p:txBody>
          <a:bodyPr>
            <a:normAutofit/>
          </a:bodyPr>
          <a:lstStyle/>
          <a:p>
            <a:r>
              <a:rPr lang="da-DK" sz="2000" dirty="0"/>
              <a:t>Er småanskaffelser placeret i de rigtige grupper?</a:t>
            </a:r>
          </a:p>
          <a:p>
            <a:r>
              <a:rPr lang="da-DK" sz="2000" dirty="0"/>
              <a:t>Er småanskaffelser og vedligeholdelse opdelt korrekt?</a:t>
            </a:r>
          </a:p>
          <a:p>
            <a:r>
              <a:rPr lang="da-DK" sz="2000" dirty="0"/>
              <a:t>Er IT omkostninger og IT hardware opdelt korrekt?</a:t>
            </a:r>
          </a:p>
          <a:p>
            <a:r>
              <a:rPr lang="da-DK" sz="2000" dirty="0"/>
              <a:t>Er leasing af kopimaskine adskilt fra fotokopiering?</a:t>
            </a:r>
          </a:p>
          <a:p>
            <a:r>
              <a:rPr lang="da-DK" sz="2000" dirty="0"/>
              <a:t>Er kurser fordelt korrekt </a:t>
            </a:r>
          </a:p>
          <a:p>
            <a:pPr lvl="1"/>
            <a:r>
              <a:rPr lang="da-DK" sz="1800" dirty="0"/>
              <a:t>Pædagogiske kurser</a:t>
            </a:r>
          </a:p>
          <a:p>
            <a:pPr lvl="1"/>
            <a:r>
              <a:rPr lang="da-DK" sz="1800" dirty="0"/>
              <a:t>Andre kurser</a:t>
            </a:r>
          </a:p>
          <a:p>
            <a:r>
              <a:rPr lang="da-DK" sz="2000" dirty="0"/>
              <a:t>Er forsikringsomkostninger fordelt korrekt mellem ejendom og øvrige?</a:t>
            </a:r>
          </a:p>
          <a:p>
            <a:r>
              <a:rPr lang="da-DK" sz="2000" dirty="0"/>
              <a:t>Indeholder kontingent til skoleforeninger andre kontingenter? (sidstnævnte skal stå for sig selv og indregnes i øvrige administrative omkostninger)</a:t>
            </a:r>
          </a:p>
          <a:p>
            <a:r>
              <a:rPr lang="da-DK" sz="2000" dirty="0"/>
              <a:t>Vikarkassebidrag (frie grundskoler og private gymnasier) – er det vist i regnskabet?</a:t>
            </a:r>
          </a:p>
        </p:txBody>
      </p:sp>
      <p:sp>
        <p:nvSpPr>
          <p:cNvPr id="8" name="Pladsholder til sidefod 7">
            <a:extLst>
              <a:ext uri="{FF2B5EF4-FFF2-40B4-BE49-F238E27FC236}">
                <a16:creationId xmlns:a16="http://schemas.microsoft.com/office/drawing/2014/main" id="{1A8BCA44-1557-4AD7-8912-77E6861ECD8A}"/>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1323146F-C76D-4A60-8E72-CFF4877A2719}"/>
              </a:ext>
            </a:extLst>
          </p:cNvPr>
          <p:cNvSpPr>
            <a:spLocks noGrp="1"/>
          </p:cNvSpPr>
          <p:nvPr>
            <p:ph type="sldNum" sz="quarter" idx="12"/>
          </p:nvPr>
        </p:nvSpPr>
        <p:spPr/>
        <p:txBody>
          <a:bodyPr/>
          <a:lstStyle/>
          <a:p>
            <a:fld id="{F8E36CD1-C27C-4872-A91D-3439FBDA9CEF}" type="slidenum">
              <a:rPr lang="da-DK" smtClean="0"/>
              <a:t>40</a:t>
            </a:fld>
            <a:endParaRPr lang="da-DK"/>
          </a:p>
        </p:txBody>
      </p:sp>
    </p:spTree>
    <p:extLst>
      <p:ext uri="{BB962C8B-B14F-4D97-AF65-F5344CB8AC3E}">
        <p14:creationId xmlns:p14="http://schemas.microsoft.com/office/powerpoint/2010/main" val="1769733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7805C9-28DA-496B-91D9-A02E09066459}"/>
              </a:ext>
            </a:extLst>
          </p:cNvPr>
          <p:cNvSpPr>
            <a:spLocks noGrp="1"/>
          </p:cNvSpPr>
          <p:nvPr>
            <p:ph type="title"/>
          </p:nvPr>
        </p:nvSpPr>
        <p:spPr/>
        <p:txBody>
          <a:bodyPr/>
          <a:lstStyle/>
          <a:p>
            <a:r>
              <a:rPr lang="da-DK" dirty="0"/>
              <a:t>Spørgsmål til driften for 2026</a:t>
            </a:r>
            <a:br>
              <a:rPr lang="da-DK" dirty="0"/>
            </a:br>
            <a:endParaRPr lang="da-DK" dirty="0"/>
          </a:p>
        </p:txBody>
      </p:sp>
      <p:sp>
        <p:nvSpPr>
          <p:cNvPr id="2" name="Pladsholder til indhold 1">
            <a:extLst>
              <a:ext uri="{FF2B5EF4-FFF2-40B4-BE49-F238E27FC236}">
                <a16:creationId xmlns:a16="http://schemas.microsoft.com/office/drawing/2014/main" id="{BDF3AAE4-6011-4637-B88E-2345E59EB57F}"/>
              </a:ext>
            </a:extLst>
          </p:cNvPr>
          <p:cNvSpPr>
            <a:spLocks noGrp="1"/>
          </p:cNvSpPr>
          <p:nvPr>
            <p:ph idx="1"/>
          </p:nvPr>
        </p:nvSpPr>
        <p:spPr>
          <a:xfrm>
            <a:off x="931817" y="1335741"/>
            <a:ext cx="10714670" cy="4980921"/>
          </a:xfrm>
        </p:spPr>
        <p:txBody>
          <a:bodyPr>
            <a:normAutofit/>
          </a:bodyPr>
          <a:lstStyle/>
          <a:p>
            <a:r>
              <a:rPr lang="da-DK" sz="2000" dirty="0"/>
              <a:t>Er der en korrekt opdeling i</a:t>
            </a:r>
          </a:p>
          <a:p>
            <a:pPr lvl="1"/>
            <a:r>
              <a:rPr lang="da-DK" sz="1800" dirty="0"/>
              <a:t>Undervisningsudgifter – gaver til elever</a:t>
            </a:r>
          </a:p>
          <a:p>
            <a:pPr lvl="1"/>
            <a:r>
              <a:rPr lang="da-DK" sz="1800" dirty="0"/>
              <a:t>Repræsentationsudgifter</a:t>
            </a:r>
          </a:p>
          <a:p>
            <a:pPr lvl="1"/>
            <a:r>
              <a:rPr lang="da-DK" sz="1800" dirty="0"/>
              <a:t>Bestyrelsesudgifter</a:t>
            </a:r>
          </a:p>
          <a:p>
            <a:pPr lvl="1"/>
            <a:r>
              <a:rPr lang="da-DK" sz="1800" dirty="0"/>
              <a:t>Personaleudgifter</a:t>
            </a:r>
          </a:p>
          <a:p>
            <a:pPr lvl="1"/>
            <a:endParaRPr lang="da-DK" sz="1800" dirty="0"/>
          </a:p>
          <a:p>
            <a:r>
              <a:rPr lang="da-DK" sz="2000" dirty="0"/>
              <a:t>Er de særlige specifikationer lavet korrekt?</a:t>
            </a:r>
          </a:p>
          <a:p>
            <a:pPr lvl="1"/>
            <a:r>
              <a:rPr lang="da-DK" sz="1800" dirty="0"/>
              <a:t>Dagtilbud, SFO og heltidsskolefritidsordning</a:t>
            </a:r>
          </a:p>
          <a:p>
            <a:pPr lvl="2"/>
            <a:r>
              <a:rPr lang="da-DK" sz="1600" dirty="0"/>
              <a:t>Korrekt opgjort/fordelt løn og omkostninger</a:t>
            </a:r>
          </a:p>
          <a:p>
            <a:pPr lvl="2"/>
            <a:r>
              <a:rPr lang="da-DK" sz="1600" dirty="0"/>
              <a:t>Andel af renter eller lejeudgift (ikke heltidsskolefritidsordning)</a:t>
            </a:r>
          </a:p>
          <a:p>
            <a:pPr lvl="2"/>
            <a:endParaRPr lang="da-DK" dirty="0"/>
          </a:p>
          <a:p>
            <a:endParaRPr lang="da-DK" dirty="0"/>
          </a:p>
        </p:txBody>
      </p:sp>
      <p:sp>
        <p:nvSpPr>
          <p:cNvPr id="8" name="Pladsholder til sidefod 7">
            <a:extLst>
              <a:ext uri="{FF2B5EF4-FFF2-40B4-BE49-F238E27FC236}">
                <a16:creationId xmlns:a16="http://schemas.microsoft.com/office/drawing/2014/main" id="{1A8BCA44-1557-4AD7-8912-77E6861ECD8A}"/>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9" name="Pladsholder til slidenummer 8">
            <a:extLst>
              <a:ext uri="{FF2B5EF4-FFF2-40B4-BE49-F238E27FC236}">
                <a16:creationId xmlns:a16="http://schemas.microsoft.com/office/drawing/2014/main" id="{1323146F-C76D-4A60-8E72-CFF4877A2719}"/>
              </a:ext>
            </a:extLst>
          </p:cNvPr>
          <p:cNvSpPr>
            <a:spLocks noGrp="1"/>
          </p:cNvSpPr>
          <p:nvPr>
            <p:ph type="sldNum" sz="quarter" idx="12"/>
          </p:nvPr>
        </p:nvSpPr>
        <p:spPr/>
        <p:txBody>
          <a:bodyPr/>
          <a:lstStyle/>
          <a:p>
            <a:fld id="{F8E36CD1-C27C-4872-A91D-3439FBDA9CEF}" type="slidenum">
              <a:rPr lang="da-DK" smtClean="0"/>
              <a:t>41</a:t>
            </a:fld>
            <a:endParaRPr lang="da-DK"/>
          </a:p>
        </p:txBody>
      </p:sp>
    </p:spTree>
    <p:extLst>
      <p:ext uri="{BB962C8B-B14F-4D97-AF65-F5344CB8AC3E}">
        <p14:creationId xmlns:p14="http://schemas.microsoft.com/office/powerpoint/2010/main" val="286126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34412A3-A32E-4B89-4145-76253512252C}"/>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6D1808CE-344C-F2DC-030D-2277B4A84B2E}"/>
              </a:ext>
            </a:extLst>
          </p:cNvPr>
          <p:cNvSpPr>
            <a:spLocks noGrp="1"/>
          </p:cNvSpPr>
          <p:nvPr>
            <p:ph type="ctrTitle"/>
          </p:nvPr>
        </p:nvSpPr>
        <p:spPr/>
        <p:txBody>
          <a:bodyPr/>
          <a:lstStyle/>
          <a:p>
            <a:r>
              <a:rPr lang="da-DK" dirty="0"/>
              <a:t>Tjekliste til skolens bogføring</a:t>
            </a:r>
          </a:p>
        </p:txBody>
      </p:sp>
      <p:sp>
        <p:nvSpPr>
          <p:cNvPr id="4" name="Pladsholder til tekst 3">
            <a:extLst>
              <a:ext uri="{FF2B5EF4-FFF2-40B4-BE49-F238E27FC236}">
                <a16:creationId xmlns:a16="http://schemas.microsoft.com/office/drawing/2014/main" id="{5A9A361A-2EDC-25F4-A1B1-9CC1DAFC07B3}"/>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5681DA7B-436E-7D55-31C4-207EED9C09A3}"/>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C44379C9-54DA-5033-39EE-CF9746FB7B80}"/>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F29F2ECA-F387-62D8-F79D-3298EB759B7A}"/>
              </a:ext>
            </a:extLst>
          </p:cNvPr>
          <p:cNvSpPr>
            <a:spLocks noGrp="1"/>
          </p:cNvSpPr>
          <p:nvPr>
            <p:ph type="sldNum" sz="quarter" idx="34"/>
          </p:nvPr>
        </p:nvSpPr>
        <p:spPr/>
        <p:txBody>
          <a:bodyPr/>
          <a:lstStyle/>
          <a:p>
            <a:fld id="{23AA811B-2EBD-4900-905E-5BE206449611}" type="slidenum">
              <a:rPr lang="da-DK" smtClean="0"/>
              <a:pPr/>
              <a:t>42</a:t>
            </a:fld>
            <a:endParaRPr lang="da-DK" dirty="0"/>
          </a:p>
        </p:txBody>
      </p:sp>
    </p:spTree>
    <p:extLst>
      <p:ext uri="{BB962C8B-B14F-4D97-AF65-F5344CB8AC3E}">
        <p14:creationId xmlns:p14="http://schemas.microsoft.com/office/powerpoint/2010/main" val="2865752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93B84-F43F-04E3-CFC8-498662B4CA0C}"/>
              </a:ext>
            </a:extLst>
          </p:cNvPr>
          <p:cNvSpPr>
            <a:spLocks noGrp="1"/>
          </p:cNvSpPr>
          <p:nvPr>
            <p:ph type="title"/>
          </p:nvPr>
        </p:nvSpPr>
        <p:spPr>
          <a:xfrm>
            <a:off x="540000" y="540000"/>
            <a:ext cx="11110663" cy="676241"/>
          </a:xfrm>
        </p:spPr>
        <p:txBody>
          <a:bodyPr/>
          <a:lstStyle/>
          <a:p>
            <a:r>
              <a:rPr lang="da-DK" dirty="0"/>
              <a:t>Tjekliste til skolens bogføring</a:t>
            </a:r>
          </a:p>
        </p:txBody>
      </p:sp>
      <p:sp>
        <p:nvSpPr>
          <p:cNvPr id="3" name="Pladsholder til indhold 2">
            <a:extLst>
              <a:ext uri="{FF2B5EF4-FFF2-40B4-BE49-F238E27FC236}">
                <a16:creationId xmlns:a16="http://schemas.microsoft.com/office/drawing/2014/main" id="{FD906AD3-8EC6-7106-943A-DBCDA2B91043}"/>
              </a:ext>
            </a:extLst>
          </p:cNvPr>
          <p:cNvSpPr>
            <a:spLocks noGrp="1"/>
          </p:cNvSpPr>
          <p:nvPr>
            <p:ph idx="1"/>
          </p:nvPr>
        </p:nvSpPr>
        <p:spPr>
          <a:xfrm>
            <a:off x="540000" y="1029810"/>
            <a:ext cx="11106487" cy="5286853"/>
          </a:xfrm>
        </p:spPr>
        <p:txBody>
          <a:bodyPr/>
          <a:lstStyle/>
          <a:p>
            <a:r>
              <a:rPr lang="da-DK" dirty="0"/>
              <a:t>Da der er krav til, at skolens regnskab er ”rigtigt”, og da både skolerne og revisorerne gerne vil reducere antallet af efterposteringer, har vi i Beierholm udarbejdet en tjekliste til skolens bogføring. </a:t>
            </a:r>
          </a:p>
          <a:p>
            <a:r>
              <a:rPr lang="da-DK" dirty="0"/>
              <a:t>Det er en tjekliste til skolen selv (dvs. den skal ikke indsendes til skolens revisor), således at skolen får den rigtige saldo på kontiene, inden revisionen af årsregnskabet påbegyndes.</a:t>
            </a:r>
          </a:p>
          <a:p>
            <a:r>
              <a:rPr lang="da-DK" dirty="0"/>
              <a:t>Inden underskrift på regnskabet kan I anmode jeres revisor om en oversigt over, hvilke konti, der indgår på hvilke linjer i noterne. Dermed kan I sikre jer, at I og revisor er enige om placeringen af konti.</a:t>
            </a:r>
          </a:p>
          <a:p>
            <a:pPr lvl="1"/>
            <a:endParaRPr lang="da-DK" dirty="0"/>
          </a:p>
          <a:p>
            <a:endParaRPr lang="da-DK" dirty="0"/>
          </a:p>
        </p:txBody>
      </p:sp>
      <p:sp>
        <p:nvSpPr>
          <p:cNvPr id="5" name="Pladsholder til sidefod 4">
            <a:extLst>
              <a:ext uri="{FF2B5EF4-FFF2-40B4-BE49-F238E27FC236}">
                <a16:creationId xmlns:a16="http://schemas.microsoft.com/office/drawing/2014/main" id="{A2767C3C-5AD3-98B8-6620-B58D04C8BB12}"/>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48D07E88-E21B-8756-017D-32693AFFA64B}"/>
              </a:ext>
            </a:extLst>
          </p:cNvPr>
          <p:cNvSpPr>
            <a:spLocks noGrp="1"/>
          </p:cNvSpPr>
          <p:nvPr>
            <p:ph type="sldNum" sz="quarter" idx="12"/>
          </p:nvPr>
        </p:nvSpPr>
        <p:spPr/>
        <p:txBody>
          <a:bodyPr/>
          <a:lstStyle/>
          <a:p>
            <a:fld id="{23AA811B-2EBD-4900-905E-5BE206449611}" type="slidenum">
              <a:rPr lang="da-DK" smtClean="0"/>
              <a:pPr/>
              <a:t>43</a:t>
            </a:fld>
            <a:endParaRPr lang="da-DK" dirty="0"/>
          </a:p>
        </p:txBody>
      </p:sp>
    </p:spTree>
    <p:extLst>
      <p:ext uri="{BB962C8B-B14F-4D97-AF65-F5344CB8AC3E}">
        <p14:creationId xmlns:p14="http://schemas.microsoft.com/office/powerpoint/2010/main" val="62415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8A0D02E-42B7-C18F-EC2B-7191EBF5FB37}"/>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650FC1C7-ED8D-49F8-41D9-3328C32CD8D0}"/>
              </a:ext>
            </a:extLst>
          </p:cNvPr>
          <p:cNvSpPr>
            <a:spLocks noGrp="1"/>
          </p:cNvSpPr>
          <p:nvPr>
            <p:ph type="ctrTitle"/>
          </p:nvPr>
        </p:nvSpPr>
        <p:spPr/>
        <p:txBody>
          <a:bodyPr/>
          <a:lstStyle/>
          <a:p>
            <a:r>
              <a:rPr lang="da-DK" dirty="0"/>
              <a:t>Hvordan kan man sikre, at lønnen er korrekt?</a:t>
            </a:r>
            <a:br>
              <a:rPr lang="da-DK" dirty="0"/>
            </a:br>
            <a:endParaRPr lang="da-DK" dirty="0"/>
          </a:p>
        </p:txBody>
      </p:sp>
      <p:sp>
        <p:nvSpPr>
          <p:cNvPr id="4" name="Pladsholder til tekst 3">
            <a:extLst>
              <a:ext uri="{FF2B5EF4-FFF2-40B4-BE49-F238E27FC236}">
                <a16:creationId xmlns:a16="http://schemas.microsoft.com/office/drawing/2014/main" id="{77BB2C77-C102-DF68-792C-CC2B30024335}"/>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063F07A4-2C03-C067-15DC-342E991CFC9B}"/>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F2CDE1D5-9EBD-65B4-B24B-F87BCC25525D}"/>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6F2FB474-34C9-FA01-0904-7A9D9CE17E23}"/>
              </a:ext>
            </a:extLst>
          </p:cNvPr>
          <p:cNvSpPr>
            <a:spLocks noGrp="1"/>
          </p:cNvSpPr>
          <p:nvPr>
            <p:ph type="sldNum" sz="quarter" idx="34"/>
          </p:nvPr>
        </p:nvSpPr>
        <p:spPr/>
        <p:txBody>
          <a:bodyPr/>
          <a:lstStyle/>
          <a:p>
            <a:fld id="{23AA811B-2EBD-4900-905E-5BE206449611}" type="slidenum">
              <a:rPr lang="da-DK" smtClean="0"/>
              <a:pPr/>
              <a:t>44</a:t>
            </a:fld>
            <a:endParaRPr lang="da-DK" dirty="0"/>
          </a:p>
        </p:txBody>
      </p:sp>
    </p:spTree>
    <p:extLst>
      <p:ext uri="{BB962C8B-B14F-4D97-AF65-F5344CB8AC3E}">
        <p14:creationId xmlns:p14="http://schemas.microsoft.com/office/powerpoint/2010/main" val="2871221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A47A9-DC88-90E4-3D0E-94500C040065}"/>
              </a:ext>
            </a:extLst>
          </p:cNvPr>
          <p:cNvSpPr>
            <a:spLocks noGrp="1"/>
          </p:cNvSpPr>
          <p:nvPr>
            <p:ph type="title"/>
          </p:nvPr>
        </p:nvSpPr>
        <p:spPr/>
        <p:txBody>
          <a:bodyPr/>
          <a:lstStyle/>
          <a:p>
            <a:r>
              <a:rPr lang="da-DK" dirty="0"/>
              <a:t>Hvordan kan man sikre, at lønnen er korrekt?</a:t>
            </a:r>
          </a:p>
        </p:txBody>
      </p:sp>
      <p:sp>
        <p:nvSpPr>
          <p:cNvPr id="3" name="Pladsholder til indhold 2">
            <a:extLst>
              <a:ext uri="{FF2B5EF4-FFF2-40B4-BE49-F238E27FC236}">
                <a16:creationId xmlns:a16="http://schemas.microsoft.com/office/drawing/2014/main" id="{9A320F3F-1C68-86D1-8E81-3EF8E81697A6}"/>
              </a:ext>
            </a:extLst>
          </p:cNvPr>
          <p:cNvSpPr>
            <a:spLocks noGrp="1"/>
          </p:cNvSpPr>
          <p:nvPr>
            <p:ph idx="1"/>
          </p:nvPr>
        </p:nvSpPr>
        <p:spPr>
          <a:xfrm>
            <a:off x="540000" y="1219200"/>
            <a:ext cx="11106487" cy="5097463"/>
          </a:xfrm>
        </p:spPr>
        <p:txBody>
          <a:bodyPr/>
          <a:lstStyle/>
          <a:p>
            <a:r>
              <a:rPr lang="da-DK" dirty="0" err="1"/>
              <a:t>KOMiT</a:t>
            </a:r>
            <a:r>
              <a:rPr lang="da-DK" dirty="0"/>
              <a:t> – flere fejl konstateret</a:t>
            </a:r>
          </a:p>
          <a:p>
            <a:pPr lvl="1"/>
            <a:r>
              <a:rPr lang="da-DK" dirty="0"/>
              <a:t>Oftest forkert anvendelse af lønprogrammet </a:t>
            </a:r>
          </a:p>
          <a:p>
            <a:pPr lvl="1"/>
            <a:r>
              <a:rPr lang="da-DK" dirty="0"/>
              <a:t>Overser advarsler</a:t>
            </a:r>
          </a:p>
          <a:p>
            <a:pPr lvl="2"/>
            <a:r>
              <a:rPr lang="da-DK" sz="1600" dirty="0"/>
              <a:t>Kontering af lønudgift</a:t>
            </a:r>
          </a:p>
          <a:p>
            <a:pPr lvl="2"/>
            <a:r>
              <a:rPr lang="da-DK" sz="1600" dirty="0"/>
              <a:t>Beregning af feriepenge ved fratræden</a:t>
            </a:r>
          </a:p>
          <a:p>
            <a:pPr lvl="3"/>
            <a:endParaRPr lang="da-DK" dirty="0"/>
          </a:p>
          <a:p>
            <a:r>
              <a:rPr lang="da-DK" dirty="0"/>
              <a:t>Kontrol </a:t>
            </a:r>
          </a:p>
          <a:p>
            <a:pPr lvl="1"/>
            <a:r>
              <a:rPr lang="da-DK" dirty="0"/>
              <a:t>Anvende </a:t>
            </a:r>
          </a:p>
          <a:p>
            <a:pPr lvl="2"/>
            <a:r>
              <a:rPr lang="da-DK" sz="1600" dirty="0"/>
              <a:t>Beierholms lønafstemningsark til løbende kontrol af løn</a:t>
            </a:r>
          </a:p>
          <a:p>
            <a:pPr lvl="2"/>
            <a:r>
              <a:rPr lang="da-DK" sz="1600" dirty="0"/>
              <a:t>Beierholms regneark til kontrol af beregning af feriepenge, ferietillæg og særlige ferieafregning i forbindelse med fratræden</a:t>
            </a:r>
          </a:p>
          <a:p>
            <a:pPr lvl="2"/>
            <a:r>
              <a:rPr lang="da-DK" sz="1600" dirty="0"/>
              <a:t>Beierholms regneark til beregning af ferieforpligtelse pr. 31/12</a:t>
            </a:r>
          </a:p>
          <a:p>
            <a:pPr lvl="3"/>
            <a:endParaRPr lang="da-DK" dirty="0"/>
          </a:p>
        </p:txBody>
      </p:sp>
      <p:sp>
        <p:nvSpPr>
          <p:cNvPr id="5" name="Pladsholder til sidefod 4">
            <a:extLst>
              <a:ext uri="{FF2B5EF4-FFF2-40B4-BE49-F238E27FC236}">
                <a16:creationId xmlns:a16="http://schemas.microsoft.com/office/drawing/2014/main" id="{D0D10B18-7522-C699-F318-CDBE894F79F3}"/>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4E354EE1-AFA1-4383-6F8D-5993E611C242}"/>
              </a:ext>
            </a:extLst>
          </p:cNvPr>
          <p:cNvSpPr>
            <a:spLocks noGrp="1"/>
          </p:cNvSpPr>
          <p:nvPr>
            <p:ph type="sldNum" sz="quarter" idx="12"/>
          </p:nvPr>
        </p:nvSpPr>
        <p:spPr/>
        <p:txBody>
          <a:bodyPr/>
          <a:lstStyle/>
          <a:p>
            <a:fld id="{23AA811B-2EBD-4900-905E-5BE206449611}" type="slidenum">
              <a:rPr lang="da-DK" smtClean="0"/>
              <a:pPr/>
              <a:t>45</a:t>
            </a:fld>
            <a:endParaRPr lang="da-DK" dirty="0"/>
          </a:p>
        </p:txBody>
      </p:sp>
    </p:spTree>
    <p:extLst>
      <p:ext uri="{BB962C8B-B14F-4D97-AF65-F5344CB8AC3E}">
        <p14:creationId xmlns:p14="http://schemas.microsoft.com/office/powerpoint/2010/main" val="981091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60D8858-D9AE-0C6E-148D-21F91DB64D04}"/>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BDA1D128-E4BB-0676-D046-6CAE81B46E2D}"/>
              </a:ext>
            </a:extLst>
          </p:cNvPr>
          <p:cNvSpPr>
            <a:spLocks noGrp="1"/>
          </p:cNvSpPr>
          <p:nvPr>
            <p:ph type="ctrTitle"/>
          </p:nvPr>
        </p:nvSpPr>
        <p:spPr/>
        <p:txBody>
          <a:bodyPr/>
          <a:lstStyle/>
          <a:p>
            <a:r>
              <a:rPr lang="da-DK" dirty="0"/>
              <a:t>SFO og klub</a:t>
            </a:r>
          </a:p>
        </p:txBody>
      </p:sp>
      <p:sp>
        <p:nvSpPr>
          <p:cNvPr id="4" name="Pladsholder til tekst 3">
            <a:extLst>
              <a:ext uri="{FF2B5EF4-FFF2-40B4-BE49-F238E27FC236}">
                <a16:creationId xmlns:a16="http://schemas.microsoft.com/office/drawing/2014/main" id="{D87C468E-53E3-B94C-00D2-A00BEB21964A}"/>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3A3CAD13-4B41-A1BB-A0FD-F55B7D2D7AEE}"/>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D184FE62-FAF3-BC8C-C41A-42244227859A}"/>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1FF5D9F3-21C6-2269-4191-BCC3FA526C9C}"/>
              </a:ext>
            </a:extLst>
          </p:cNvPr>
          <p:cNvSpPr>
            <a:spLocks noGrp="1"/>
          </p:cNvSpPr>
          <p:nvPr>
            <p:ph type="sldNum" sz="quarter" idx="34"/>
          </p:nvPr>
        </p:nvSpPr>
        <p:spPr/>
        <p:txBody>
          <a:bodyPr/>
          <a:lstStyle/>
          <a:p>
            <a:fld id="{23AA811B-2EBD-4900-905E-5BE206449611}" type="slidenum">
              <a:rPr lang="da-DK" smtClean="0"/>
              <a:pPr/>
              <a:t>46</a:t>
            </a:fld>
            <a:endParaRPr lang="da-DK" dirty="0"/>
          </a:p>
        </p:txBody>
      </p:sp>
    </p:spTree>
    <p:extLst>
      <p:ext uri="{BB962C8B-B14F-4D97-AF65-F5344CB8AC3E}">
        <p14:creationId xmlns:p14="http://schemas.microsoft.com/office/powerpoint/2010/main" val="3329030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BD68-6D8E-C220-74B3-920164FD9F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8261E3-4586-4976-0614-F67CE039E75F}"/>
              </a:ext>
            </a:extLst>
          </p:cNvPr>
          <p:cNvSpPr>
            <a:spLocks noGrp="1"/>
          </p:cNvSpPr>
          <p:nvPr>
            <p:ph type="title"/>
          </p:nvPr>
        </p:nvSpPr>
        <p:spPr/>
        <p:txBody>
          <a:bodyPr/>
          <a:lstStyle/>
          <a:p>
            <a:r>
              <a:rPr lang="da-DK" dirty="0"/>
              <a:t>Opdeling af indtægter og udgifter til SFO og klub</a:t>
            </a:r>
          </a:p>
        </p:txBody>
      </p:sp>
      <p:sp>
        <p:nvSpPr>
          <p:cNvPr id="3" name="Pladsholder til indhold 2">
            <a:extLst>
              <a:ext uri="{FF2B5EF4-FFF2-40B4-BE49-F238E27FC236}">
                <a16:creationId xmlns:a16="http://schemas.microsoft.com/office/drawing/2014/main" id="{0370CD8B-6E0B-BEF5-D3F2-FFEA3633BD16}"/>
              </a:ext>
            </a:extLst>
          </p:cNvPr>
          <p:cNvSpPr>
            <a:spLocks noGrp="1"/>
          </p:cNvSpPr>
          <p:nvPr>
            <p:ph idx="1"/>
          </p:nvPr>
        </p:nvSpPr>
        <p:spPr>
          <a:xfrm>
            <a:off x="540000" y="1047566"/>
            <a:ext cx="11106487" cy="5269098"/>
          </a:xfrm>
        </p:spPr>
        <p:txBody>
          <a:bodyPr/>
          <a:lstStyle/>
          <a:p>
            <a:r>
              <a:rPr lang="da-DK" b="1" dirty="0"/>
              <a:t>Regnskabsparadigme 2024</a:t>
            </a:r>
          </a:p>
          <a:p>
            <a:pPr lvl="1"/>
            <a:r>
              <a:rPr lang="da-DK" dirty="0"/>
              <a:t>Miniregnskab til </a:t>
            </a:r>
          </a:p>
          <a:p>
            <a:pPr lvl="2"/>
            <a:r>
              <a:rPr lang="da-DK" dirty="0"/>
              <a:t>SFO (0. – 3.klasse)</a:t>
            </a:r>
          </a:p>
          <a:p>
            <a:pPr lvl="3"/>
            <a:r>
              <a:rPr lang="da-DK" sz="1400" dirty="0"/>
              <a:t>Indenfor loven</a:t>
            </a:r>
          </a:p>
          <a:p>
            <a:pPr lvl="3"/>
            <a:r>
              <a:rPr lang="da-DK" sz="1400" dirty="0"/>
              <a:t>Må give underskud</a:t>
            </a:r>
          </a:p>
          <a:p>
            <a:pPr lvl="2"/>
            <a:r>
              <a:rPr lang="da-DK" dirty="0"/>
              <a:t>Klub (4. klasse +)</a:t>
            </a:r>
          </a:p>
          <a:p>
            <a:pPr lvl="3"/>
            <a:r>
              <a:rPr lang="da-DK" sz="1400" dirty="0"/>
              <a:t>Udenfor loven</a:t>
            </a:r>
          </a:p>
          <a:p>
            <a:pPr lvl="3"/>
            <a:r>
              <a:rPr lang="da-DK" sz="1400" dirty="0"/>
              <a:t>Må ikke give underskud</a:t>
            </a:r>
          </a:p>
          <a:p>
            <a:pPr lvl="3"/>
            <a:r>
              <a:rPr lang="da-DK" sz="1400" dirty="0"/>
              <a:t>Hvis underskud skal skolens bestyrelse iværksætte en handlingsplan med det formål, at klubben på sigt giver overskud</a:t>
            </a:r>
          </a:p>
          <a:p>
            <a:r>
              <a:rPr lang="da-DK" b="1" dirty="0"/>
              <a:t>STUK i hyrdebrev af 3/2 2025</a:t>
            </a:r>
          </a:p>
          <a:p>
            <a:pPr lvl="1"/>
            <a:r>
              <a:rPr lang="da-DK" dirty="0"/>
              <a:t>Fra regnskabsåret 2024 skal skolerne, jf. paradigme og vejledning for årsrapporten 2024 opgøre særskilt regnskab for skolefritidsordning (0.-3. klasse) samt klubtilbud for børn fra 4. klassetrin i overensstemmelse med Friskolelovens § 36 b, stk. 3 og 4. (LBK nr. 1245 af 28. november 2024).  </a:t>
            </a:r>
          </a:p>
          <a:p>
            <a:pPr lvl="1"/>
            <a:r>
              <a:rPr lang="da-DK" dirty="0"/>
              <a:t>Styrelsen er opmærksom på, at ovenstående kan give skoler udfordringer med at opgøre indtægter og omkostninger på henholdsvis skolefritidsordning (0.-3. klasse) samt klubtilbud for børn fra 4. klassetrin. </a:t>
            </a:r>
          </a:p>
          <a:p>
            <a:pPr lvl="1"/>
            <a:r>
              <a:rPr lang="da-DK" dirty="0"/>
              <a:t>Styrelsen beder i den forbindelse skolerne i samarbejde med deres revisor om at lave en hensigtsmæssig fordelingsnøgle. </a:t>
            </a:r>
          </a:p>
        </p:txBody>
      </p:sp>
      <p:sp>
        <p:nvSpPr>
          <p:cNvPr id="5" name="Pladsholder til sidefod 4">
            <a:extLst>
              <a:ext uri="{FF2B5EF4-FFF2-40B4-BE49-F238E27FC236}">
                <a16:creationId xmlns:a16="http://schemas.microsoft.com/office/drawing/2014/main" id="{754AF053-E200-BD19-BD69-2F53ED0592A3}"/>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4CC63309-1705-A214-C4EE-C7B6DE059A71}"/>
              </a:ext>
            </a:extLst>
          </p:cNvPr>
          <p:cNvSpPr>
            <a:spLocks noGrp="1"/>
          </p:cNvSpPr>
          <p:nvPr>
            <p:ph type="sldNum" sz="quarter" idx="12"/>
          </p:nvPr>
        </p:nvSpPr>
        <p:spPr/>
        <p:txBody>
          <a:bodyPr/>
          <a:lstStyle/>
          <a:p>
            <a:fld id="{23AA811B-2EBD-4900-905E-5BE206449611}" type="slidenum">
              <a:rPr lang="da-DK" smtClean="0"/>
              <a:pPr/>
              <a:t>47</a:t>
            </a:fld>
            <a:endParaRPr lang="da-DK" dirty="0"/>
          </a:p>
        </p:txBody>
      </p:sp>
    </p:spTree>
    <p:extLst>
      <p:ext uri="{BB962C8B-B14F-4D97-AF65-F5344CB8AC3E}">
        <p14:creationId xmlns:p14="http://schemas.microsoft.com/office/powerpoint/2010/main" val="4192185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B210A-AA0C-3314-12C1-CF81C009422F}"/>
              </a:ext>
            </a:extLst>
          </p:cNvPr>
          <p:cNvSpPr>
            <a:spLocks noGrp="1"/>
          </p:cNvSpPr>
          <p:nvPr>
            <p:ph type="title"/>
          </p:nvPr>
        </p:nvSpPr>
        <p:spPr/>
        <p:txBody>
          <a:bodyPr/>
          <a:lstStyle/>
          <a:p>
            <a:r>
              <a:rPr lang="da-DK" dirty="0"/>
              <a:t>Opdeling af indtægter og udgifter til SFO og klub</a:t>
            </a:r>
          </a:p>
        </p:txBody>
      </p:sp>
      <p:sp>
        <p:nvSpPr>
          <p:cNvPr id="3" name="Pladsholder til indhold 2">
            <a:extLst>
              <a:ext uri="{FF2B5EF4-FFF2-40B4-BE49-F238E27FC236}">
                <a16:creationId xmlns:a16="http://schemas.microsoft.com/office/drawing/2014/main" id="{011B25DE-00E3-0901-312E-A3E968CA1E07}"/>
              </a:ext>
            </a:extLst>
          </p:cNvPr>
          <p:cNvSpPr>
            <a:spLocks noGrp="1"/>
          </p:cNvSpPr>
          <p:nvPr>
            <p:ph idx="1"/>
          </p:nvPr>
        </p:nvSpPr>
        <p:spPr>
          <a:xfrm>
            <a:off x="540000" y="1473692"/>
            <a:ext cx="11106487" cy="4842971"/>
          </a:xfrm>
        </p:spPr>
        <p:txBody>
          <a:bodyPr/>
          <a:lstStyle/>
          <a:p>
            <a:r>
              <a:rPr lang="da-DK" dirty="0"/>
              <a:t>Eksempel – se regneark</a:t>
            </a:r>
          </a:p>
          <a:p>
            <a:r>
              <a:rPr lang="da-DK" dirty="0"/>
              <a:t>Omkostninger er fordelt efter følgende fordelingsnøgler </a:t>
            </a:r>
          </a:p>
          <a:p>
            <a:pPr lvl="1"/>
            <a:r>
              <a:rPr lang="da-DK" dirty="0"/>
              <a:t>Løn </a:t>
            </a:r>
          </a:p>
          <a:p>
            <a:pPr lvl="2"/>
            <a:r>
              <a:rPr lang="da-DK" dirty="0"/>
              <a:t>Lønnen er fordelt ud fra en anslået normering </a:t>
            </a:r>
          </a:p>
          <a:p>
            <a:pPr lvl="1"/>
            <a:r>
              <a:rPr lang="da-DK" dirty="0"/>
              <a:t>Omkostninger </a:t>
            </a:r>
          </a:p>
          <a:p>
            <a:pPr lvl="2"/>
            <a:r>
              <a:rPr lang="da-DK" dirty="0"/>
              <a:t>Fordelt i forhold til åbningstid * børn for henholdsvis 0. – 3, klasse og 4, klasse. </a:t>
            </a:r>
          </a:p>
        </p:txBody>
      </p:sp>
      <p:sp>
        <p:nvSpPr>
          <p:cNvPr id="5" name="Pladsholder til sidefod 4">
            <a:extLst>
              <a:ext uri="{FF2B5EF4-FFF2-40B4-BE49-F238E27FC236}">
                <a16:creationId xmlns:a16="http://schemas.microsoft.com/office/drawing/2014/main" id="{41CF2136-35E9-FA15-D28D-58BBA1A97E8E}"/>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C8FCB4E5-3D01-158C-17E7-9668AC0DCD2A}"/>
              </a:ext>
            </a:extLst>
          </p:cNvPr>
          <p:cNvSpPr>
            <a:spLocks noGrp="1"/>
          </p:cNvSpPr>
          <p:nvPr>
            <p:ph type="sldNum" sz="quarter" idx="12"/>
          </p:nvPr>
        </p:nvSpPr>
        <p:spPr/>
        <p:txBody>
          <a:bodyPr/>
          <a:lstStyle/>
          <a:p>
            <a:fld id="{23AA811B-2EBD-4900-905E-5BE206449611}" type="slidenum">
              <a:rPr lang="da-DK" smtClean="0"/>
              <a:pPr/>
              <a:t>48</a:t>
            </a:fld>
            <a:endParaRPr lang="da-DK" dirty="0"/>
          </a:p>
        </p:txBody>
      </p:sp>
    </p:spTree>
    <p:extLst>
      <p:ext uri="{BB962C8B-B14F-4D97-AF65-F5344CB8AC3E}">
        <p14:creationId xmlns:p14="http://schemas.microsoft.com/office/powerpoint/2010/main" val="3063225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4545DF6-B744-E485-B472-0DB7CCC20030}"/>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E00EDF0A-3D52-883D-F819-A25FB14AEADF}"/>
              </a:ext>
            </a:extLst>
          </p:cNvPr>
          <p:cNvSpPr>
            <a:spLocks noGrp="1"/>
          </p:cNvSpPr>
          <p:nvPr>
            <p:ph type="ctrTitle"/>
          </p:nvPr>
        </p:nvSpPr>
        <p:spPr/>
        <p:txBody>
          <a:bodyPr/>
          <a:lstStyle/>
          <a:p>
            <a:r>
              <a:rPr lang="da-DK" dirty="0"/>
              <a:t>Forsøgsordning med mad</a:t>
            </a:r>
          </a:p>
        </p:txBody>
      </p:sp>
      <p:sp>
        <p:nvSpPr>
          <p:cNvPr id="4" name="Pladsholder til tekst 3">
            <a:extLst>
              <a:ext uri="{FF2B5EF4-FFF2-40B4-BE49-F238E27FC236}">
                <a16:creationId xmlns:a16="http://schemas.microsoft.com/office/drawing/2014/main" id="{89CA7DCD-7579-FABF-DBDF-DDFBF53ADD04}"/>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FD9C8CB7-B7BD-8E8B-0357-F5D745FDAB07}"/>
              </a:ext>
            </a:extLst>
          </p:cNvPr>
          <p:cNvSpPr>
            <a:spLocks noGrp="1"/>
          </p:cNvSpPr>
          <p:nvPr>
            <p:ph type="body" sz="quarter" idx="25"/>
          </p:nvPr>
        </p:nvSpPr>
        <p:spPr/>
        <p:txBody>
          <a:bodyPr/>
          <a:lstStyle/>
          <a:p>
            <a:endParaRPr lang="da-DK"/>
          </a:p>
        </p:txBody>
      </p:sp>
      <p:sp>
        <p:nvSpPr>
          <p:cNvPr id="6" name="Pladsholder til sidefod 5">
            <a:extLst>
              <a:ext uri="{FF2B5EF4-FFF2-40B4-BE49-F238E27FC236}">
                <a16:creationId xmlns:a16="http://schemas.microsoft.com/office/drawing/2014/main" id="{0999BE7A-41AA-DE2E-4A33-E20B60E50B7C}"/>
              </a:ext>
            </a:extLst>
          </p:cNvPr>
          <p:cNvSpPr>
            <a:spLocks noGrp="1"/>
          </p:cNvSpPr>
          <p:nvPr>
            <p:ph type="ftr" sz="quarter" idx="33"/>
          </p:nvPr>
        </p:nvSpPr>
        <p:spPr/>
        <p:txBody>
          <a:bodyPr/>
          <a:lstStyle/>
          <a:p>
            <a:r>
              <a:rPr lang="da-DK"/>
              <a:t>April  2026 | KOMiT Brugerkonference 2026</a:t>
            </a:r>
            <a:endParaRPr lang="da-DK" dirty="0"/>
          </a:p>
        </p:txBody>
      </p:sp>
      <p:sp>
        <p:nvSpPr>
          <p:cNvPr id="7" name="Pladsholder til slidenummer 6">
            <a:extLst>
              <a:ext uri="{FF2B5EF4-FFF2-40B4-BE49-F238E27FC236}">
                <a16:creationId xmlns:a16="http://schemas.microsoft.com/office/drawing/2014/main" id="{F5D01711-6543-1CF7-48C5-61426EDC55FA}"/>
              </a:ext>
            </a:extLst>
          </p:cNvPr>
          <p:cNvSpPr>
            <a:spLocks noGrp="1"/>
          </p:cNvSpPr>
          <p:nvPr>
            <p:ph type="sldNum" sz="quarter" idx="34"/>
          </p:nvPr>
        </p:nvSpPr>
        <p:spPr/>
        <p:txBody>
          <a:bodyPr/>
          <a:lstStyle/>
          <a:p>
            <a:fld id="{23AA811B-2EBD-4900-905E-5BE206449611}" type="slidenum">
              <a:rPr lang="da-DK" smtClean="0"/>
              <a:pPr/>
              <a:t>49</a:t>
            </a:fld>
            <a:endParaRPr lang="da-DK" dirty="0"/>
          </a:p>
        </p:txBody>
      </p:sp>
    </p:spTree>
    <p:extLst>
      <p:ext uri="{BB962C8B-B14F-4D97-AF65-F5344CB8AC3E}">
        <p14:creationId xmlns:p14="http://schemas.microsoft.com/office/powerpoint/2010/main" val="402635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CD8C1-1868-E83C-5236-49C58FE3F5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F09BE3-A739-EF17-0E01-D2278C9C00FA}"/>
              </a:ext>
            </a:extLst>
          </p:cNvPr>
          <p:cNvSpPr>
            <a:spLocks noGrp="1"/>
          </p:cNvSpPr>
          <p:nvPr>
            <p:ph type="title"/>
          </p:nvPr>
        </p:nvSpPr>
        <p:spPr/>
        <p:txBody>
          <a:bodyPr/>
          <a:lstStyle/>
          <a:p>
            <a:r>
              <a:rPr lang="da-DK" dirty="0"/>
              <a:t>Den ”nye” bogføringslov</a:t>
            </a:r>
          </a:p>
        </p:txBody>
      </p:sp>
      <p:sp>
        <p:nvSpPr>
          <p:cNvPr id="3" name="Pladsholder til indhold 2">
            <a:extLst>
              <a:ext uri="{FF2B5EF4-FFF2-40B4-BE49-F238E27FC236}">
                <a16:creationId xmlns:a16="http://schemas.microsoft.com/office/drawing/2014/main" id="{3680005D-BAD8-D24C-48F8-FAB6C6D2A4E3}"/>
              </a:ext>
            </a:extLst>
          </p:cNvPr>
          <p:cNvSpPr>
            <a:spLocks noGrp="1"/>
          </p:cNvSpPr>
          <p:nvPr>
            <p:ph idx="1"/>
          </p:nvPr>
        </p:nvSpPr>
        <p:spPr>
          <a:xfrm>
            <a:off x="540000" y="901148"/>
            <a:ext cx="11106487" cy="5415515"/>
          </a:xfrm>
        </p:spPr>
        <p:txBody>
          <a:bodyPr/>
          <a:lstStyle/>
          <a:p>
            <a:r>
              <a:rPr lang="da-DK" dirty="0"/>
              <a:t>Nyt i 2026</a:t>
            </a:r>
          </a:p>
          <a:p>
            <a:pPr lvl="1"/>
            <a:r>
              <a:rPr lang="da-DK" dirty="0"/>
              <a:t>Kredsen af omfattede virksomheder mm udvides til </a:t>
            </a:r>
          </a:p>
          <a:p>
            <a:pPr lvl="2"/>
            <a:r>
              <a:rPr lang="da-DK" dirty="0"/>
              <a:t>Personlige virksomheder med omsætning &gt; tDKK 300</a:t>
            </a:r>
          </a:p>
          <a:p>
            <a:pPr lvl="2"/>
            <a:r>
              <a:rPr lang="da-DK" dirty="0"/>
              <a:t>Foreninger med erhvervsmæssig omsætning &gt; tDKK 300</a:t>
            </a:r>
          </a:p>
          <a:p>
            <a:pPr lvl="2"/>
            <a:r>
              <a:rPr lang="da-DK" dirty="0"/>
              <a:t>Visse datterselskaber, der ikke tidligere har været omfatte</a:t>
            </a:r>
          </a:p>
        </p:txBody>
      </p:sp>
      <p:sp>
        <p:nvSpPr>
          <p:cNvPr id="5" name="Pladsholder til sidefod 4">
            <a:extLst>
              <a:ext uri="{FF2B5EF4-FFF2-40B4-BE49-F238E27FC236}">
                <a16:creationId xmlns:a16="http://schemas.microsoft.com/office/drawing/2014/main" id="{585DDE87-D35E-6C84-EB39-D1B025773B4F}"/>
              </a:ext>
            </a:extLst>
          </p:cNvPr>
          <p:cNvSpPr>
            <a:spLocks noGrp="1"/>
          </p:cNvSpPr>
          <p:nvPr>
            <p:ph type="ftr" sz="quarter" idx="11"/>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FD393A9D-7467-3C82-0037-E060A3BB04A5}"/>
              </a:ext>
            </a:extLst>
          </p:cNvPr>
          <p:cNvSpPr>
            <a:spLocks noGrp="1"/>
          </p:cNvSpPr>
          <p:nvPr>
            <p:ph type="sldNum" sz="quarter" idx="12"/>
          </p:nvPr>
        </p:nvSpPr>
        <p:spPr/>
        <p:txBody>
          <a:bodyPr/>
          <a:lstStyle/>
          <a:p>
            <a:fld id="{23AA811B-2EBD-4900-905E-5BE206449611}" type="slidenum">
              <a:rPr lang="da-DK" smtClean="0"/>
              <a:pPr/>
              <a:t>5</a:t>
            </a:fld>
            <a:endParaRPr lang="da-DK" dirty="0"/>
          </a:p>
        </p:txBody>
      </p:sp>
    </p:spTree>
    <p:extLst>
      <p:ext uri="{BB962C8B-B14F-4D97-AF65-F5344CB8AC3E}">
        <p14:creationId xmlns:p14="http://schemas.microsoft.com/office/powerpoint/2010/main" val="3512157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A7638-0EC0-5879-6FA2-DC8CD8EE2323}"/>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13FDCEAD-9417-E55B-806A-DD1C7BB583D0}"/>
              </a:ext>
            </a:extLst>
          </p:cNvPr>
          <p:cNvSpPr>
            <a:spLocks noGrp="1"/>
          </p:cNvSpPr>
          <p:nvPr>
            <p:ph type="title"/>
          </p:nvPr>
        </p:nvSpPr>
        <p:spPr/>
        <p:txBody>
          <a:bodyPr/>
          <a:lstStyle/>
          <a:p>
            <a:r>
              <a:rPr lang="da-DK" dirty="0"/>
              <a:t>Pulje til afprøvning af skolemadsordninger</a:t>
            </a:r>
          </a:p>
        </p:txBody>
      </p:sp>
      <p:sp>
        <p:nvSpPr>
          <p:cNvPr id="6" name="Pladsholder til indhold 5">
            <a:extLst>
              <a:ext uri="{FF2B5EF4-FFF2-40B4-BE49-F238E27FC236}">
                <a16:creationId xmlns:a16="http://schemas.microsoft.com/office/drawing/2014/main" id="{3CC8C4DB-6660-A550-DF20-6C82F55ECA2E}"/>
              </a:ext>
            </a:extLst>
          </p:cNvPr>
          <p:cNvSpPr>
            <a:spLocks noGrp="1"/>
          </p:cNvSpPr>
          <p:nvPr>
            <p:ph idx="1"/>
          </p:nvPr>
        </p:nvSpPr>
        <p:spPr>
          <a:xfrm>
            <a:off x="540000" y="1210962"/>
            <a:ext cx="11106487" cy="5105701"/>
          </a:xfrm>
        </p:spPr>
        <p:txBody>
          <a:bodyPr/>
          <a:lstStyle/>
          <a:p>
            <a:pPr marL="0" indent="0">
              <a:buNone/>
            </a:pPr>
            <a:r>
              <a:rPr lang="da-DK" sz="2400" b="1" dirty="0"/>
              <a:t>Udfordringer i forbindelse med aflæggelse af skolen årsregnskaber de kommende år</a:t>
            </a:r>
          </a:p>
          <a:p>
            <a:r>
              <a:rPr lang="da-DK" sz="2000" dirty="0"/>
              <a:t>Investering i inventar, hårde hvidevarer m.v. – beløb over 31.250 kr. inkl. moms skal regnskabsmæssigt aktiveres ifølge Regnskabsbekendtgørelsen §6</a:t>
            </a:r>
          </a:p>
          <a:p>
            <a:pPr lvl="1"/>
            <a:r>
              <a:rPr lang="da-DK" sz="2000" dirty="0"/>
              <a:t>Periodiseret anlægstilskud, herunder løbende indtægtsføres i takt med afskrivninger af aktiver (investering i inventar, hårde hvidevarer m.v.) </a:t>
            </a:r>
            <a:endParaRPr lang="da-DK" sz="2000" b="1" dirty="0"/>
          </a:p>
          <a:p>
            <a:r>
              <a:rPr lang="da-DK" sz="2000" dirty="0"/>
              <a:t>Forskel mellem projektregnskaber og skolens årsregnskaber (investeringer)</a:t>
            </a:r>
          </a:p>
          <a:p>
            <a:r>
              <a:rPr lang="da-DK" sz="2000" dirty="0"/>
              <a:t>Puljetilskud fra UVM indgår statstilskud, herunder ”særlige tilskud”, jf. note 1</a:t>
            </a:r>
          </a:p>
          <a:p>
            <a:r>
              <a:rPr lang="da-DK" sz="2000" dirty="0"/>
              <a:t>Omkostninger vedr. råvarer, løn køkkenpersonale, løn pædagogisk personale, løn administrativt personale, fragt, emballage, rengøring m.v. - som er dækket af tilskud – præsentes under de sædvanlige poster i resultatopgørelsen samt tilhørende noter.</a:t>
            </a:r>
          </a:p>
          <a:p>
            <a:endParaRPr lang="da-DK" sz="2400" dirty="0"/>
          </a:p>
          <a:p>
            <a:endParaRPr lang="da-DK" dirty="0"/>
          </a:p>
        </p:txBody>
      </p:sp>
      <p:sp>
        <p:nvSpPr>
          <p:cNvPr id="4" name="Pladsholder til sidefod 3">
            <a:extLst>
              <a:ext uri="{FF2B5EF4-FFF2-40B4-BE49-F238E27FC236}">
                <a16:creationId xmlns:a16="http://schemas.microsoft.com/office/drawing/2014/main" id="{87C48259-64F8-20A6-3D35-64CC9B25DE42}"/>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3" name="Pladsholder til slidenummer 2">
            <a:extLst>
              <a:ext uri="{FF2B5EF4-FFF2-40B4-BE49-F238E27FC236}">
                <a16:creationId xmlns:a16="http://schemas.microsoft.com/office/drawing/2014/main" id="{CD190680-3C8B-494B-D2ED-099C281D6495}"/>
              </a:ext>
            </a:extLst>
          </p:cNvPr>
          <p:cNvSpPr>
            <a:spLocks noGrp="1"/>
          </p:cNvSpPr>
          <p:nvPr>
            <p:ph type="sldNum" sz="quarter" idx="12"/>
          </p:nvPr>
        </p:nvSpPr>
        <p:spPr/>
        <p:txBody>
          <a:bodyPr/>
          <a:lstStyle/>
          <a:p>
            <a:fld id="{F8E36CD1-C27C-4872-A91D-3439FBDA9CEF}" type="slidenum">
              <a:rPr lang="da-DK" smtClean="0"/>
              <a:t>50</a:t>
            </a:fld>
            <a:endParaRPr lang="da-DK"/>
          </a:p>
        </p:txBody>
      </p:sp>
    </p:spTree>
    <p:extLst>
      <p:ext uri="{BB962C8B-B14F-4D97-AF65-F5344CB8AC3E}">
        <p14:creationId xmlns:p14="http://schemas.microsoft.com/office/powerpoint/2010/main" val="219477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1F7F7-3589-10E8-0954-90C088E5C83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4AE29AF-95CA-670F-3CA2-653A7667E17E}"/>
              </a:ext>
            </a:extLst>
          </p:cNvPr>
          <p:cNvSpPr>
            <a:spLocks noGrp="1"/>
          </p:cNvSpPr>
          <p:nvPr>
            <p:ph type="title"/>
          </p:nvPr>
        </p:nvSpPr>
        <p:spPr/>
        <p:txBody>
          <a:bodyPr/>
          <a:lstStyle/>
          <a:p>
            <a:r>
              <a:rPr lang="da-DK" dirty="0"/>
              <a:t>Pulje til afprøvning af skolemadsordninger</a:t>
            </a:r>
          </a:p>
        </p:txBody>
      </p:sp>
      <p:sp>
        <p:nvSpPr>
          <p:cNvPr id="6" name="Pladsholder til indhold 5">
            <a:extLst>
              <a:ext uri="{FF2B5EF4-FFF2-40B4-BE49-F238E27FC236}">
                <a16:creationId xmlns:a16="http://schemas.microsoft.com/office/drawing/2014/main" id="{543E4FA2-A844-F90D-D765-8B1F5892CB10}"/>
              </a:ext>
            </a:extLst>
          </p:cNvPr>
          <p:cNvSpPr>
            <a:spLocks noGrp="1"/>
          </p:cNvSpPr>
          <p:nvPr>
            <p:ph idx="1"/>
          </p:nvPr>
        </p:nvSpPr>
        <p:spPr>
          <a:xfrm>
            <a:off x="540000" y="1000898"/>
            <a:ext cx="11106487" cy="5315766"/>
          </a:xfrm>
        </p:spPr>
        <p:txBody>
          <a:bodyPr/>
          <a:lstStyle/>
          <a:p>
            <a:r>
              <a:rPr lang="da-DK" sz="2000" b="1" dirty="0"/>
              <a:t>Eksempel</a:t>
            </a:r>
          </a:p>
          <a:p>
            <a:pPr lvl="1"/>
            <a:r>
              <a:rPr lang="da-DK" dirty="0"/>
              <a:t>Skolen har efteråret 2025 modtaget tDKK 500 i statstilskud</a:t>
            </a:r>
          </a:p>
          <a:p>
            <a:pPr lvl="1"/>
            <a:r>
              <a:rPr lang="da-DK" dirty="0"/>
              <a:t>Forældrebetaling vedr. ordningen tDKK 100</a:t>
            </a:r>
          </a:p>
          <a:p>
            <a:pPr lvl="1"/>
            <a:r>
              <a:rPr lang="da-DK" dirty="0"/>
              <a:t>Skolen har investeret tDKK 100 i køleskabe mm., der skal aktiveres jf. Regnskabsbekendtgørelsen</a:t>
            </a:r>
          </a:p>
          <a:p>
            <a:pPr lvl="1"/>
            <a:r>
              <a:rPr lang="da-DK" dirty="0"/>
              <a:t>Skolen har haft udgifter til løn på tDKK 250</a:t>
            </a:r>
          </a:p>
          <a:p>
            <a:pPr lvl="1"/>
            <a:r>
              <a:rPr lang="da-DK" dirty="0"/>
              <a:t>Skolen har haft udgifter til mad på tDKK 50</a:t>
            </a:r>
          </a:p>
          <a:p>
            <a:pPr lvl="1"/>
            <a:endParaRPr lang="da-DK" sz="1800" dirty="0"/>
          </a:p>
          <a:p>
            <a:pPr lvl="1"/>
            <a:r>
              <a:rPr lang="da-DK" sz="1800" b="1" dirty="0"/>
              <a:t>Regnskab</a:t>
            </a:r>
          </a:p>
          <a:p>
            <a:pPr lvl="2"/>
            <a:r>
              <a:rPr lang="da-DK" sz="1600" dirty="0"/>
              <a:t>Periodiseret anlægstilskud tDKK 100 – indtægtsføres i takt med afskrivningerne</a:t>
            </a:r>
          </a:p>
          <a:p>
            <a:pPr lvl="2"/>
            <a:r>
              <a:rPr lang="da-DK" sz="1600" dirty="0"/>
              <a:t>Tilgang anlægsaktiver kost tDKK 100 – afskrives på sædvanlig vis</a:t>
            </a:r>
          </a:p>
          <a:p>
            <a:pPr lvl="2"/>
            <a:r>
              <a:rPr lang="da-DK" sz="1600" dirty="0"/>
              <a:t>Andre indtægter – betaling for madordning tDKK 100</a:t>
            </a:r>
          </a:p>
          <a:p>
            <a:pPr lvl="2"/>
            <a:r>
              <a:rPr lang="da-DK" sz="1600" dirty="0"/>
              <a:t>Løn, kost tDKK 250</a:t>
            </a:r>
          </a:p>
          <a:p>
            <a:pPr lvl="2"/>
            <a:r>
              <a:rPr lang="da-DK" sz="1600" dirty="0"/>
              <a:t>Madvarer, kost tDKK 50</a:t>
            </a:r>
          </a:p>
          <a:p>
            <a:pPr lvl="2"/>
            <a:r>
              <a:rPr lang="da-DK" sz="1600" dirty="0"/>
              <a:t>Indtægtsført statstilskud tDKK 200 (tDKK 250 + 50 - 100)</a:t>
            </a:r>
          </a:p>
          <a:p>
            <a:pPr lvl="2"/>
            <a:r>
              <a:rPr lang="da-DK" sz="1600" dirty="0"/>
              <a:t>31.12.25 Forudmodtaget statstilskud tDKK 200 (tDKK 500 – 100 – 200)</a:t>
            </a:r>
          </a:p>
          <a:p>
            <a:pPr lvl="3"/>
            <a:r>
              <a:rPr lang="da-DK" sz="1600" dirty="0"/>
              <a:t>31.12.26 Skyldigt statstilskud</a:t>
            </a:r>
          </a:p>
          <a:p>
            <a:pPr lvl="2"/>
            <a:endParaRPr lang="da-DK" dirty="0"/>
          </a:p>
        </p:txBody>
      </p:sp>
      <p:sp>
        <p:nvSpPr>
          <p:cNvPr id="4" name="Pladsholder til sidefod 3">
            <a:extLst>
              <a:ext uri="{FF2B5EF4-FFF2-40B4-BE49-F238E27FC236}">
                <a16:creationId xmlns:a16="http://schemas.microsoft.com/office/drawing/2014/main" id="{53693430-0AF3-3C5A-14B1-17BB2D68FED8}"/>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3" name="Pladsholder til slidenummer 2">
            <a:extLst>
              <a:ext uri="{FF2B5EF4-FFF2-40B4-BE49-F238E27FC236}">
                <a16:creationId xmlns:a16="http://schemas.microsoft.com/office/drawing/2014/main" id="{7E49E904-E284-04E0-D7F5-0F157665461C}"/>
              </a:ext>
            </a:extLst>
          </p:cNvPr>
          <p:cNvSpPr>
            <a:spLocks noGrp="1"/>
          </p:cNvSpPr>
          <p:nvPr>
            <p:ph type="sldNum" sz="quarter" idx="12"/>
          </p:nvPr>
        </p:nvSpPr>
        <p:spPr/>
        <p:txBody>
          <a:bodyPr/>
          <a:lstStyle/>
          <a:p>
            <a:fld id="{F8E36CD1-C27C-4872-A91D-3439FBDA9CEF}" type="slidenum">
              <a:rPr lang="da-DK" smtClean="0"/>
              <a:t>51</a:t>
            </a:fld>
            <a:endParaRPr lang="da-DK"/>
          </a:p>
        </p:txBody>
      </p:sp>
    </p:spTree>
    <p:extLst>
      <p:ext uri="{BB962C8B-B14F-4D97-AF65-F5344CB8AC3E}">
        <p14:creationId xmlns:p14="http://schemas.microsoft.com/office/powerpoint/2010/main" val="427110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8BAC-6A44-6751-CA12-CE9C9A6843A0}"/>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73226AE-D071-3D85-ED4F-979F51D20F1E}"/>
              </a:ext>
            </a:extLst>
          </p:cNvPr>
          <p:cNvSpPr>
            <a:spLocks noGrp="1"/>
          </p:cNvSpPr>
          <p:nvPr>
            <p:ph type="title"/>
          </p:nvPr>
        </p:nvSpPr>
        <p:spPr/>
        <p:txBody>
          <a:bodyPr/>
          <a:lstStyle/>
          <a:p>
            <a:r>
              <a:rPr lang="da-DK" dirty="0"/>
              <a:t>Pulje til afprøvning af skolemadsordninger</a:t>
            </a:r>
          </a:p>
        </p:txBody>
      </p:sp>
      <p:sp>
        <p:nvSpPr>
          <p:cNvPr id="6" name="Pladsholder til indhold 5">
            <a:extLst>
              <a:ext uri="{FF2B5EF4-FFF2-40B4-BE49-F238E27FC236}">
                <a16:creationId xmlns:a16="http://schemas.microsoft.com/office/drawing/2014/main" id="{E5A5BECF-2138-E139-9B71-EE0D763C1E8E}"/>
              </a:ext>
            </a:extLst>
          </p:cNvPr>
          <p:cNvSpPr>
            <a:spLocks noGrp="1"/>
          </p:cNvSpPr>
          <p:nvPr>
            <p:ph idx="1"/>
          </p:nvPr>
        </p:nvSpPr>
        <p:spPr>
          <a:xfrm>
            <a:off x="540000" y="1210962"/>
            <a:ext cx="11106487" cy="5105702"/>
          </a:xfrm>
        </p:spPr>
        <p:txBody>
          <a:bodyPr/>
          <a:lstStyle/>
          <a:p>
            <a:r>
              <a:rPr lang="da-DK" sz="2000" b="1" dirty="0"/>
              <a:t>Løbende bogføring</a:t>
            </a:r>
          </a:p>
          <a:p>
            <a:pPr lvl="1"/>
            <a:r>
              <a:rPr lang="da-DK" sz="2000" dirty="0"/>
              <a:t>Bogfør modtaget statstilskud i balancen</a:t>
            </a:r>
          </a:p>
          <a:p>
            <a:pPr lvl="1"/>
            <a:r>
              <a:rPr lang="da-DK" sz="2000" dirty="0"/>
              <a:t>Indtægtsføre statstilskud i takt med afholdelse af omkostninger fratrukket forældrebetaling</a:t>
            </a:r>
          </a:p>
          <a:p>
            <a:pPr lvl="2"/>
            <a:r>
              <a:rPr lang="da-DK" sz="1800" dirty="0"/>
              <a:t>Indtægtsført statstilskud skal være det laveste af modtaget tilskud og anvendt tilskud</a:t>
            </a:r>
          </a:p>
          <a:p>
            <a:pPr lvl="2"/>
            <a:endParaRPr lang="da-DK" dirty="0"/>
          </a:p>
        </p:txBody>
      </p:sp>
      <p:sp>
        <p:nvSpPr>
          <p:cNvPr id="4" name="Pladsholder til sidefod 3">
            <a:extLst>
              <a:ext uri="{FF2B5EF4-FFF2-40B4-BE49-F238E27FC236}">
                <a16:creationId xmlns:a16="http://schemas.microsoft.com/office/drawing/2014/main" id="{738694D9-3176-9233-2BFB-8FC9E1B8DE28}"/>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3" name="Pladsholder til slidenummer 2">
            <a:extLst>
              <a:ext uri="{FF2B5EF4-FFF2-40B4-BE49-F238E27FC236}">
                <a16:creationId xmlns:a16="http://schemas.microsoft.com/office/drawing/2014/main" id="{FA6A7AFE-A2C8-544A-4B16-83A9317748FE}"/>
              </a:ext>
            </a:extLst>
          </p:cNvPr>
          <p:cNvSpPr>
            <a:spLocks noGrp="1"/>
          </p:cNvSpPr>
          <p:nvPr>
            <p:ph type="sldNum" sz="quarter" idx="12"/>
          </p:nvPr>
        </p:nvSpPr>
        <p:spPr/>
        <p:txBody>
          <a:bodyPr/>
          <a:lstStyle/>
          <a:p>
            <a:fld id="{F8E36CD1-C27C-4872-A91D-3439FBDA9CEF}" type="slidenum">
              <a:rPr lang="da-DK" smtClean="0"/>
              <a:t>52</a:t>
            </a:fld>
            <a:endParaRPr lang="da-DK"/>
          </a:p>
        </p:txBody>
      </p:sp>
    </p:spTree>
    <p:extLst>
      <p:ext uri="{BB962C8B-B14F-4D97-AF65-F5344CB8AC3E}">
        <p14:creationId xmlns:p14="http://schemas.microsoft.com/office/powerpoint/2010/main" val="1847839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CC26F38-1636-C887-5DC2-9956DD168B7D}"/>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02215BDF-53E1-96B6-4A6A-6367E120127B}"/>
              </a:ext>
            </a:extLst>
          </p:cNvPr>
          <p:cNvSpPr>
            <a:spLocks noGrp="1"/>
          </p:cNvSpPr>
          <p:nvPr>
            <p:ph type="ctrTitle"/>
          </p:nvPr>
        </p:nvSpPr>
        <p:spPr/>
        <p:txBody>
          <a:bodyPr/>
          <a:lstStyle/>
          <a:p>
            <a:r>
              <a:rPr lang="da-DK" dirty="0"/>
              <a:t>Restancer og Gældsstyrelsen</a:t>
            </a:r>
          </a:p>
        </p:txBody>
      </p:sp>
      <p:sp>
        <p:nvSpPr>
          <p:cNvPr id="4" name="Pladsholder til tekst 3">
            <a:extLst>
              <a:ext uri="{FF2B5EF4-FFF2-40B4-BE49-F238E27FC236}">
                <a16:creationId xmlns:a16="http://schemas.microsoft.com/office/drawing/2014/main" id="{9DDDE3A8-47C4-9603-062E-7ACC63027888}"/>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41088212-6CB7-FB39-CC47-08A93F824523}"/>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0CF58BBE-1CA6-2A46-6B60-A140D35BB531}"/>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1CFCF142-DB2C-B52E-B311-F1BA2DE2FA63}"/>
              </a:ext>
            </a:extLst>
          </p:cNvPr>
          <p:cNvSpPr>
            <a:spLocks noGrp="1"/>
          </p:cNvSpPr>
          <p:nvPr>
            <p:ph type="sldNum" sz="quarter" idx="34"/>
          </p:nvPr>
        </p:nvSpPr>
        <p:spPr/>
        <p:txBody>
          <a:bodyPr/>
          <a:lstStyle/>
          <a:p>
            <a:fld id="{23AA811B-2EBD-4900-905E-5BE206449611}" type="slidenum">
              <a:rPr lang="da-DK" smtClean="0"/>
              <a:pPr/>
              <a:t>53</a:t>
            </a:fld>
            <a:endParaRPr lang="da-DK" dirty="0"/>
          </a:p>
        </p:txBody>
      </p:sp>
    </p:spTree>
    <p:extLst>
      <p:ext uri="{BB962C8B-B14F-4D97-AF65-F5344CB8AC3E}">
        <p14:creationId xmlns:p14="http://schemas.microsoft.com/office/powerpoint/2010/main" val="2721720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B26C1-706D-B9EF-CAA2-D29144FE8C5D}"/>
              </a:ext>
            </a:extLst>
          </p:cNvPr>
          <p:cNvSpPr>
            <a:spLocks noGrp="1"/>
          </p:cNvSpPr>
          <p:nvPr>
            <p:ph type="title"/>
          </p:nvPr>
        </p:nvSpPr>
        <p:spPr/>
        <p:txBody>
          <a:bodyPr/>
          <a:lstStyle/>
          <a:p>
            <a:r>
              <a:rPr lang="da-DK" dirty="0"/>
              <a:t>Orienteringsbrev om tilgodehavende skolepenge af 03.02.25</a:t>
            </a:r>
            <a:br>
              <a:rPr lang="da-DK" dirty="0"/>
            </a:br>
            <a:endParaRPr lang="da-DK" dirty="0"/>
          </a:p>
        </p:txBody>
      </p:sp>
      <p:sp>
        <p:nvSpPr>
          <p:cNvPr id="3" name="Pladsholder til indhold 2">
            <a:extLst>
              <a:ext uri="{FF2B5EF4-FFF2-40B4-BE49-F238E27FC236}">
                <a16:creationId xmlns:a16="http://schemas.microsoft.com/office/drawing/2014/main" id="{AA927C63-A86F-46BC-5474-17BAA02D7505}"/>
              </a:ext>
            </a:extLst>
          </p:cNvPr>
          <p:cNvSpPr>
            <a:spLocks noGrp="1"/>
          </p:cNvSpPr>
          <p:nvPr>
            <p:ph idx="1"/>
          </p:nvPr>
        </p:nvSpPr>
        <p:spPr>
          <a:xfrm>
            <a:off x="540000" y="1035170"/>
            <a:ext cx="11106487" cy="5281493"/>
          </a:xfrm>
        </p:spPr>
        <p:txBody>
          <a:bodyPr/>
          <a:lstStyle/>
          <a:p>
            <a:r>
              <a:rPr lang="da-DK" sz="2000" dirty="0"/>
              <a:t>STUK har gennemført tilsyn med 30 skoler, der blev udtaget på baggrund af størrelsen på tilgodehavende skolepenge 2019-2022, hvor der kunne være indikatorer på udfordring med inddrivelse af skolepenge.</a:t>
            </a:r>
          </a:p>
          <a:p>
            <a:endParaRPr lang="da-DK" sz="2000" dirty="0"/>
          </a:p>
          <a:p>
            <a:r>
              <a:rPr lang="da-DK" sz="2000" dirty="0"/>
              <a:t>Styrelsens anbefalinger</a:t>
            </a:r>
          </a:p>
          <a:p>
            <a:pPr lvl="1"/>
            <a:r>
              <a:rPr lang="da-DK" sz="1800" dirty="0"/>
              <a:t>Bestyrelsen bør tage aktivt stilling til forfaldne betalinger og iværksætte tiltag, der både sikrer, at tilgodehavender ikke vokser, og at tilgodehavender på sigt bliver afviklet.</a:t>
            </a:r>
          </a:p>
          <a:p>
            <a:pPr lvl="1"/>
            <a:r>
              <a:rPr lang="da-DK" sz="1800" dirty="0"/>
              <a:t>Skolen kan udarbejde en politik for særlig støtte til fx økonomisk udfordrede familier – vigtigt at der i denne fastsættes kriterier for støtte. (regler om interne fripladser)</a:t>
            </a:r>
          </a:p>
          <a:p>
            <a:pPr lvl="1"/>
            <a:r>
              <a:rPr lang="da-DK" sz="1800" dirty="0"/>
              <a:t>Skolen udarbejder og følger forretningsgange for inddrivelse af skolepenge, herunder rykkerprocedure, således at der systematisk følges op på forfaldne betalinger.</a:t>
            </a:r>
          </a:p>
          <a:p>
            <a:pPr lvl="1"/>
            <a:r>
              <a:rPr lang="da-DK" sz="1800" dirty="0"/>
              <a:t>Skolen sikrer, at skyldige restancer bogføres korrekt.</a:t>
            </a:r>
          </a:p>
          <a:p>
            <a:pPr lvl="1"/>
            <a:r>
              <a:rPr lang="da-DK" sz="1800" dirty="0"/>
              <a:t>Skolen snarest muligt søger om oprettelse ved Gældsstyrelsens fordringshaverportal, hvis dette ikke allerede er gjort</a:t>
            </a:r>
            <a:r>
              <a:rPr lang="da-DK" dirty="0"/>
              <a:t>.</a:t>
            </a:r>
          </a:p>
          <a:p>
            <a:endParaRPr lang="da-DK" dirty="0"/>
          </a:p>
        </p:txBody>
      </p:sp>
      <p:sp>
        <p:nvSpPr>
          <p:cNvPr id="5" name="Pladsholder til sidefod 4">
            <a:extLst>
              <a:ext uri="{FF2B5EF4-FFF2-40B4-BE49-F238E27FC236}">
                <a16:creationId xmlns:a16="http://schemas.microsoft.com/office/drawing/2014/main" id="{804E316B-1476-94E0-541A-030210DD234A}"/>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F048924D-95F8-7809-3AD6-FA9606073728}"/>
              </a:ext>
            </a:extLst>
          </p:cNvPr>
          <p:cNvSpPr>
            <a:spLocks noGrp="1"/>
          </p:cNvSpPr>
          <p:nvPr>
            <p:ph type="sldNum" sz="quarter" idx="12"/>
          </p:nvPr>
        </p:nvSpPr>
        <p:spPr/>
        <p:txBody>
          <a:bodyPr/>
          <a:lstStyle/>
          <a:p>
            <a:fld id="{23AA811B-2EBD-4900-905E-5BE206449611}" type="slidenum">
              <a:rPr lang="da-DK" smtClean="0"/>
              <a:pPr/>
              <a:t>54</a:t>
            </a:fld>
            <a:endParaRPr lang="da-DK" dirty="0"/>
          </a:p>
        </p:txBody>
      </p:sp>
    </p:spTree>
    <p:extLst>
      <p:ext uri="{BB962C8B-B14F-4D97-AF65-F5344CB8AC3E}">
        <p14:creationId xmlns:p14="http://schemas.microsoft.com/office/powerpoint/2010/main" val="2486641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7E5C2-EE70-E9F1-B62F-D4F65A7888B3}"/>
              </a:ext>
            </a:extLst>
          </p:cNvPr>
          <p:cNvSpPr>
            <a:spLocks noGrp="1"/>
          </p:cNvSpPr>
          <p:nvPr>
            <p:ph type="title"/>
          </p:nvPr>
        </p:nvSpPr>
        <p:spPr/>
        <p:txBody>
          <a:bodyPr/>
          <a:lstStyle/>
          <a:p>
            <a:r>
              <a:rPr lang="da-DK" dirty="0"/>
              <a:t>Gældsstyrelsen kontra inkasso</a:t>
            </a:r>
          </a:p>
        </p:txBody>
      </p:sp>
      <p:sp>
        <p:nvSpPr>
          <p:cNvPr id="3" name="Pladsholder til indhold 2">
            <a:extLst>
              <a:ext uri="{FF2B5EF4-FFF2-40B4-BE49-F238E27FC236}">
                <a16:creationId xmlns:a16="http://schemas.microsoft.com/office/drawing/2014/main" id="{B4C2D9FF-294B-0F39-C280-E4DA92D3B8BA}"/>
              </a:ext>
            </a:extLst>
          </p:cNvPr>
          <p:cNvSpPr>
            <a:spLocks noGrp="1"/>
          </p:cNvSpPr>
          <p:nvPr>
            <p:ph idx="1"/>
          </p:nvPr>
        </p:nvSpPr>
        <p:spPr>
          <a:xfrm>
            <a:off x="540000" y="1104182"/>
            <a:ext cx="11106487" cy="5365866"/>
          </a:xfrm>
        </p:spPr>
        <p:txBody>
          <a:bodyPr/>
          <a:lstStyle/>
          <a:p>
            <a:pPr lvl="0"/>
            <a:r>
              <a:rPr lang="da-DK" dirty="0"/>
              <a:t>Krav vedrørende elevbetalinger (skolepenge, SFO-betaling etc.) kan kun inddrives via Gældsstyrelsen og ikke ved privat inkasso. </a:t>
            </a:r>
          </a:p>
          <a:p>
            <a:pPr lvl="1"/>
            <a:r>
              <a:rPr lang="da-DK" dirty="0"/>
              <a:t>Elevbetalinger anses som offentligretlige krav, som ifølge lovgivningen kun må inddrives via Gældsstyrelsen. </a:t>
            </a:r>
          </a:p>
          <a:p>
            <a:pPr lvl="1"/>
            <a:r>
              <a:rPr lang="da-DK" dirty="0"/>
              <a:t>Hvis en fri skole har sendt krav vedrørende elevbetaling til privat inkasso, skal disse tilbagekaldes og i stedet overdrages til Gældsstyrelsen. </a:t>
            </a:r>
          </a:p>
          <a:p>
            <a:pPr lvl="1"/>
            <a:r>
              <a:rPr lang="da-DK" dirty="0"/>
              <a:t>Krav vedr. klub og dagtilbud er efter vores vurdering en del af skolepenge etc. og bør kunne opkræves hos forældrene. Hvis det havde været en kommunal daginstitution, ville kommunen kunne inddrive via Gældsstyrelsen</a:t>
            </a:r>
          </a:p>
          <a:p>
            <a:pPr lvl="0"/>
            <a:r>
              <a:rPr lang="da-DK" dirty="0"/>
              <a:t>Øvrige krav, der ikke vedrører elevbetalingen, </a:t>
            </a:r>
          </a:p>
          <a:p>
            <a:pPr lvl="1"/>
            <a:r>
              <a:rPr lang="da-DK" dirty="0"/>
              <a:t>indmeldelsesgebyr, </a:t>
            </a:r>
          </a:p>
          <a:p>
            <a:pPr lvl="1"/>
            <a:r>
              <a:rPr lang="da-DK" dirty="0"/>
              <a:t>afbrydelsesgebyrer, </a:t>
            </a:r>
          </a:p>
          <a:p>
            <a:pPr lvl="1"/>
            <a:r>
              <a:rPr lang="da-DK" dirty="0"/>
              <a:t>særskilt betaling for rejser, </a:t>
            </a:r>
          </a:p>
          <a:p>
            <a:pPr lvl="1"/>
            <a:r>
              <a:rPr lang="da-DK" dirty="0"/>
              <a:t>regning for ødelagt materiale m.v.</a:t>
            </a:r>
          </a:p>
          <a:p>
            <a:pPr marL="270000" lvl="1" indent="0">
              <a:buNone/>
            </a:pPr>
            <a:r>
              <a:rPr lang="da-DK" dirty="0"/>
              <a:t>anses ikke som offentligretlige krav, og kan derfor ikke overdrages til Gældsstyrelsen, men må forsøges inddrevet via privat inkasso.</a:t>
            </a:r>
          </a:p>
          <a:p>
            <a:r>
              <a:rPr lang="da-DK" dirty="0"/>
              <a:t>OBS – der er lang ekspeditionstid</a:t>
            </a:r>
          </a:p>
          <a:p>
            <a:endParaRPr lang="da-DK" dirty="0"/>
          </a:p>
        </p:txBody>
      </p:sp>
      <p:sp>
        <p:nvSpPr>
          <p:cNvPr id="5" name="Pladsholder til sidefod 4">
            <a:extLst>
              <a:ext uri="{FF2B5EF4-FFF2-40B4-BE49-F238E27FC236}">
                <a16:creationId xmlns:a16="http://schemas.microsoft.com/office/drawing/2014/main" id="{CD3A0C90-52B4-0E17-5362-E1D915104DF8}"/>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CE8A3FD4-ACD3-3FA8-FB80-C3189EBE279C}"/>
              </a:ext>
            </a:extLst>
          </p:cNvPr>
          <p:cNvSpPr>
            <a:spLocks noGrp="1"/>
          </p:cNvSpPr>
          <p:nvPr>
            <p:ph type="sldNum" sz="quarter" idx="12"/>
          </p:nvPr>
        </p:nvSpPr>
        <p:spPr/>
        <p:txBody>
          <a:bodyPr/>
          <a:lstStyle/>
          <a:p>
            <a:fld id="{23AA811B-2EBD-4900-905E-5BE206449611}" type="slidenum">
              <a:rPr lang="da-DK" smtClean="0"/>
              <a:pPr/>
              <a:t>55</a:t>
            </a:fld>
            <a:endParaRPr lang="da-DK" dirty="0"/>
          </a:p>
        </p:txBody>
      </p:sp>
    </p:spTree>
    <p:extLst>
      <p:ext uri="{BB962C8B-B14F-4D97-AF65-F5344CB8AC3E}">
        <p14:creationId xmlns:p14="http://schemas.microsoft.com/office/powerpoint/2010/main" val="1104214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2D18084-411C-EAE6-6507-DC6C3587F7D4}"/>
              </a:ext>
            </a:extLst>
          </p:cNvPr>
          <p:cNvSpPr>
            <a:spLocks noGrp="1"/>
          </p:cNvSpPr>
          <p:nvPr>
            <p:ph type="body" sz="quarter" idx="31"/>
          </p:nvPr>
        </p:nvSpPr>
        <p:spPr/>
        <p:txBody>
          <a:bodyPr/>
          <a:lstStyle/>
          <a:p>
            <a:endParaRPr lang="da-DK" dirty="0"/>
          </a:p>
        </p:txBody>
      </p:sp>
      <p:sp>
        <p:nvSpPr>
          <p:cNvPr id="3" name="Titel 2">
            <a:extLst>
              <a:ext uri="{FF2B5EF4-FFF2-40B4-BE49-F238E27FC236}">
                <a16:creationId xmlns:a16="http://schemas.microsoft.com/office/drawing/2014/main" id="{5922EAD1-F124-7907-E5DA-40572D3B770C}"/>
              </a:ext>
            </a:extLst>
          </p:cNvPr>
          <p:cNvSpPr>
            <a:spLocks noGrp="1"/>
          </p:cNvSpPr>
          <p:nvPr>
            <p:ph type="ctrTitle"/>
          </p:nvPr>
        </p:nvSpPr>
        <p:spPr/>
        <p:txBody>
          <a:bodyPr/>
          <a:lstStyle/>
          <a:p>
            <a:r>
              <a:rPr lang="da-DK" dirty="0"/>
              <a:t>Kompenserende kontroller</a:t>
            </a:r>
          </a:p>
        </p:txBody>
      </p:sp>
      <p:sp>
        <p:nvSpPr>
          <p:cNvPr id="4" name="Pladsholder til tekst 3">
            <a:extLst>
              <a:ext uri="{FF2B5EF4-FFF2-40B4-BE49-F238E27FC236}">
                <a16:creationId xmlns:a16="http://schemas.microsoft.com/office/drawing/2014/main" id="{A04A71EF-958B-DC56-EA94-95A56C9371FD}"/>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3E30E29D-FC17-22C6-247D-796EE7D48D26}"/>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1826AF04-19FF-6FFB-2680-64F8C28FE9B8}"/>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C762ED5C-DE8A-6BD4-0052-EA540EFE7C4E}"/>
              </a:ext>
            </a:extLst>
          </p:cNvPr>
          <p:cNvSpPr>
            <a:spLocks noGrp="1"/>
          </p:cNvSpPr>
          <p:nvPr>
            <p:ph type="sldNum" sz="quarter" idx="34"/>
          </p:nvPr>
        </p:nvSpPr>
        <p:spPr/>
        <p:txBody>
          <a:bodyPr/>
          <a:lstStyle/>
          <a:p>
            <a:fld id="{23AA811B-2EBD-4900-905E-5BE206449611}" type="slidenum">
              <a:rPr lang="da-DK" smtClean="0"/>
              <a:pPr/>
              <a:t>56</a:t>
            </a:fld>
            <a:endParaRPr lang="da-DK" dirty="0"/>
          </a:p>
        </p:txBody>
      </p:sp>
    </p:spTree>
    <p:extLst>
      <p:ext uri="{BB962C8B-B14F-4D97-AF65-F5344CB8AC3E}">
        <p14:creationId xmlns:p14="http://schemas.microsoft.com/office/powerpoint/2010/main" val="4260392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39D2A-7542-1DA4-1500-4D54D4185CAB}"/>
              </a:ext>
            </a:extLst>
          </p:cNvPr>
          <p:cNvSpPr>
            <a:spLocks noGrp="1"/>
          </p:cNvSpPr>
          <p:nvPr>
            <p:ph type="title"/>
          </p:nvPr>
        </p:nvSpPr>
        <p:spPr/>
        <p:txBody>
          <a:bodyPr/>
          <a:lstStyle/>
          <a:p>
            <a:r>
              <a:rPr lang="da-DK" dirty="0"/>
              <a:t>Kompenserende kontroller</a:t>
            </a:r>
          </a:p>
        </p:txBody>
      </p:sp>
      <p:sp>
        <p:nvSpPr>
          <p:cNvPr id="3" name="Pladsholder til indhold 2">
            <a:extLst>
              <a:ext uri="{FF2B5EF4-FFF2-40B4-BE49-F238E27FC236}">
                <a16:creationId xmlns:a16="http://schemas.microsoft.com/office/drawing/2014/main" id="{6EB94DE9-8266-1434-B04E-369210BFD702}"/>
              </a:ext>
            </a:extLst>
          </p:cNvPr>
          <p:cNvSpPr>
            <a:spLocks noGrp="1"/>
          </p:cNvSpPr>
          <p:nvPr>
            <p:ph idx="1"/>
          </p:nvPr>
        </p:nvSpPr>
        <p:spPr/>
        <p:txBody>
          <a:bodyPr/>
          <a:lstStyle/>
          <a:p>
            <a:r>
              <a:rPr lang="da-DK" dirty="0"/>
              <a:t>I brev af 18.01.21 til skolerne og igen i breve af 30.01.24 og 03.02.25 påpegede STUK, at der ikke må være enefuldmagt til skolens hovedbankkonto. </a:t>
            </a:r>
            <a:r>
              <a:rPr lang="da-DK" b="1" dirty="0"/>
              <a:t>Det indebærer også, at der ikke må være dankort tilknyttet til skolens hovedbankkonto</a:t>
            </a:r>
            <a:r>
              <a:rPr lang="da-DK" dirty="0"/>
              <a:t>. Skolen kan oprette ekstra bankkonti med begrænset indestående, hvor der kan være tilknyttet hævekort.</a:t>
            </a:r>
          </a:p>
          <a:p>
            <a:r>
              <a:rPr lang="da-DK" dirty="0"/>
              <a:t>Er der enefuldmagt til skolens hovedkonto (hvor statstilskuddet går ind) og/eller er der enefuldmagt til andre konti, hvor der er mulighed for at hæve væsentlige beløb, skal revisor give en kritisk bemærkning, da STUK klart har meldt ud, at der ikke må være eneadgang.</a:t>
            </a:r>
          </a:p>
          <a:p>
            <a:endParaRPr lang="da-DK" dirty="0"/>
          </a:p>
        </p:txBody>
      </p:sp>
      <p:sp>
        <p:nvSpPr>
          <p:cNvPr id="5" name="Pladsholder til sidefod 4">
            <a:extLst>
              <a:ext uri="{FF2B5EF4-FFF2-40B4-BE49-F238E27FC236}">
                <a16:creationId xmlns:a16="http://schemas.microsoft.com/office/drawing/2014/main" id="{7830F720-98E3-A638-C9F2-CB7461DA0FE4}"/>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EEF9D0D7-9B87-23A1-0D7D-41616834D9EC}"/>
              </a:ext>
            </a:extLst>
          </p:cNvPr>
          <p:cNvSpPr>
            <a:spLocks noGrp="1"/>
          </p:cNvSpPr>
          <p:nvPr>
            <p:ph type="sldNum" sz="quarter" idx="12"/>
          </p:nvPr>
        </p:nvSpPr>
        <p:spPr/>
        <p:txBody>
          <a:bodyPr/>
          <a:lstStyle/>
          <a:p>
            <a:fld id="{23AA811B-2EBD-4900-905E-5BE206449611}" type="slidenum">
              <a:rPr lang="da-DK" smtClean="0"/>
              <a:pPr/>
              <a:t>57</a:t>
            </a:fld>
            <a:endParaRPr lang="da-DK" dirty="0"/>
          </a:p>
        </p:txBody>
      </p:sp>
    </p:spTree>
    <p:extLst>
      <p:ext uri="{BB962C8B-B14F-4D97-AF65-F5344CB8AC3E}">
        <p14:creationId xmlns:p14="http://schemas.microsoft.com/office/powerpoint/2010/main" val="3248983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0363E-A05A-4BEF-0600-05383C113889}"/>
              </a:ext>
            </a:extLst>
          </p:cNvPr>
          <p:cNvSpPr>
            <a:spLocks noGrp="1"/>
          </p:cNvSpPr>
          <p:nvPr>
            <p:ph type="title"/>
          </p:nvPr>
        </p:nvSpPr>
        <p:spPr/>
        <p:txBody>
          <a:bodyPr/>
          <a:lstStyle/>
          <a:p>
            <a:r>
              <a:rPr lang="da-DK" dirty="0"/>
              <a:t>Kompenserende kontroller</a:t>
            </a:r>
          </a:p>
        </p:txBody>
      </p:sp>
      <p:sp>
        <p:nvSpPr>
          <p:cNvPr id="3" name="Pladsholder til indhold 2">
            <a:extLst>
              <a:ext uri="{FF2B5EF4-FFF2-40B4-BE49-F238E27FC236}">
                <a16:creationId xmlns:a16="http://schemas.microsoft.com/office/drawing/2014/main" id="{CB920EB9-9DDA-CC26-EB18-3D4CB2BA51E7}"/>
              </a:ext>
            </a:extLst>
          </p:cNvPr>
          <p:cNvSpPr>
            <a:spLocks noGrp="1"/>
          </p:cNvSpPr>
          <p:nvPr>
            <p:ph idx="1"/>
          </p:nvPr>
        </p:nvSpPr>
        <p:spPr>
          <a:xfrm>
            <a:off x="540000" y="1287262"/>
            <a:ext cx="11106487" cy="5029401"/>
          </a:xfrm>
        </p:spPr>
        <p:txBody>
          <a:bodyPr/>
          <a:lstStyle/>
          <a:p>
            <a:r>
              <a:rPr lang="da-DK" sz="1600" dirty="0"/>
              <a:t>Udover begrænsning på adgangen til banken, er der 3 andre vigtige kompenserende kontroller, skolen minimum bør have</a:t>
            </a:r>
          </a:p>
          <a:p>
            <a:pPr lvl="0"/>
            <a:endParaRPr lang="da-DK" sz="1600" dirty="0"/>
          </a:p>
          <a:p>
            <a:pPr lvl="0"/>
            <a:r>
              <a:rPr lang="da-DK" sz="1600" dirty="0"/>
              <a:t>Adskillelse mellem opkrævning og bogføring af skolepengebetaling m.v. </a:t>
            </a:r>
          </a:p>
          <a:p>
            <a:pPr lvl="1"/>
            <a:r>
              <a:rPr lang="da-DK" sz="1400" dirty="0"/>
              <a:t>En løsning på mange skoler kan være, at skolens leder eller 1 fra bestyrelsen deltager i debitorrykning.</a:t>
            </a:r>
          </a:p>
          <a:p>
            <a:pPr lvl="0"/>
            <a:endParaRPr lang="da-DK" sz="1600" dirty="0"/>
          </a:p>
          <a:p>
            <a:pPr lvl="0"/>
            <a:r>
              <a:rPr lang="da-DK" sz="1600" dirty="0"/>
              <a:t>Attestation på bilag af skolens øverste leder og den person, der har foretaget bestillingen. </a:t>
            </a:r>
          </a:p>
          <a:p>
            <a:pPr lvl="1"/>
            <a:r>
              <a:rPr lang="da-DK" sz="1400" dirty="0"/>
              <a:t>Ved overgang til digital bilagsopbevaring af faktura kommer der øget mulighed for elektronisk godkendelse af bilag. Her er det vigtigt, at skolerne får sat den øverste leder på godkendelse af enten alle bilag eller bilag over en vis størrelse, som defineres af bestyrelsen. Det er vigtigt, at beløbet ikke sættes for lavt!!</a:t>
            </a:r>
          </a:p>
          <a:p>
            <a:pPr lvl="0"/>
            <a:endParaRPr lang="da-DK" sz="1600" dirty="0"/>
          </a:p>
          <a:p>
            <a:pPr lvl="0"/>
            <a:r>
              <a:rPr lang="da-DK" sz="1600" dirty="0"/>
              <a:t>Øverste leder godkender og attesterer lønkørslen (gennemgår medarbejderne) udarbejdet af en anden. </a:t>
            </a:r>
          </a:p>
          <a:p>
            <a:pPr lvl="1"/>
            <a:r>
              <a:rPr lang="da-DK" sz="1400" dirty="0"/>
              <a:t>Der er i flere af lønprogrammerne mulighed for elektronisk godkendelse af løn, før lønnen indsendes</a:t>
            </a:r>
          </a:p>
          <a:p>
            <a:pPr lvl="1"/>
            <a:r>
              <a:rPr lang="da-DK" sz="1400" dirty="0"/>
              <a:t>Det bør være bruttoløn, der godkendes – ikke nettoløn</a:t>
            </a:r>
          </a:p>
          <a:p>
            <a:pPr lvl="1"/>
            <a:r>
              <a:rPr lang="da-DK" sz="1400" dirty="0"/>
              <a:t>Hvis øverste leder foretager lønkørslerne, kan det være en fra bestyrelsen, der godkender og attesterer lønkørsler</a:t>
            </a:r>
          </a:p>
          <a:p>
            <a:endParaRPr lang="da-DK" dirty="0"/>
          </a:p>
        </p:txBody>
      </p:sp>
      <p:sp>
        <p:nvSpPr>
          <p:cNvPr id="5" name="Pladsholder til sidefod 4">
            <a:extLst>
              <a:ext uri="{FF2B5EF4-FFF2-40B4-BE49-F238E27FC236}">
                <a16:creationId xmlns:a16="http://schemas.microsoft.com/office/drawing/2014/main" id="{65F56A37-7E89-427F-3092-271CE57F8416}"/>
              </a:ext>
            </a:extLst>
          </p:cNvPr>
          <p:cNvSpPr>
            <a:spLocks noGrp="1"/>
          </p:cNvSpPr>
          <p:nvPr>
            <p:ph type="ftr" sz="quarter" idx="11"/>
          </p:nvPr>
        </p:nvSpPr>
        <p:spPr/>
        <p:txBody>
          <a:bodyPr/>
          <a:lstStyle/>
          <a:p>
            <a:r>
              <a:rPr lang="da-DK"/>
              <a:t>April  2026 | KOMiT Brugerkonference 2026</a:t>
            </a:r>
            <a:endParaRPr lang="da-DK" dirty="0"/>
          </a:p>
        </p:txBody>
      </p:sp>
      <p:sp>
        <p:nvSpPr>
          <p:cNvPr id="4" name="Pladsholder til slidenummer 3">
            <a:extLst>
              <a:ext uri="{FF2B5EF4-FFF2-40B4-BE49-F238E27FC236}">
                <a16:creationId xmlns:a16="http://schemas.microsoft.com/office/drawing/2014/main" id="{A14C05C3-9118-5CD9-CB7E-E129B3625CB6}"/>
              </a:ext>
            </a:extLst>
          </p:cNvPr>
          <p:cNvSpPr>
            <a:spLocks noGrp="1"/>
          </p:cNvSpPr>
          <p:nvPr>
            <p:ph type="sldNum" sz="quarter" idx="12"/>
          </p:nvPr>
        </p:nvSpPr>
        <p:spPr/>
        <p:txBody>
          <a:bodyPr/>
          <a:lstStyle/>
          <a:p>
            <a:fld id="{23AA811B-2EBD-4900-905E-5BE206449611}" type="slidenum">
              <a:rPr lang="da-DK" smtClean="0"/>
              <a:pPr/>
              <a:t>58</a:t>
            </a:fld>
            <a:endParaRPr lang="da-DK" dirty="0"/>
          </a:p>
        </p:txBody>
      </p:sp>
    </p:spTree>
    <p:extLst>
      <p:ext uri="{BB962C8B-B14F-4D97-AF65-F5344CB8AC3E}">
        <p14:creationId xmlns:p14="http://schemas.microsoft.com/office/powerpoint/2010/main" val="1832981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8C9CC66-7AC4-4B5D-A0C2-40365C7A0206}"/>
              </a:ext>
            </a:extLst>
          </p:cNvPr>
          <p:cNvSpPr>
            <a:spLocks noGrp="1"/>
          </p:cNvSpPr>
          <p:nvPr>
            <p:ph type="body" sz="quarter" idx="31"/>
          </p:nvPr>
        </p:nvSpPr>
        <p:spPr/>
        <p:txBody>
          <a:bodyPr/>
          <a:lstStyle/>
          <a:p>
            <a:r>
              <a:rPr lang="da-DK" dirty="0"/>
              <a:t>4. </a:t>
            </a:r>
          </a:p>
        </p:txBody>
      </p:sp>
      <p:sp>
        <p:nvSpPr>
          <p:cNvPr id="3" name="Titel 2">
            <a:extLst>
              <a:ext uri="{FF2B5EF4-FFF2-40B4-BE49-F238E27FC236}">
                <a16:creationId xmlns:a16="http://schemas.microsoft.com/office/drawing/2014/main" id="{6C299B73-C1D2-4FCE-9915-38DD57E89CAC}"/>
              </a:ext>
            </a:extLst>
          </p:cNvPr>
          <p:cNvSpPr>
            <a:spLocks noGrp="1"/>
          </p:cNvSpPr>
          <p:nvPr>
            <p:ph type="ctrTitle"/>
          </p:nvPr>
        </p:nvSpPr>
        <p:spPr/>
        <p:txBody>
          <a:bodyPr/>
          <a:lstStyle/>
          <a:p>
            <a:r>
              <a:rPr lang="da-DK" dirty="0"/>
              <a:t>Beierholm</a:t>
            </a:r>
          </a:p>
        </p:txBody>
      </p:sp>
      <p:sp>
        <p:nvSpPr>
          <p:cNvPr id="4" name="Pladsholder til tekst 3">
            <a:extLst>
              <a:ext uri="{FF2B5EF4-FFF2-40B4-BE49-F238E27FC236}">
                <a16:creationId xmlns:a16="http://schemas.microsoft.com/office/drawing/2014/main" id="{8BB050B8-3344-45E3-ADE0-A33E59184FEB}"/>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C0099D49-E34A-4C82-AF3E-F8B570BCF18A}"/>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61BC2B33-9B7F-4379-A3E0-2A0B5333CFC3}"/>
              </a:ext>
            </a:extLst>
          </p:cNvPr>
          <p:cNvSpPr>
            <a:spLocks noGrp="1"/>
          </p:cNvSpPr>
          <p:nvPr>
            <p:ph type="ftr" sz="quarter" idx="33"/>
          </p:nvPr>
        </p:nvSpPr>
        <p:spPr/>
        <p:txBody>
          <a:bodyPr/>
          <a:lstStyle/>
          <a:p>
            <a:r>
              <a:rPr lang="da-DK"/>
              <a:t>April  2026 | KOMiT Brugerkonference 2026</a:t>
            </a:r>
            <a:endParaRPr lang="da-DK" dirty="0"/>
          </a:p>
        </p:txBody>
      </p:sp>
      <p:sp>
        <p:nvSpPr>
          <p:cNvPr id="6" name="Pladsholder til slidenummer 5">
            <a:extLst>
              <a:ext uri="{FF2B5EF4-FFF2-40B4-BE49-F238E27FC236}">
                <a16:creationId xmlns:a16="http://schemas.microsoft.com/office/drawing/2014/main" id="{1F5C204B-EB64-DA86-789B-3C2EC0C4D365}"/>
              </a:ext>
            </a:extLst>
          </p:cNvPr>
          <p:cNvSpPr>
            <a:spLocks noGrp="1"/>
          </p:cNvSpPr>
          <p:nvPr>
            <p:ph type="sldNum" sz="quarter" idx="34"/>
          </p:nvPr>
        </p:nvSpPr>
        <p:spPr/>
        <p:txBody>
          <a:bodyPr/>
          <a:lstStyle/>
          <a:p>
            <a:fld id="{23AA811B-2EBD-4900-905E-5BE206449611}" type="slidenum">
              <a:rPr lang="da-DK" smtClean="0"/>
              <a:pPr/>
              <a:t>59</a:t>
            </a:fld>
            <a:endParaRPr lang="da-DK" dirty="0"/>
          </a:p>
        </p:txBody>
      </p:sp>
    </p:spTree>
    <p:extLst>
      <p:ext uri="{BB962C8B-B14F-4D97-AF65-F5344CB8AC3E}">
        <p14:creationId xmlns:p14="http://schemas.microsoft.com/office/powerpoint/2010/main" val="396730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6430598-D642-A56B-0D3B-7B009325D3CF}"/>
              </a:ext>
            </a:extLst>
          </p:cNvPr>
          <p:cNvSpPr>
            <a:spLocks noGrp="1"/>
          </p:cNvSpPr>
          <p:nvPr>
            <p:ph type="body" sz="quarter" idx="31"/>
          </p:nvPr>
        </p:nvSpPr>
        <p:spPr/>
        <p:txBody>
          <a:bodyPr/>
          <a:lstStyle/>
          <a:p>
            <a:endParaRPr lang="da-DK"/>
          </a:p>
        </p:txBody>
      </p:sp>
      <p:sp>
        <p:nvSpPr>
          <p:cNvPr id="3" name="Titel 2">
            <a:extLst>
              <a:ext uri="{FF2B5EF4-FFF2-40B4-BE49-F238E27FC236}">
                <a16:creationId xmlns:a16="http://schemas.microsoft.com/office/drawing/2014/main" id="{C0181D76-FB3A-954B-2703-A70EF1CEEDD6}"/>
              </a:ext>
            </a:extLst>
          </p:cNvPr>
          <p:cNvSpPr>
            <a:spLocks noGrp="1"/>
          </p:cNvSpPr>
          <p:nvPr>
            <p:ph type="ctrTitle"/>
          </p:nvPr>
        </p:nvSpPr>
        <p:spPr/>
        <p:txBody>
          <a:bodyPr/>
          <a:lstStyle/>
          <a:p>
            <a:r>
              <a:rPr lang="da-DK" dirty="0"/>
              <a:t>Regnskabsparadigmer for de frie skoler</a:t>
            </a:r>
          </a:p>
        </p:txBody>
      </p:sp>
      <p:sp>
        <p:nvSpPr>
          <p:cNvPr id="4" name="Pladsholder til tekst 3">
            <a:extLst>
              <a:ext uri="{FF2B5EF4-FFF2-40B4-BE49-F238E27FC236}">
                <a16:creationId xmlns:a16="http://schemas.microsoft.com/office/drawing/2014/main" id="{7486752D-4FF2-92AA-CCB5-95BE966AF2DB}"/>
              </a:ext>
            </a:extLst>
          </p:cNvPr>
          <p:cNvSpPr>
            <a:spLocks noGrp="1"/>
          </p:cNvSpPr>
          <p:nvPr>
            <p:ph type="body" sz="quarter" idx="20"/>
          </p:nvPr>
        </p:nvSpPr>
        <p:spPr/>
        <p:txBody>
          <a:bodyPr/>
          <a:lstStyle/>
          <a:p>
            <a:endParaRPr lang="da-DK"/>
          </a:p>
        </p:txBody>
      </p:sp>
      <p:sp>
        <p:nvSpPr>
          <p:cNvPr id="5" name="Pladsholder til tekst 4">
            <a:extLst>
              <a:ext uri="{FF2B5EF4-FFF2-40B4-BE49-F238E27FC236}">
                <a16:creationId xmlns:a16="http://schemas.microsoft.com/office/drawing/2014/main" id="{726A9AD9-32AA-CCAE-7F22-70282992CA44}"/>
              </a:ext>
            </a:extLst>
          </p:cNvPr>
          <p:cNvSpPr>
            <a:spLocks noGrp="1"/>
          </p:cNvSpPr>
          <p:nvPr>
            <p:ph type="body" sz="quarter" idx="25"/>
          </p:nvPr>
        </p:nvSpPr>
        <p:spPr/>
        <p:txBody>
          <a:bodyPr/>
          <a:lstStyle/>
          <a:p>
            <a:endParaRPr lang="da-DK"/>
          </a:p>
        </p:txBody>
      </p:sp>
      <p:sp>
        <p:nvSpPr>
          <p:cNvPr id="7" name="Pladsholder til sidefod 6">
            <a:extLst>
              <a:ext uri="{FF2B5EF4-FFF2-40B4-BE49-F238E27FC236}">
                <a16:creationId xmlns:a16="http://schemas.microsoft.com/office/drawing/2014/main" id="{A73FAB43-0833-B409-C481-5BBC43D385DE}"/>
              </a:ext>
            </a:extLst>
          </p:cNvPr>
          <p:cNvSpPr>
            <a:spLocks noGrp="1"/>
          </p:cNvSpPr>
          <p:nvPr>
            <p:ph type="ftr" sz="quarter" idx="33"/>
          </p:nvPr>
        </p:nvSpPr>
        <p:spPr/>
        <p:txBody>
          <a:bodyPr/>
          <a:lstStyle/>
          <a:p>
            <a:r>
              <a:rPr lang="da-DK"/>
              <a:t>April  2026 | KOMiT Brugerkonference 2026</a:t>
            </a:r>
            <a:endParaRPr lang="da-DK" dirty="0"/>
          </a:p>
        </p:txBody>
      </p:sp>
      <p:sp>
        <p:nvSpPr>
          <p:cNvPr id="8" name="Pladsholder til slidenummer 7">
            <a:extLst>
              <a:ext uri="{FF2B5EF4-FFF2-40B4-BE49-F238E27FC236}">
                <a16:creationId xmlns:a16="http://schemas.microsoft.com/office/drawing/2014/main" id="{D235706F-1799-D19B-32DB-B75A3F6F3CC6}"/>
              </a:ext>
            </a:extLst>
          </p:cNvPr>
          <p:cNvSpPr>
            <a:spLocks noGrp="1"/>
          </p:cNvSpPr>
          <p:nvPr>
            <p:ph type="sldNum" sz="quarter" idx="34"/>
          </p:nvPr>
        </p:nvSpPr>
        <p:spPr/>
        <p:txBody>
          <a:bodyPr/>
          <a:lstStyle/>
          <a:p>
            <a:fld id="{23AA811B-2EBD-4900-905E-5BE206449611}" type="slidenum">
              <a:rPr lang="da-DK" smtClean="0"/>
              <a:pPr/>
              <a:t>6</a:t>
            </a:fld>
            <a:endParaRPr lang="da-DK" dirty="0"/>
          </a:p>
        </p:txBody>
      </p:sp>
    </p:spTree>
    <p:extLst>
      <p:ext uri="{BB962C8B-B14F-4D97-AF65-F5344CB8AC3E}">
        <p14:creationId xmlns:p14="http://schemas.microsoft.com/office/powerpoint/2010/main" val="2022728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772FBE7-F777-4935-9329-1B0CA2793612}"/>
              </a:ext>
            </a:extLst>
          </p:cNvPr>
          <p:cNvSpPr>
            <a:spLocks noGrp="1"/>
          </p:cNvSpPr>
          <p:nvPr>
            <p:ph type="title"/>
          </p:nvPr>
        </p:nvSpPr>
        <p:spPr/>
        <p:txBody>
          <a:bodyPr/>
          <a:lstStyle/>
          <a:p>
            <a:r>
              <a:rPr lang="da-DK" dirty="0"/>
              <a:t>Beierholm</a:t>
            </a:r>
          </a:p>
        </p:txBody>
      </p:sp>
      <p:sp>
        <p:nvSpPr>
          <p:cNvPr id="2" name="Pladsholder til indhold 1">
            <a:extLst>
              <a:ext uri="{FF2B5EF4-FFF2-40B4-BE49-F238E27FC236}">
                <a16:creationId xmlns:a16="http://schemas.microsoft.com/office/drawing/2014/main" id="{C648B5EB-68C0-46DC-BA25-988D2B17C240}"/>
              </a:ext>
            </a:extLst>
          </p:cNvPr>
          <p:cNvSpPr>
            <a:spLocks noGrp="1"/>
          </p:cNvSpPr>
          <p:nvPr>
            <p:ph idx="1"/>
          </p:nvPr>
        </p:nvSpPr>
        <p:spPr>
          <a:xfrm>
            <a:off x="540000" y="1153391"/>
            <a:ext cx="11106487" cy="5163273"/>
          </a:xfrm>
        </p:spPr>
        <p:txBody>
          <a:bodyPr>
            <a:normAutofit/>
          </a:bodyPr>
          <a:lstStyle/>
          <a:p>
            <a:r>
              <a:rPr lang="da-DK" dirty="0"/>
              <a:t>Et af de 2 revisionshuse, der reviderer flest frie skoler</a:t>
            </a:r>
          </a:p>
          <a:p>
            <a:pPr lvl="1"/>
            <a:r>
              <a:rPr lang="da-DK" dirty="0"/>
              <a:t>December 2025 2230 frie skoler (ud af samlet 772 institutioner = 29,8%)</a:t>
            </a:r>
          </a:p>
          <a:p>
            <a:r>
              <a:rPr lang="da-DK" dirty="0"/>
              <a:t>Skolearrangementer</a:t>
            </a:r>
          </a:p>
          <a:p>
            <a:pPr lvl="1"/>
            <a:r>
              <a:rPr lang="da-DK" dirty="0"/>
              <a:t>Lønseminarer maj-juni</a:t>
            </a:r>
          </a:p>
          <a:p>
            <a:pPr lvl="2"/>
            <a:r>
              <a:rPr lang="da-DK" dirty="0"/>
              <a:t>148 skoler deltog 2025 + skoleforeninger + UV skole + </a:t>
            </a:r>
            <a:r>
              <a:rPr lang="da-DK" dirty="0" err="1"/>
              <a:t>KOMiT</a:t>
            </a:r>
            <a:endParaRPr lang="da-DK" dirty="0"/>
          </a:p>
          <a:p>
            <a:pPr lvl="1"/>
            <a:r>
              <a:rPr lang="da-DK" dirty="0"/>
              <a:t>Budgetworkshop september – november - heraf 2 med privatskoleforeningen</a:t>
            </a:r>
          </a:p>
          <a:p>
            <a:pPr lvl="2"/>
            <a:r>
              <a:rPr lang="da-DK" dirty="0"/>
              <a:t>236 skoler tilmeldt 2025</a:t>
            </a:r>
          </a:p>
          <a:p>
            <a:pPr lvl="3"/>
            <a:r>
              <a:rPr lang="da-DK" dirty="0"/>
              <a:t>Heraf ca. 71 skoler, der ikke revideres af Beierholm</a:t>
            </a:r>
          </a:p>
          <a:p>
            <a:r>
              <a:rPr lang="da-DK" dirty="0"/>
              <a:t>Skolerevisorer</a:t>
            </a:r>
          </a:p>
          <a:p>
            <a:pPr lvl="1"/>
            <a:r>
              <a:rPr lang="da-DK" dirty="0"/>
              <a:t>107 revisorer deltager aktivt</a:t>
            </a:r>
          </a:p>
          <a:p>
            <a:pPr lvl="1"/>
            <a:r>
              <a:rPr lang="da-DK" dirty="0"/>
              <a:t>Samarbejder på tværs af afdelinger og landet</a:t>
            </a:r>
          </a:p>
          <a:p>
            <a:r>
              <a:rPr lang="da-DK" dirty="0"/>
              <a:t>Deltagelse i udvalg</a:t>
            </a:r>
          </a:p>
          <a:p>
            <a:pPr lvl="1"/>
            <a:r>
              <a:rPr lang="da-DK" dirty="0" err="1"/>
              <a:t>FSR’s</a:t>
            </a:r>
            <a:r>
              <a:rPr lang="da-DK" dirty="0"/>
              <a:t> udvalg for offentlig revision</a:t>
            </a:r>
          </a:p>
          <a:p>
            <a:pPr lvl="1"/>
            <a:r>
              <a:rPr lang="da-DK" dirty="0"/>
              <a:t>STUK’s revisornetværk</a:t>
            </a:r>
          </a:p>
          <a:p>
            <a:pPr lvl="1"/>
            <a:endParaRPr lang="da-DK" dirty="0"/>
          </a:p>
        </p:txBody>
      </p:sp>
      <p:sp>
        <p:nvSpPr>
          <p:cNvPr id="8" name="Pladsholder til sidefod 7">
            <a:extLst>
              <a:ext uri="{FF2B5EF4-FFF2-40B4-BE49-F238E27FC236}">
                <a16:creationId xmlns:a16="http://schemas.microsoft.com/office/drawing/2014/main" id="{5DC0B974-0666-47F3-B1D6-EB3090CE0CCB}"/>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4" name="Pladsholder til slidenummer 3">
            <a:extLst>
              <a:ext uri="{FF2B5EF4-FFF2-40B4-BE49-F238E27FC236}">
                <a16:creationId xmlns:a16="http://schemas.microsoft.com/office/drawing/2014/main" id="{3F999E50-AA2D-FB7C-544A-971D346DA17A}"/>
              </a:ext>
            </a:extLst>
          </p:cNvPr>
          <p:cNvSpPr>
            <a:spLocks noGrp="1"/>
          </p:cNvSpPr>
          <p:nvPr>
            <p:ph type="sldNum" sz="quarter" idx="12"/>
          </p:nvPr>
        </p:nvSpPr>
        <p:spPr/>
        <p:txBody>
          <a:bodyPr/>
          <a:lstStyle/>
          <a:p>
            <a:fld id="{23AA811B-2EBD-4900-905E-5BE206449611}" type="slidenum">
              <a:rPr lang="da-DK" smtClean="0"/>
              <a:pPr/>
              <a:t>60</a:t>
            </a:fld>
            <a:endParaRPr lang="da-DK" dirty="0"/>
          </a:p>
        </p:txBody>
      </p:sp>
    </p:spTree>
    <p:extLst>
      <p:ext uri="{BB962C8B-B14F-4D97-AF65-F5344CB8AC3E}">
        <p14:creationId xmlns:p14="http://schemas.microsoft.com/office/powerpoint/2010/main" val="644442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47B326-2022-49CC-BE78-267082CB07F4}"/>
              </a:ext>
            </a:extLst>
          </p:cNvPr>
          <p:cNvSpPr>
            <a:spLocks noGrp="1"/>
          </p:cNvSpPr>
          <p:nvPr>
            <p:ph type="title"/>
          </p:nvPr>
        </p:nvSpPr>
        <p:spPr/>
        <p:txBody>
          <a:bodyPr/>
          <a:lstStyle/>
          <a:p>
            <a:r>
              <a:rPr lang="da-DK" dirty="0"/>
              <a:t>Beierholm</a:t>
            </a:r>
          </a:p>
        </p:txBody>
      </p:sp>
      <p:sp>
        <p:nvSpPr>
          <p:cNvPr id="2" name="Pladsholder til indhold 1">
            <a:extLst>
              <a:ext uri="{FF2B5EF4-FFF2-40B4-BE49-F238E27FC236}">
                <a16:creationId xmlns:a16="http://schemas.microsoft.com/office/drawing/2014/main" id="{0E304016-C279-409A-96C1-AF3FD53DDFF7}"/>
              </a:ext>
            </a:extLst>
          </p:cNvPr>
          <p:cNvSpPr>
            <a:spLocks noGrp="1"/>
          </p:cNvSpPr>
          <p:nvPr>
            <p:ph idx="1"/>
          </p:nvPr>
        </p:nvSpPr>
        <p:spPr>
          <a:xfrm>
            <a:off x="540000" y="1028700"/>
            <a:ext cx="11106487" cy="5609700"/>
          </a:xfrm>
        </p:spPr>
        <p:txBody>
          <a:bodyPr>
            <a:normAutofit lnSpcReduction="10000"/>
          </a:bodyPr>
          <a:lstStyle/>
          <a:p>
            <a:r>
              <a:rPr lang="da-DK" sz="2000" dirty="0">
                <a:solidFill>
                  <a:schemeClr val="accent1"/>
                </a:solidFill>
                <a:latin typeface="FoundryMonoline-MedItalic" panose="02000500000000000000" pitchFamily="2" charset="0"/>
              </a:rPr>
              <a:t>Beierholm er meget andet end tal og revision</a:t>
            </a:r>
          </a:p>
          <a:p>
            <a:pPr lvl="1"/>
            <a:r>
              <a:rPr lang="da-DK" sz="1800" dirty="0">
                <a:latin typeface="FoundryMonoline-MedItalic" panose="02000500000000000000" pitchFamily="2" charset="0"/>
              </a:rPr>
              <a:t>Beierholm hjælper skoler i Danmark med alt fra etablering af nye skoler, budgetlægning og lønsystemer til kortlægning af processer. </a:t>
            </a:r>
          </a:p>
          <a:p>
            <a:pPr lvl="1"/>
            <a:r>
              <a:rPr lang="da-DK" sz="1800" dirty="0">
                <a:latin typeface="FoundryMonoline-MedItalic" panose="02000500000000000000" pitchFamily="2" charset="0"/>
              </a:rPr>
              <a:t>Vi er ligeledes på banen, når I skal specificere og udvælge nyt økonomisystem, gentænke organisationen eller udvikle ny digital strategi. Vores portefølje tæller frie grundskoler, efterskoler, almene og private gymnasier, frie fagskoler, højskoler, FGU skoler, erhvervsskoler, AMU centre og kombinerede skoler. </a:t>
            </a:r>
          </a:p>
          <a:p>
            <a:endParaRPr lang="da-DK" sz="2000" dirty="0">
              <a:solidFill>
                <a:schemeClr val="accent1"/>
              </a:solidFill>
              <a:latin typeface="FoundryMonoline-MedItalic" panose="02000500000000000000" pitchFamily="2" charset="0"/>
            </a:endParaRPr>
          </a:p>
          <a:p>
            <a:r>
              <a:rPr lang="da-DK" sz="2000" dirty="0">
                <a:solidFill>
                  <a:schemeClr val="accent1"/>
                </a:solidFill>
                <a:latin typeface="FoundryMonoline-MedItalic" panose="02000500000000000000" pitchFamily="2" charset="0"/>
              </a:rPr>
              <a:t>Vi skubber lidt - og holder jer i hånden</a:t>
            </a:r>
          </a:p>
          <a:p>
            <a:pPr lvl="1"/>
            <a:r>
              <a:rPr lang="da-DK" sz="1800" dirty="0">
                <a:latin typeface="FoundryMonoline-MedItalic" panose="02000500000000000000" pitchFamily="2" charset="0"/>
              </a:rPr>
              <a:t>Vi tør godt udfordre jeres eksisterende forretningsgange. Vi vil gerne, og vi skal. </a:t>
            </a:r>
          </a:p>
          <a:p>
            <a:pPr lvl="1"/>
            <a:r>
              <a:rPr lang="da-DK" sz="1800" dirty="0">
                <a:latin typeface="FoundryMonoline-MedItalic" panose="02000500000000000000" pitchFamily="2" charset="0"/>
              </a:rPr>
              <a:t>Vores arbejde og revision er reguleret i Undervisningsministeriets revisionsinstruks, dvs. alt fra tilskud og økonomistyring til vurdering af skolens sparsommelighed, effektivitet, produktivitet og overholdelse af love og regler. </a:t>
            </a:r>
          </a:p>
          <a:p>
            <a:pPr lvl="1"/>
            <a:r>
              <a:rPr lang="da-DK" sz="1800" dirty="0">
                <a:latin typeface="FoundryMonoline-MedItalic" panose="02000500000000000000" pitchFamily="2" charset="0"/>
              </a:rPr>
              <a:t>Vi nøjes ikke med at have fingeren på pulsen af ny lovgivning og tendenser, vi er også skolernes forlængede arm ind i ministeriet og i toneangivende institutioner og er således medlem af en række relevante udvalg. </a:t>
            </a:r>
          </a:p>
          <a:p>
            <a:pPr lvl="1"/>
            <a:r>
              <a:rPr lang="da-DK" sz="1800" dirty="0">
                <a:latin typeface="FoundryMonoline-MedItalic" panose="02000500000000000000" pitchFamily="2" charset="0"/>
              </a:rPr>
              <a:t>Vi har udviklet vores kompetencer på skole- og institutionsområdet siden 2010. Vi brænder for at gøre en forskel på dette område, som på alle måder danner rammen om det spirende Danmark. </a:t>
            </a:r>
            <a:endParaRPr lang="da-DK" sz="1800" dirty="0"/>
          </a:p>
        </p:txBody>
      </p:sp>
      <p:sp>
        <p:nvSpPr>
          <p:cNvPr id="8" name="Pladsholder til sidefod 7">
            <a:extLst>
              <a:ext uri="{FF2B5EF4-FFF2-40B4-BE49-F238E27FC236}">
                <a16:creationId xmlns:a16="http://schemas.microsoft.com/office/drawing/2014/main" id="{FEA45D1D-7567-4CC8-B31E-C6A6881AF147}"/>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4" name="Pladsholder til slidenummer 3">
            <a:extLst>
              <a:ext uri="{FF2B5EF4-FFF2-40B4-BE49-F238E27FC236}">
                <a16:creationId xmlns:a16="http://schemas.microsoft.com/office/drawing/2014/main" id="{CCAEB363-A7AC-B7C7-751E-D6EFCFFC327E}"/>
              </a:ext>
            </a:extLst>
          </p:cNvPr>
          <p:cNvSpPr>
            <a:spLocks noGrp="1"/>
          </p:cNvSpPr>
          <p:nvPr>
            <p:ph type="sldNum" sz="quarter" idx="12"/>
          </p:nvPr>
        </p:nvSpPr>
        <p:spPr/>
        <p:txBody>
          <a:bodyPr/>
          <a:lstStyle/>
          <a:p>
            <a:fld id="{23AA811B-2EBD-4900-905E-5BE206449611}" type="slidenum">
              <a:rPr lang="da-DK" smtClean="0"/>
              <a:pPr/>
              <a:t>61</a:t>
            </a:fld>
            <a:endParaRPr lang="da-DK" dirty="0"/>
          </a:p>
        </p:txBody>
      </p:sp>
    </p:spTree>
    <p:extLst>
      <p:ext uri="{BB962C8B-B14F-4D97-AF65-F5344CB8AC3E}">
        <p14:creationId xmlns:p14="http://schemas.microsoft.com/office/powerpoint/2010/main" val="2307099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F3358C-A2C2-4061-A0D5-E323E7DBAC31}"/>
              </a:ext>
            </a:extLst>
          </p:cNvPr>
          <p:cNvSpPr>
            <a:spLocks noGrp="1"/>
          </p:cNvSpPr>
          <p:nvPr>
            <p:ph type="title"/>
          </p:nvPr>
        </p:nvSpPr>
        <p:spPr/>
        <p:txBody>
          <a:bodyPr/>
          <a:lstStyle/>
          <a:p>
            <a:r>
              <a:rPr lang="da-DK" dirty="0"/>
              <a:t>Nyhedsbreve</a:t>
            </a:r>
          </a:p>
        </p:txBody>
      </p:sp>
      <p:sp>
        <p:nvSpPr>
          <p:cNvPr id="2" name="Pladsholder til indhold 1">
            <a:extLst>
              <a:ext uri="{FF2B5EF4-FFF2-40B4-BE49-F238E27FC236}">
                <a16:creationId xmlns:a16="http://schemas.microsoft.com/office/drawing/2014/main" id="{01CC4CB6-9EFD-45C7-8DFE-39F7A34F4E76}"/>
              </a:ext>
            </a:extLst>
          </p:cNvPr>
          <p:cNvSpPr>
            <a:spLocks noGrp="1"/>
          </p:cNvSpPr>
          <p:nvPr>
            <p:ph idx="1"/>
          </p:nvPr>
        </p:nvSpPr>
        <p:spPr>
          <a:xfrm>
            <a:off x="540000" y="1226128"/>
            <a:ext cx="11106487" cy="5090536"/>
          </a:xfrm>
        </p:spPr>
        <p:txBody>
          <a:bodyPr/>
          <a:lstStyle/>
          <a:p>
            <a:r>
              <a:rPr lang="da-DK" sz="2000" dirty="0"/>
              <a:t>Tilmeld dig til Beierholms nyhedsbreve</a:t>
            </a:r>
          </a:p>
          <a:p>
            <a:pPr lvl="1"/>
            <a:r>
              <a:rPr lang="da-DK" sz="1800" dirty="0"/>
              <a:t>https://</a:t>
            </a:r>
            <a:r>
              <a:rPr lang="da-DK" sz="1800" dirty="0">
                <a:solidFill>
                  <a:schemeClr val="accent1"/>
                </a:solidFill>
              </a:rPr>
              <a:t>www.beierholm.dk/tilmelding-til-nyhedsservice</a:t>
            </a:r>
            <a:endParaRPr lang="da-DK" dirty="0">
              <a:solidFill>
                <a:schemeClr val="accent1"/>
              </a:solidFill>
            </a:endParaRPr>
          </a:p>
        </p:txBody>
      </p:sp>
      <p:sp>
        <p:nvSpPr>
          <p:cNvPr id="5" name="Pladsholder til sidefod 4">
            <a:extLst>
              <a:ext uri="{FF2B5EF4-FFF2-40B4-BE49-F238E27FC236}">
                <a16:creationId xmlns:a16="http://schemas.microsoft.com/office/drawing/2014/main" id="{5F51319D-5707-4ECA-B5BF-254D62871CE9}"/>
              </a:ext>
            </a:extLst>
          </p:cNvPr>
          <p:cNvSpPr>
            <a:spLocks noGrp="1"/>
          </p:cNvSpPr>
          <p:nvPr>
            <p:ph type="ftr" sz="quarter" idx="11"/>
          </p:nvPr>
        </p:nvSpPr>
        <p:spPr/>
        <p:txBody>
          <a:bodyPr/>
          <a:lstStyle/>
          <a:p>
            <a:r>
              <a:rPr lang="da-DK" noProof="0"/>
              <a:t>April  2026 | KOMiT Brugerkonference 2026</a:t>
            </a:r>
            <a:endParaRPr lang="da-DK" noProof="0" dirty="0"/>
          </a:p>
        </p:txBody>
      </p:sp>
      <p:sp>
        <p:nvSpPr>
          <p:cNvPr id="3" name="Pladsholder til slidenummer 2">
            <a:extLst>
              <a:ext uri="{FF2B5EF4-FFF2-40B4-BE49-F238E27FC236}">
                <a16:creationId xmlns:a16="http://schemas.microsoft.com/office/drawing/2014/main" id="{CE81265B-EAFC-75AC-0FDB-84B3D94C8825}"/>
              </a:ext>
            </a:extLst>
          </p:cNvPr>
          <p:cNvSpPr>
            <a:spLocks noGrp="1"/>
          </p:cNvSpPr>
          <p:nvPr>
            <p:ph type="sldNum" sz="quarter" idx="12"/>
          </p:nvPr>
        </p:nvSpPr>
        <p:spPr/>
        <p:txBody>
          <a:bodyPr/>
          <a:lstStyle/>
          <a:p>
            <a:fld id="{23AA811B-2EBD-4900-905E-5BE206449611}" type="slidenum">
              <a:rPr lang="da-DK" smtClean="0"/>
              <a:pPr/>
              <a:t>62</a:t>
            </a:fld>
            <a:endParaRPr lang="da-DK" dirty="0"/>
          </a:p>
        </p:txBody>
      </p:sp>
    </p:spTree>
    <p:extLst>
      <p:ext uri="{BB962C8B-B14F-4D97-AF65-F5344CB8AC3E}">
        <p14:creationId xmlns:p14="http://schemas.microsoft.com/office/powerpoint/2010/main" val="3124313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C576478-57E2-4210-94B5-673DD98D4279}"/>
              </a:ext>
            </a:extLst>
          </p:cNvPr>
          <p:cNvSpPr>
            <a:spLocks noGrp="1"/>
          </p:cNvSpPr>
          <p:nvPr>
            <p:ph type="body" sz="quarter" idx="15"/>
          </p:nvPr>
        </p:nvSpPr>
        <p:spPr/>
        <p:txBody>
          <a:bodyPr/>
          <a:lstStyle/>
          <a:p>
            <a:r>
              <a:rPr lang="da-DK" dirty="0"/>
              <a:t>Ulla Koed</a:t>
            </a:r>
          </a:p>
        </p:txBody>
      </p:sp>
      <p:sp>
        <p:nvSpPr>
          <p:cNvPr id="5" name="Pladsholder til tekst 4">
            <a:extLst>
              <a:ext uri="{FF2B5EF4-FFF2-40B4-BE49-F238E27FC236}">
                <a16:creationId xmlns:a16="http://schemas.microsoft.com/office/drawing/2014/main" id="{2C18EFD5-B213-4586-8552-C27F2D792727}"/>
              </a:ext>
            </a:extLst>
          </p:cNvPr>
          <p:cNvSpPr>
            <a:spLocks noGrp="1"/>
          </p:cNvSpPr>
          <p:nvPr>
            <p:ph type="body" sz="quarter" idx="16"/>
          </p:nvPr>
        </p:nvSpPr>
        <p:spPr/>
        <p:txBody>
          <a:bodyPr/>
          <a:lstStyle/>
          <a:p>
            <a:r>
              <a:rPr lang="da-DK" dirty="0"/>
              <a:t>Senior manager, registreret revisor, Aarhus</a:t>
            </a:r>
          </a:p>
        </p:txBody>
      </p:sp>
      <p:sp>
        <p:nvSpPr>
          <p:cNvPr id="6" name="Pladsholder til tekst 5">
            <a:extLst>
              <a:ext uri="{FF2B5EF4-FFF2-40B4-BE49-F238E27FC236}">
                <a16:creationId xmlns:a16="http://schemas.microsoft.com/office/drawing/2014/main" id="{5E6AFF4C-C52B-46FB-9026-D47B2F9CF6A9}"/>
              </a:ext>
            </a:extLst>
          </p:cNvPr>
          <p:cNvSpPr>
            <a:spLocks noGrp="1"/>
          </p:cNvSpPr>
          <p:nvPr>
            <p:ph type="body" sz="quarter" idx="17"/>
          </p:nvPr>
        </p:nvSpPr>
        <p:spPr/>
        <p:txBody>
          <a:bodyPr/>
          <a:lstStyle/>
          <a:p>
            <a:r>
              <a:rPr lang="da-DK" dirty="0"/>
              <a:t>Tlf. 40 72 94 46</a:t>
            </a:r>
          </a:p>
        </p:txBody>
      </p:sp>
      <p:sp>
        <p:nvSpPr>
          <p:cNvPr id="7" name="Pladsholder til tekst 6">
            <a:extLst>
              <a:ext uri="{FF2B5EF4-FFF2-40B4-BE49-F238E27FC236}">
                <a16:creationId xmlns:a16="http://schemas.microsoft.com/office/drawing/2014/main" id="{FE0F9FEA-8236-4C7C-BD15-E658AA56AD2B}"/>
              </a:ext>
            </a:extLst>
          </p:cNvPr>
          <p:cNvSpPr>
            <a:spLocks noGrp="1"/>
          </p:cNvSpPr>
          <p:nvPr>
            <p:ph type="body" sz="quarter" idx="18"/>
          </p:nvPr>
        </p:nvSpPr>
        <p:spPr/>
        <p:txBody>
          <a:bodyPr/>
          <a:lstStyle/>
          <a:p>
            <a:r>
              <a:rPr lang="da-DK" dirty="0"/>
              <a:t>uko@beierholm.dk</a:t>
            </a:r>
          </a:p>
        </p:txBody>
      </p:sp>
      <p:sp>
        <p:nvSpPr>
          <p:cNvPr id="8" name="Pladsholder til tekst 7">
            <a:extLst>
              <a:ext uri="{FF2B5EF4-FFF2-40B4-BE49-F238E27FC236}">
                <a16:creationId xmlns:a16="http://schemas.microsoft.com/office/drawing/2014/main" id="{E4C1111C-65A4-43C8-9C4B-80B0AB22CC94}"/>
              </a:ext>
            </a:extLst>
          </p:cNvPr>
          <p:cNvSpPr>
            <a:spLocks noGrp="1"/>
          </p:cNvSpPr>
          <p:nvPr>
            <p:ph type="body" sz="quarter" idx="20"/>
          </p:nvPr>
        </p:nvSpPr>
        <p:spPr/>
        <p:txBody>
          <a:bodyPr/>
          <a:lstStyle/>
          <a:p>
            <a:r>
              <a:rPr lang="da-DK" dirty="0"/>
              <a:t>Charlotte Friis</a:t>
            </a:r>
          </a:p>
        </p:txBody>
      </p:sp>
      <p:sp>
        <p:nvSpPr>
          <p:cNvPr id="9" name="Pladsholder til tekst 8">
            <a:extLst>
              <a:ext uri="{FF2B5EF4-FFF2-40B4-BE49-F238E27FC236}">
                <a16:creationId xmlns:a16="http://schemas.microsoft.com/office/drawing/2014/main" id="{BDD8CE9C-2FB0-4B2C-A81F-F193A9876417}"/>
              </a:ext>
            </a:extLst>
          </p:cNvPr>
          <p:cNvSpPr>
            <a:spLocks noGrp="1"/>
          </p:cNvSpPr>
          <p:nvPr>
            <p:ph type="body" sz="quarter" idx="21"/>
          </p:nvPr>
        </p:nvSpPr>
        <p:spPr/>
        <p:txBody>
          <a:bodyPr/>
          <a:lstStyle/>
          <a:p>
            <a:r>
              <a:rPr lang="da-DK" dirty="0"/>
              <a:t>Manager, Vordingborg</a:t>
            </a:r>
          </a:p>
        </p:txBody>
      </p:sp>
      <p:sp>
        <p:nvSpPr>
          <p:cNvPr id="10" name="Pladsholder til tekst 9">
            <a:extLst>
              <a:ext uri="{FF2B5EF4-FFF2-40B4-BE49-F238E27FC236}">
                <a16:creationId xmlns:a16="http://schemas.microsoft.com/office/drawing/2014/main" id="{D0AEF68B-BFE0-4AC9-A702-7C287C883437}"/>
              </a:ext>
            </a:extLst>
          </p:cNvPr>
          <p:cNvSpPr>
            <a:spLocks noGrp="1"/>
          </p:cNvSpPr>
          <p:nvPr>
            <p:ph type="body" sz="quarter" idx="22"/>
          </p:nvPr>
        </p:nvSpPr>
        <p:spPr/>
        <p:txBody>
          <a:bodyPr/>
          <a:lstStyle/>
          <a:p>
            <a:r>
              <a:rPr lang="da-DK" dirty="0"/>
              <a:t>Tlf. 22 31 89 15</a:t>
            </a:r>
          </a:p>
        </p:txBody>
      </p:sp>
      <p:sp>
        <p:nvSpPr>
          <p:cNvPr id="11" name="Pladsholder til tekst 10">
            <a:extLst>
              <a:ext uri="{FF2B5EF4-FFF2-40B4-BE49-F238E27FC236}">
                <a16:creationId xmlns:a16="http://schemas.microsoft.com/office/drawing/2014/main" id="{58B5C301-028D-4EE7-9CA7-B1DE8364C8FA}"/>
              </a:ext>
            </a:extLst>
          </p:cNvPr>
          <p:cNvSpPr>
            <a:spLocks noGrp="1"/>
          </p:cNvSpPr>
          <p:nvPr>
            <p:ph type="body" sz="quarter" idx="23"/>
          </p:nvPr>
        </p:nvSpPr>
        <p:spPr/>
        <p:txBody>
          <a:bodyPr/>
          <a:lstStyle/>
          <a:p>
            <a:r>
              <a:rPr lang="da-DK" dirty="0"/>
              <a:t>cfv@beierholm.dk</a:t>
            </a:r>
          </a:p>
        </p:txBody>
      </p:sp>
      <p:pic>
        <p:nvPicPr>
          <p:cNvPr id="30" name="Pladsholder til billede 29">
            <a:extLst>
              <a:ext uri="{FF2B5EF4-FFF2-40B4-BE49-F238E27FC236}">
                <a16:creationId xmlns:a16="http://schemas.microsoft.com/office/drawing/2014/main" id="{976EE10F-3D19-411B-84F5-D98855BAB986}"/>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9375" r="9375"/>
          <a:stretch/>
        </p:blipFill>
        <p:spPr/>
      </p:pic>
      <p:pic>
        <p:nvPicPr>
          <p:cNvPr id="32" name="Pladsholder til billede 31" descr="Et billede, der indeholder mand, person, kulør, beklædning&#10;&#10;Automatisk genereret beskrivelse">
            <a:extLst>
              <a:ext uri="{FF2B5EF4-FFF2-40B4-BE49-F238E27FC236}">
                <a16:creationId xmlns:a16="http://schemas.microsoft.com/office/drawing/2014/main" id="{9ACFE474-8F16-4C99-936B-6831D5DCBC01}"/>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44" b="44"/>
          <a:stretch>
            <a:fillRect/>
          </a:stretch>
        </p:blipFill>
        <p:spPr/>
      </p:pic>
      <p:sp>
        <p:nvSpPr>
          <p:cNvPr id="14" name="Pladsholder til tekst 13">
            <a:extLst>
              <a:ext uri="{FF2B5EF4-FFF2-40B4-BE49-F238E27FC236}">
                <a16:creationId xmlns:a16="http://schemas.microsoft.com/office/drawing/2014/main" id="{D811771D-4934-4A25-9037-CBEE6C182A15}"/>
              </a:ext>
            </a:extLst>
          </p:cNvPr>
          <p:cNvSpPr>
            <a:spLocks noGrp="1"/>
          </p:cNvSpPr>
          <p:nvPr>
            <p:ph type="body" sz="quarter" idx="26"/>
          </p:nvPr>
        </p:nvSpPr>
        <p:spPr/>
        <p:txBody>
          <a:bodyPr/>
          <a:lstStyle/>
          <a:p>
            <a:r>
              <a:rPr lang="da-DK" dirty="0"/>
              <a:t>Daniel Ulrich</a:t>
            </a:r>
          </a:p>
        </p:txBody>
      </p:sp>
      <p:sp>
        <p:nvSpPr>
          <p:cNvPr id="15" name="Pladsholder til tekst 14">
            <a:extLst>
              <a:ext uri="{FF2B5EF4-FFF2-40B4-BE49-F238E27FC236}">
                <a16:creationId xmlns:a16="http://schemas.microsoft.com/office/drawing/2014/main" id="{04F520FB-9BAF-4ECC-90BC-53A2D24E34FD}"/>
              </a:ext>
            </a:extLst>
          </p:cNvPr>
          <p:cNvSpPr>
            <a:spLocks noGrp="1"/>
          </p:cNvSpPr>
          <p:nvPr>
            <p:ph type="body" sz="quarter" idx="27"/>
          </p:nvPr>
        </p:nvSpPr>
        <p:spPr/>
        <p:txBody>
          <a:bodyPr/>
          <a:lstStyle/>
          <a:p>
            <a:r>
              <a:rPr lang="da-DK" dirty="0"/>
              <a:t>Partner, statsautoriseret revisor, Aarhus</a:t>
            </a:r>
          </a:p>
          <a:p>
            <a:endParaRPr lang="da-DK" dirty="0"/>
          </a:p>
        </p:txBody>
      </p:sp>
      <p:sp>
        <p:nvSpPr>
          <p:cNvPr id="16" name="Pladsholder til tekst 15">
            <a:extLst>
              <a:ext uri="{FF2B5EF4-FFF2-40B4-BE49-F238E27FC236}">
                <a16:creationId xmlns:a16="http://schemas.microsoft.com/office/drawing/2014/main" id="{E662E5B6-8A47-4315-8EBC-37E2553C46A5}"/>
              </a:ext>
            </a:extLst>
          </p:cNvPr>
          <p:cNvSpPr>
            <a:spLocks noGrp="1"/>
          </p:cNvSpPr>
          <p:nvPr>
            <p:ph type="body" sz="quarter" idx="28"/>
          </p:nvPr>
        </p:nvSpPr>
        <p:spPr/>
        <p:txBody>
          <a:bodyPr/>
          <a:lstStyle/>
          <a:p>
            <a:r>
              <a:rPr lang="da-DK" dirty="0"/>
              <a:t>Tlf. 61 67 18 83</a:t>
            </a:r>
          </a:p>
        </p:txBody>
      </p:sp>
      <p:sp>
        <p:nvSpPr>
          <p:cNvPr id="17" name="Pladsholder til tekst 16">
            <a:extLst>
              <a:ext uri="{FF2B5EF4-FFF2-40B4-BE49-F238E27FC236}">
                <a16:creationId xmlns:a16="http://schemas.microsoft.com/office/drawing/2014/main" id="{0AB6DB8B-0C90-45F1-B463-62728DDFD92D}"/>
              </a:ext>
            </a:extLst>
          </p:cNvPr>
          <p:cNvSpPr>
            <a:spLocks noGrp="1"/>
          </p:cNvSpPr>
          <p:nvPr>
            <p:ph type="body" sz="quarter" idx="29"/>
          </p:nvPr>
        </p:nvSpPr>
        <p:spPr>
          <a:xfrm>
            <a:off x="4991291" y="6052977"/>
            <a:ext cx="3042000" cy="99423"/>
          </a:xfrm>
        </p:spPr>
        <p:txBody>
          <a:bodyPr/>
          <a:lstStyle/>
          <a:p>
            <a:r>
              <a:rPr lang="da-DK" dirty="0"/>
              <a:t>dul@beierholm.dk</a:t>
            </a:r>
          </a:p>
        </p:txBody>
      </p:sp>
      <p:sp>
        <p:nvSpPr>
          <p:cNvPr id="18" name="Pladsholder til tekst 17">
            <a:extLst>
              <a:ext uri="{FF2B5EF4-FFF2-40B4-BE49-F238E27FC236}">
                <a16:creationId xmlns:a16="http://schemas.microsoft.com/office/drawing/2014/main" id="{A3E4A0F6-63A1-4904-AF3F-B917547A10F5}"/>
              </a:ext>
            </a:extLst>
          </p:cNvPr>
          <p:cNvSpPr>
            <a:spLocks noGrp="1"/>
          </p:cNvSpPr>
          <p:nvPr>
            <p:ph type="body" sz="quarter" idx="30"/>
          </p:nvPr>
        </p:nvSpPr>
        <p:spPr/>
        <p:txBody>
          <a:bodyPr/>
          <a:lstStyle/>
          <a:p>
            <a:r>
              <a:rPr lang="da-DK" dirty="0"/>
              <a:t>Simon Bach Nielsen</a:t>
            </a:r>
          </a:p>
        </p:txBody>
      </p:sp>
      <p:sp>
        <p:nvSpPr>
          <p:cNvPr id="19" name="Pladsholder til tekst 18">
            <a:extLst>
              <a:ext uri="{FF2B5EF4-FFF2-40B4-BE49-F238E27FC236}">
                <a16:creationId xmlns:a16="http://schemas.microsoft.com/office/drawing/2014/main" id="{D9C10ECD-BE85-43D7-962A-7CF34DBAE4C2}"/>
              </a:ext>
            </a:extLst>
          </p:cNvPr>
          <p:cNvSpPr>
            <a:spLocks noGrp="1"/>
          </p:cNvSpPr>
          <p:nvPr>
            <p:ph type="body" sz="quarter" idx="31"/>
          </p:nvPr>
        </p:nvSpPr>
        <p:spPr/>
        <p:txBody>
          <a:bodyPr/>
          <a:lstStyle/>
          <a:p>
            <a:r>
              <a:rPr lang="da-DK" dirty="0"/>
              <a:t>Partner, statsautoriseret revisor, Slagelse</a:t>
            </a:r>
          </a:p>
        </p:txBody>
      </p:sp>
      <p:sp>
        <p:nvSpPr>
          <p:cNvPr id="20" name="Pladsholder til tekst 19">
            <a:extLst>
              <a:ext uri="{FF2B5EF4-FFF2-40B4-BE49-F238E27FC236}">
                <a16:creationId xmlns:a16="http://schemas.microsoft.com/office/drawing/2014/main" id="{3BD02166-E7EB-4124-A610-43383390BA74}"/>
              </a:ext>
            </a:extLst>
          </p:cNvPr>
          <p:cNvSpPr>
            <a:spLocks noGrp="1"/>
          </p:cNvSpPr>
          <p:nvPr>
            <p:ph type="body" sz="quarter" idx="32"/>
          </p:nvPr>
        </p:nvSpPr>
        <p:spPr/>
        <p:txBody>
          <a:bodyPr/>
          <a:lstStyle/>
          <a:p>
            <a:r>
              <a:rPr lang="da-DK" dirty="0"/>
              <a:t>Tlf. 30 93 40 03</a:t>
            </a:r>
          </a:p>
        </p:txBody>
      </p:sp>
      <p:sp>
        <p:nvSpPr>
          <p:cNvPr id="21" name="Pladsholder til tekst 20">
            <a:extLst>
              <a:ext uri="{FF2B5EF4-FFF2-40B4-BE49-F238E27FC236}">
                <a16:creationId xmlns:a16="http://schemas.microsoft.com/office/drawing/2014/main" id="{BF504298-8787-4E3C-8404-7FC0B9A922F6}"/>
              </a:ext>
            </a:extLst>
          </p:cNvPr>
          <p:cNvSpPr>
            <a:spLocks noGrp="1"/>
          </p:cNvSpPr>
          <p:nvPr>
            <p:ph type="body" sz="quarter" idx="33"/>
          </p:nvPr>
        </p:nvSpPr>
        <p:spPr/>
        <p:txBody>
          <a:bodyPr/>
          <a:lstStyle/>
          <a:p>
            <a:r>
              <a:rPr lang="da-DK" dirty="0"/>
              <a:t>sin@beierholm.dk</a:t>
            </a:r>
          </a:p>
        </p:txBody>
      </p:sp>
      <p:pic>
        <p:nvPicPr>
          <p:cNvPr id="28" name="Pladsholder til billede 27" descr="Et billede, der indeholder person&#10;&#10;Automatisk genereret beskrivelse">
            <a:extLst>
              <a:ext uri="{FF2B5EF4-FFF2-40B4-BE49-F238E27FC236}">
                <a16:creationId xmlns:a16="http://schemas.microsoft.com/office/drawing/2014/main" id="{AED2E123-FF53-4828-B33E-5A50D033237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44" r="44"/>
          <a:stretch>
            <a:fillRect/>
          </a:stretch>
        </p:blipFill>
        <p:spPr/>
      </p:pic>
      <p:pic>
        <p:nvPicPr>
          <p:cNvPr id="2" name="Pladsholder til billede 12" descr="Et billede, der indeholder Ansigt, person, smil, tøj&#10;&#10;Automatisk genereret beskrivelse">
            <a:extLst>
              <a:ext uri="{FF2B5EF4-FFF2-40B4-BE49-F238E27FC236}">
                <a16:creationId xmlns:a16="http://schemas.microsoft.com/office/drawing/2014/main" id="{A136CEF9-B3E8-5AB2-86BF-992C4CA6019D}"/>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t="9317" b="9317"/>
          <a:stretch>
            <a:fillRect/>
          </a:stretch>
        </p:blipFill>
        <p:spPr>
          <a:xfrm>
            <a:off x="8647113" y="704850"/>
            <a:ext cx="1797050" cy="1797050"/>
          </a:xfrm>
        </p:spPr>
      </p:pic>
      <p:sp>
        <p:nvSpPr>
          <p:cNvPr id="3" name="Pladsholder til slidenummer 2">
            <a:extLst>
              <a:ext uri="{FF2B5EF4-FFF2-40B4-BE49-F238E27FC236}">
                <a16:creationId xmlns:a16="http://schemas.microsoft.com/office/drawing/2014/main" id="{437BC6B3-559C-C82E-3581-B3F298A2C1A0}"/>
              </a:ext>
            </a:extLst>
          </p:cNvPr>
          <p:cNvSpPr>
            <a:spLocks noGrp="1"/>
          </p:cNvSpPr>
          <p:nvPr>
            <p:ph type="sldNum" sz="quarter" idx="12"/>
          </p:nvPr>
        </p:nvSpPr>
        <p:spPr/>
        <p:txBody>
          <a:bodyPr/>
          <a:lstStyle/>
          <a:p>
            <a:fld id="{23AA811B-2EBD-4900-905E-5BE206449611}" type="slidenum">
              <a:rPr lang="da-DK" smtClean="0"/>
              <a:pPr/>
              <a:t>63</a:t>
            </a:fld>
            <a:endParaRPr lang="da-DK" dirty="0"/>
          </a:p>
        </p:txBody>
      </p:sp>
    </p:spTree>
    <p:extLst>
      <p:ext uri="{BB962C8B-B14F-4D97-AF65-F5344CB8AC3E}">
        <p14:creationId xmlns:p14="http://schemas.microsoft.com/office/powerpoint/2010/main" val="120169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49883-3C70-0D9C-3175-CB3A7FBBCF0F}"/>
              </a:ext>
            </a:extLst>
          </p:cNvPr>
          <p:cNvSpPr>
            <a:spLocks noGrp="1"/>
          </p:cNvSpPr>
          <p:nvPr>
            <p:ph type="title"/>
          </p:nvPr>
        </p:nvSpPr>
        <p:spPr/>
        <p:txBody>
          <a:bodyPr/>
          <a:lstStyle/>
          <a:p>
            <a:r>
              <a:rPr lang="da-DK" dirty="0" err="1"/>
              <a:t>STUK’s</a:t>
            </a:r>
            <a:r>
              <a:rPr lang="da-DK" dirty="0"/>
              <a:t> hjemmeside</a:t>
            </a:r>
          </a:p>
        </p:txBody>
      </p:sp>
      <p:sp>
        <p:nvSpPr>
          <p:cNvPr id="3" name="Pladsholder til indhold 2">
            <a:extLst>
              <a:ext uri="{FF2B5EF4-FFF2-40B4-BE49-F238E27FC236}">
                <a16:creationId xmlns:a16="http://schemas.microsoft.com/office/drawing/2014/main" id="{E859F439-D906-A7AE-56DF-C287891A87D6}"/>
              </a:ext>
            </a:extLst>
          </p:cNvPr>
          <p:cNvSpPr>
            <a:spLocks noGrp="1"/>
          </p:cNvSpPr>
          <p:nvPr>
            <p:ph idx="1"/>
          </p:nvPr>
        </p:nvSpPr>
        <p:spPr>
          <a:xfrm>
            <a:off x="540000" y="1255058"/>
            <a:ext cx="11106487" cy="5061605"/>
          </a:xfrm>
        </p:spPr>
        <p:txBody>
          <a:bodyPr/>
          <a:lstStyle/>
          <a:p>
            <a:r>
              <a:rPr lang="da-DK" dirty="0"/>
              <a:t>Paradigmer og vejledninger til årsrapport for 2025 for de frie skoleområder er ajourførte, jf. § 3, Stk. 4 og 5, i </a:t>
            </a:r>
            <a:r>
              <a:rPr lang="da-DK" b="1" dirty="0">
                <a:solidFill>
                  <a:schemeClr val="accent1"/>
                </a:solidFill>
              </a:rPr>
              <a:t>bekendtgørelse nr. 1102 af 4. november 2019 om regnskab </a:t>
            </a:r>
            <a:r>
              <a:rPr lang="da-DK" dirty="0"/>
              <a:t>for efterskoler, frie fagskoler, friskoler og private grundskoler, private institutioner for gymnasiale uddannelser og kombinerede skoler, hvoraf det fremgår:</a:t>
            </a:r>
          </a:p>
          <a:p>
            <a:r>
              <a:rPr lang="da-DK" dirty="0"/>
              <a:t>”Stk. 4. </a:t>
            </a:r>
            <a:r>
              <a:rPr lang="da-DK" b="1" dirty="0">
                <a:solidFill>
                  <a:schemeClr val="accent1"/>
                </a:solidFill>
              </a:rPr>
              <a:t>Årsrapporten skal opstilles i overensstemmelse med det regnskabsparadigme som skolen er omfattet af.</a:t>
            </a:r>
            <a:r>
              <a:rPr lang="da-DK" dirty="0"/>
              <a:t> </a:t>
            </a:r>
          </a:p>
          <a:p>
            <a:endParaRPr lang="da-DK" dirty="0"/>
          </a:p>
          <a:p>
            <a:r>
              <a:rPr lang="da-DK" b="1" dirty="0">
                <a:solidFill>
                  <a:schemeClr val="accent1"/>
                </a:solidFill>
              </a:rPr>
              <a:t>Styrelsen har tidligere anbefalet, at den enkelte skole tilrettelægger bogføringen, således at den kan danne grundlag for de angivne noter i paradigmet.</a:t>
            </a:r>
          </a:p>
          <a:p>
            <a:r>
              <a:rPr lang="da-DK" b="1" dirty="0">
                <a:solidFill>
                  <a:schemeClr val="accent1"/>
                </a:solidFill>
              </a:rPr>
              <a:t>= paradigmet er et minimumskrav til kontoplanen!</a:t>
            </a:r>
          </a:p>
        </p:txBody>
      </p:sp>
      <p:sp>
        <p:nvSpPr>
          <p:cNvPr id="4" name="Pladsholder til sidefod 3">
            <a:extLst>
              <a:ext uri="{FF2B5EF4-FFF2-40B4-BE49-F238E27FC236}">
                <a16:creationId xmlns:a16="http://schemas.microsoft.com/office/drawing/2014/main" id="{8555FCB5-146F-E61B-C7F5-70F6C8800E74}"/>
              </a:ext>
            </a:extLst>
          </p:cNvPr>
          <p:cNvSpPr>
            <a:spLocks noGrp="1"/>
          </p:cNvSpPr>
          <p:nvPr>
            <p:ph type="ftr" sz="quarter" idx="11"/>
          </p:nvPr>
        </p:nvSpPr>
        <p:spPr/>
        <p:txBody>
          <a:bodyPr/>
          <a:lstStyle/>
          <a:p>
            <a:r>
              <a:rPr lang="da-DK"/>
              <a:t>April  2026 | KOMiT Brugerkonference 2026</a:t>
            </a:r>
            <a:endParaRPr lang="da-DK" dirty="0"/>
          </a:p>
        </p:txBody>
      </p:sp>
      <p:sp>
        <p:nvSpPr>
          <p:cNvPr id="5" name="Pladsholder til slidenummer 4">
            <a:extLst>
              <a:ext uri="{FF2B5EF4-FFF2-40B4-BE49-F238E27FC236}">
                <a16:creationId xmlns:a16="http://schemas.microsoft.com/office/drawing/2014/main" id="{2F6174F2-AA36-ECEE-8856-406D014432D8}"/>
              </a:ext>
            </a:extLst>
          </p:cNvPr>
          <p:cNvSpPr>
            <a:spLocks noGrp="1"/>
          </p:cNvSpPr>
          <p:nvPr>
            <p:ph type="sldNum" sz="quarter" idx="12"/>
          </p:nvPr>
        </p:nvSpPr>
        <p:spPr/>
        <p:txBody>
          <a:bodyPr/>
          <a:lstStyle/>
          <a:p>
            <a:fld id="{23AA811B-2EBD-4900-905E-5BE206449611}" type="slidenum">
              <a:rPr lang="da-DK" smtClean="0"/>
              <a:pPr/>
              <a:t>7</a:t>
            </a:fld>
            <a:endParaRPr lang="da-DK" dirty="0"/>
          </a:p>
        </p:txBody>
      </p:sp>
    </p:spTree>
    <p:extLst>
      <p:ext uri="{BB962C8B-B14F-4D97-AF65-F5344CB8AC3E}">
        <p14:creationId xmlns:p14="http://schemas.microsoft.com/office/powerpoint/2010/main" val="10525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A3BBD-4C6D-5DE3-4F1D-085599E4C3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865723-F2CB-3D62-28D8-0B16AE51110F}"/>
              </a:ext>
            </a:extLst>
          </p:cNvPr>
          <p:cNvSpPr>
            <a:spLocks noGrp="1"/>
          </p:cNvSpPr>
          <p:nvPr>
            <p:ph type="title"/>
          </p:nvPr>
        </p:nvSpPr>
        <p:spPr/>
        <p:txBody>
          <a:bodyPr/>
          <a:lstStyle/>
          <a:p>
            <a:r>
              <a:rPr lang="da-DK" dirty="0" err="1"/>
              <a:t>STUK’s</a:t>
            </a:r>
            <a:r>
              <a:rPr lang="da-DK" dirty="0"/>
              <a:t> hyrdebreve – orientering om regnskabsaflæggelsen</a:t>
            </a:r>
          </a:p>
        </p:txBody>
      </p:sp>
      <p:sp>
        <p:nvSpPr>
          <p:cNvPr id="3" name="Pladsholder til indhold 2">
            <a:extLst>
              <a:ext uri="{FF2B5EF4-FFF2-40B4-BE49-F238E27FC236}">
                <a16:creationId xmlns:a16="http://schemas.microsoft.com/office/drawing/2014/main" id="{F78D7EEF-0796-484B-E19E-E3ABBFBFDA90}"/>
              </a:ext>
            </a:extLst>
          </p:cNvPr>
          <p:cNvSpPr>
            <a:spLocks noGrp="1"/>
          </p:cNvSpPr>
          <p:nvPr>
            <p:ph idx="1"/>
          </p:nvPr>
        </p:nvSpPr>
        <p:spPr>
          <a:xfrm>
            <a:off x="540000" y="1219200"/>
            <a:ext cx="11106487" cy="5097463"/>
          </a:xfrm>
        </p:spPr>
        <p:txBody>
          <a:bodyPr/>
          <a:lstStyle/>
          <a:p>
            <a:r>
              <a:rPr lang="da-DK" sz="2000" b="1" dirty="0"/>
              <a:t>Til institutionsrevisorerne på Børne- og Undervisningsministeriets område – 13.01.22</a:t>
            </a:r>
          </a:p>
          <a:p>
            <a:pPr lvl="1"/>
            <a:r>
              <a:rPr lang="da-DK" sz="1800" dirty="0"/>
              <a:t>Styrelsen gør opmærksom på, at det er </a:t>
            </a:r>
            <a:r>
              <a:rPr lang="da-DK" sz="1800" b="1" dirty="0">
                <a:solidFill>
                  <a:schemeClr val="accent1"/>
                </a:solidFill>
              </a:rPr>
              <a:t>et krav</a:t>
            </a:r>
            <a:r>
              <a:rPr lang="da-DK" sz="1800" dirty="0"/>
              <a:t>, at de regulerede institutioner og skoler på det frie område </a:t>
            </a:r>
            <a:r>
              <a:rPr lang="da-DK" sz="1800" b="1" dirty="0">
                <a:solidFill>
                  <a:schemeClr val="accent1"/>
                </a:solidFill>
              </a:rPr>
              <a:t>anvender styrelsens regnskabsparadigme... </a:t>
            </a:r>
            <a:endParaRPr lang="da-DK" sz="1800" dirty="0"/>
          </a:p>
          <a:p>
            <a:pPr lvl="1"/>
            <a:r>
              <a:rPr lang="da-DK" sz="1800" dirty="0"/>
              <a:t>Styrelsen forventer, at revisor i forbindelse med revisionen af årsregnskabet for 2021 kontrollerer, at institutionen/skolen anvender det gældende regnskabsparadigme. Såfremt institutionen/skolen </a:t>
            </a:r>
            <a:r>
              <a:rPr lang="da-DK" sz="1800" b="1" dirty="0">
                <a:solidFill>
                  <a:schemeClr val="accent1"/>
                </a:solidFill>
              </a:rPr>
              <a:t>ikke følger paradigmet for årsrapporten, skal revisor rapportere om dette i sin revisionspåtegning og i revisionsprotokollatet. </a:t>
            </a:r>
          </a:p>
          <a:p>
            <a:endParaRPr lang="da-DK" sz="2000" dirty="0"/>
          </a:p>
          <a:p>
            <a:r>
              <a:rPr lang="da-DK" sz="2000" b="1" dirty="0"/>
              <a:t>Regnskabsaflæggelse 2023 og 2024 af 03.02.25</a:t>
            </a:r>
          </a:p>
          <a:p>
            <a:pPr lvl="1"/>
            <a:r>
              <a:rPr lang="da-DK" sz="1800" dirty="0"/>
              <a:t>Styrelsen gør opmærksom på, at det følger af regnskabsbekendtgørelsen, at </a:t>
            </a:r>
            <a:r>
              <a:rPr lang="da-DK" sz="1800" b="1" dirty="0">
                <a:solidFill>
                  <a:schemeClr val="accent1"/>
                </a:solidFill>
              </a:rPr>
              <a:t>skolen er forpligtet til at udarbejde årsrapporten i overensstemmelse med styrelsens paradigme for årsrapport samt tilhørende vejledning. </a:t>
            </a:r>
          </a:p>
          <a:p>
            <a:pPr lvl="1"/>
            <a:endParaRPr lang="da-DK" b="1" dirty="0">
              <a:solidFill>
                <a:schemeClr val="accent1"/>
              </a:solidFill>
            </a:endParaRPr>
          </a:p>
          <a:p>
            <a:pPr lvl="1"/>
            <a:endParaRPr lang="da-DK" b="1" dirty="0">
              <a:solidFill>
                <a:schemeClr val="accent1"/>
              </a:solidFill>
            </a:endParaRPr>
          </a:p>
          <a:p>
            <a:pPr lvl="1"/>
            <a:endParaRPr lang="da-DK" b="1" dirty="0">
              <a:solidFill>
                <a:schemeClr val="accent1"/>
              </a:solidFill>
            </a:endParaRPr>
          </a:p>
        </p:txBody>
      </p:sp>
      <p:sp>
        <p:nvSpPr>
          <p:cNvPr id="4" name="Pladsholder til sidefod 3">
            <a:extLst>
              <a:ext uri="{FF2B5EF4-FFF2-40B4-BE49-F238E27FC236}">
                <a16:creationId xmlns:a16="http://schemas.microsoft.com/office/drawing/2014/main" id="{0F7BD45E-652A-60D2-272E-B20C1A7EE52F}"/>
              </a:ext>
            </a:extLst>
          </p:cNvPr>
          <p:cNvSpPr>
            <a:spLocks noGrp="1"/>
          </p:cNvSpPr>
          <p:nvPr>
            <p:ph type="ftr" sz="quarter" idx="11"/>
          </p:nvPr>
        </p:nvSpPr>
        <p:spPr/>
        <p:txBody>
          <a:bodyPr/>
          <a:lstStyle/>
          <a:p>
            <a:r>
              <a:rPr lang="da-DK"/>
              <a:t>April  2026 | KOMiT Brugerkonference 2026</a:t>
            </a:r>
            <a:endParaRPr lang="da-DK" dirty="0"/>
          </a:p>
        </p:txBody>
      </p:sp>
      <p:sp>
        <p:nvSpPr>
          <p:cNvPr id="5" name="Pladsholder til slidenummer 4">
            <a:extLst>
              <a:ext uri="{FF2B5EF4-FFF2-40B4-BE49-F238E27FC236}">
                <a16:creationId xmlns:a16="http://schemas.microsoft.com/office/drawing/2014/main" id="{D6ACCF54-7144-7722-43C0-939D7DF5DFE1}"/>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285254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2DC3A-E0BD-EDEC-C4AF-61430A7805F8}"/>
              </a:ext>
            </a:extLst>
          </p:cNvPr>
          <p:cNvSpPr>
            <a:spLocks noGrp="1"/>
          </p:cNvSpPr>
          <p:nvPr>
            <p:ph type="title"/>
          </p:nvPr>
        </p:nvSpPr>
        <p:spPr/>
        <p:txBody>
          <a:bodyPr/>
          <a:lstStyle/>
          <a:p>
            <a:r>
              <a:rPr lang="da-DK" dirty="0"/>
              <a:t>Særlige udfordringer	</a:t>
            </a:r>
          </a:p>
        </p:txBody>
      </p:sp>
      <p:sp>
        <p:nvSpPr>
          <p:cNvPr id="3" name="Pladsholder til indhold 2">
            <a:extLst>
              <a:ext uri="{FF2B5EF4-FFF2-40B4-BE49-F238E27FC236}">
                <a16:creationId xmlns:a16="http://schemas.microsoft.com/office/drawing/2014/main" id="{CF579222-B635-861C-6A28-80054AAC7110}"/>
              </a:ext>
            </a:extLst>
          </p:cNvPr>
          <p:cNvSpPr>
            <a:spLocks noGrp="1"/>
          </p:cNvSpPr>
          <p:nvPr>
            <p:ph idx="1"/>
          </p:nvPr>
        </p:nvSpPr>
        <p:spPr>
          <a:xfrm>
            <a:off x="540000" y="1219200"/>
            <a:ext cx="11106487" cy="5097463"/>
          </a:xfrm>
        </p:spPr>
        <p:txBody>
          <a:bodyPr/>
          <a:lstStyle/>
          <a:p>
            <a:r>
              <a:rPr lang="da-DK" sz="2000" b="1" dirty="0">
                <a:solidFill>
                  <a:schemeClr val="accent1"/>
                </a:solidFill>
              </a:rPr>
              <a:t>Hvor skal udgifter placeres</a:t>
            </a:r>
          </a:p>
          <a:p>
            <a:r>
              <a:rPr lang="da-DK" sz="2000" b="1" dirty="0">
                <a:solidFill>
                  <a:schemeClr val="accent1"/>
                </a:solidFill>
              </a:rPr>
              <a:t>Hvor skal løn placeres</a:t>
            </a:r>
          </a:p>
          <a:p>
            <a:endParaRPr lang="da-DK" sz="2000" b="1" dirty="0">
              <a:solidFill>
                <a:schemeClr val="accent1"/>
              </a:solidFill>
            </a:endParaRPr>
          </a:p>
          <a:p>
            <a:pPr marL="0" indent="0">
              <a:buNone/>
            </a:pPr>
            <a:r>
              <a:rPr lang="da-DK" sz="2000" b="1" dirty="0"/>
              <a:t>Formålsregnskab – løn og omkostninger skal placeres under det formål, som omkostningen/lønnen vedrører</a:t>
            </a:r>
          </a:p>
          <a:p>
            <a:r>
              <a:rPr lang="da-DK" sz="2000" dirty="0"/>
              <a:t>Undervisning</a:t>
            </a:r>
          </a:p>
          <a:p>
            <a:r>
              <a:rPr lang="da-DK" sz="2000" dirty="0"/>
              <a:t>SFO</a:t>
            </a:r>
          </a:p>
          <a:p>
            <a:r>
              <a:rPr lang="da-DK" sz="2000" dirty="0"/>
              <a:t>Klub</a:t>
            </a:r>
          </a:p>
          <a:p>
            <a:r>
              <a:rPr lang="da-DK" sz="2000" dirty="0"/>
              <a:t>Dagtilbud</a:t>
            </a:r>
          </a:p>
          <a:p>
            <a:r>
              <a:rPr lang="da-DK" sz="2000" dirty="0"/>
              <a:t>Heltidsskolefritidsordning</a:t>
            </a:r>
          </a:p>
          <a:p>
            <a:r>
              <a:rPr lang="da-DK" sz="2000" dirty="0"/>
              <a:t>Ejendom</a:t>
            </a:r>
          </a:p>
          <a:p>
            <a:r>
              <a:rPr lang="da-DK" sz="2000" dirty="0"/>
              <a:t>Kost</a:t>
            </a:r>
          </a:p>
          <a:p>
            <a:r>
              <a:rPr lang="da-DK" sz="2000" dirty="0"/>
              <a:t>Administration</a:t>
            </a:r>
          </a:p>
          <a:p>
            <a:endParaRPr lang="da-DK" sz="2000" b="1" dirty="0">
              <a:solidFill>
                <a:schemeClr val="accent1"/>
              </a:solidFill>
            </a:endParaRPr>
          </a:p>
          <a:p>
            <a:endParaRPr lang="da-DK" sz="1800" b="1" dirty="0">
              <a:solidFill>
                <a:schemeClr val="accent1"/>
              </a:solidFill>
            </a:endParaRPr>
          </a:p>
        </p:txBody>
      </p:sp>
      <p:sp>
        <p:nvSpPr>
          <p:cNvPr id="4" name="Pladsholder til sidefod 3">
            <a:extLst>
              <a:ext uri="{FF2B5EF4-FFF2-40B4-BE49-F238E27FC236}">
                <a16:creationId xmlns:a16="http://schemas.microsoft.com/office/drawing/2014/main" id="{50FF39CB-7711-AD7C-7365-7D9CDB6BC5A9}"/>
              </a:ext>
            </a:extLst>
          </p:cNvPr>
          <p:cNvSpPr>
            <a:spLocks noGrp="1"/>
          </p:cNvSpPr>
          <p:nvPr>
            <p:ph type="ftr" sz="quarter" idx="11"/>
          </p:nvPr>
        </p:nvSpPr>
        <p:spPr/>
        <p:txBody>
          <a:bodyPr/>
          <a:lstStyle/>
          <a:p>
            <a:r>
              <a:rPr lang="da-DK"/>
              <a:t>April  2026 | KOMiT Brugerkonference 2026</a:t>
            </a:r>
            <a:endParaRPr lang="da-DK" dirty="0"/>
          </a:p>
        </p:txBody>
      </p:sp>
      <p:sp>
        <p:nvSpPr>
          <p:cNvPr id="5" name="Pladsholder til slidenummer 4">
            <a:extLst>
              <a:ext uri="{FF2B5EF4-FFF2-40B4-BE49-F238E27FC236}">
                <a16:creationId xmlns:a16="http://schemas.microsoft.com/office/drawing/2014/main" id="{C4662B5D-510C-DB36-B39F-41D0C023EBFE}"/>
              </a:ext>
            </a:extLst>
          </p:cNvPr>
          <p:cNvSpPr>
            <a:spLocks noGrp="1"/>
          </p:cNvSpPr>
          <p:nvPr>
            <p:ph type="sldNum" sz="quarter" idx="12"/>
          </p:nvPr>
        </p:nvSpPr>
        <p:spPr/>
        <p:txBody>
          <a:bodyPr/>
          <a:lstStyle/>
          <a:p>
            <a:fld id="{23AA811B-2EBD-4900-905E-5BE206449611}" type="slidenum">
              <a:rPr lang="da-DK" smtClean="0"/>
              <a:pPr/>
              <a:t>9</a:t>
            </a:fld>
            <a:endParaRPr lang="da-DK" dirty="0"/>
          </a:p>
        </p:txBody>
      </p:sp>
    </p:spTree>
    <p:extLst>
      <p:ext uri="{BB962C8B-B14F-4D97-AF65-F5344CB8AC3E}">
        <p14:creationId xmlns:p14="http://schemas.microsoft.com/office/powerpoint/2010/main" val="1972239526"/>
      </p:ext>
    </p:extLst>
  </p:cSld>
  <p:clrMapOvr>
    <a:masterClrMapping/>
  </p:clrMapOvr>
</p:sld>
</file>

<file path=ppt/theme/theme1.xml><?xml version="1.0" encoding="utf-8"?>
<a:theme xmlns:a="http://schemas.openxmlformats.org/drawingml/2006/main" name="Beierholm">
  <a:themeElements>
    <a:clrScheme name="Brugerdefineret 2">
      <a:dk1>
        <a:sysClr val="windowText" lastClr="000000"/>
      </a:dk1>
      <a:lt1>
        <a:sysClr val="window" lastClr="FFFFFF"/>
      </a:lt1>
      <a:dk2>
        <a:srgbClr val="44546A"/>
      </a:dk2>
      <a:lt2>
        <a:srgbClr val="E7E6E6"/>
      </a:lt2>
      <a:accent1>
        <a:srgbClr val="E15706"/>
      </a:accent1>
      <a:accent2>
        <a:srgbClr val="EA8C00"/>
      </a:accent2>
      <a:accent3>
        <a:srgbClr val="464646"/>
      </a:accent3>
      <a:accent4>
        <a:srgbClr val="999999"/>
      </a:accent4>
      <a:accent5>
        <a:srgbClr val="007850"/>
      </a:accent5>
      <a:accent6>
        <a:srgbClr val="597A9B"/>
      </a:accent6>
      <a:hlink>
        <a:srgbClr val="E15706"/>
      </a:hlink>
      <a:folHlink>
        <a:srgbClr val="EA8C00"/>
      </a:folHlink>
    </a:clrScheme>
    <a:fontScheme name="Beierhol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ræsentation1" id="{950F7AC9-8A2F-4848-A1B8-4C442495373A}" vid="{87E090AF-028E-45E6-9F20-5CB2B102407E}"/>
    </a:ext>
  </a:extLst>
</a:theme>
</file>

<file path=ppt/theme/theme2.xml><?xml version="1.0" encoding="utf-8"?>
<a:theme xmlns:a="http://schemas.openxmlformats.org/drawingml/2006/main" name="Office-tema">
  <a:themeElements>
    <a:clrScheme name="Beierholm">
      <a:dk1>
        <a:sysClr val="windowText" lastClr="000000"/>
      </a:dk1>
      <a:lt1>
        <a:sysClr val="window" lastClr="FFFFFF"/>
      </a:lt1>
      <a:dk2>
        <a:srgbClr val="44546A"/>
      </a:dk2>
      <a:lt2>
        <a:srgbClr val="E7E6E6"/>
      </a:lt2>
      <a:accent1>
        <a:srgbClr val="E15706"/>
      </a:accent1>
      <a:accent2>
        <a:srgbClr val="EA8C00"/>
      </a:accent2>
      <a:accent3>
        <a:srgbClr val="464646"/>
      </a:accent3>
      <a:accent4>
        <a:srgbClr val="999999"/>
      </a:accent4>
      <a:accent5>
        <a:srgbClr val="007850"/>
      </a:accent5>
      <a:accent6>
        <a:srgbClr val="597A9B"/>
      </a:accent6>
      <a:hlink>
        <a:srgbClr val="0563C1"/>
      </a:hlink>
      <a:folHlink>
        <a:srgbClr val="954F72"/>
      </a:folHlink>
    </a:clrScheme>
    <a:fontScheme name="Beierholm">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eierholm">
      <a:dk1>
        <a:sysClr val="windowText" lastClr="000000"/>
      </a:dk1>
      <a:lt1>
        <a:sysClr val="window" lastClr="FFFFFF"/>
      </a:lt1>
      <a:dk2>
        <a:srgbClr val="44546A"/>
      </a:dk2>
      <a:lt2>
        <a:srgbClr val="E7E6E6"/>
      </a:lt2>
      <a:accent1>
        <a:srgbClr val="E15706"/>
      </a:accent1>
      <a:accent2>
        <a:srgbClr val="EA8C00"/>
      </a:accent2>
      <a:accent3>
        <a:srgbClr val="464646"/>
      </a:accent3>
      <a:accent4>
        <a:srgbClr val="999999"/>
      </a:accent4>
      <a:accent5>
        <a:srgbClr val="007850"/>
      </a:accent5>
      <a:accent6>
        <a:srgbClr val="597A9B"/>
      </a:accent6>
      <a:hlink>
        <a:srgbClr val="0563C1"/>
      </a:hlink>
      <a:folHlink>
        <a:srgbClr val="954F72"/>
      </a:folHlink>
    </a:clrScheme>
    <a:fontScheme name="Beierhol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 Beierholm PowerPoint-skabelon</Template>
  <TotalTime>432</TotalTime>
  <Words>4865</Words>
  <Application>Microsoft Office PowerPoint</Application>
  <PresentationFormat>Widescreen</PresentationFormat>
  <Paragraphs>679</Paragraphs>
  <Slides>63</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63</vt:i4>
      </vt:variant>
    </vt:vector>
  </HeadingPairs>
  <TitlesOfParts>
    <vt:vector size="66" baseType="lpstr">
      <vt:lpstr>FoundryMonoline-MedItalic</vt:lpstr>
      <vt:lpstr>Verdana</vt:lpstr>
      <vt:lpstr>Beierholm</vt:lpstr>
      <vt:lpstr>Faldgruber og gode vaner i bogføring og regnskab v/Ulla Koed - Beierholm</vt:lpstr>
      <vt:lpstr>Dagens emner</vt:lpstr>
      <vt:lpstr>Den ”nye” bogføringslov</vt:lpstr>
      <vt:lpstr>Den ”nye” bogføringslov</vt:lpstr>
      <vt:lpstr>Den ”nye” bogføringslov</vt:lpstr>
      <vt:lpstr>Regnskabsparadigmer for de frie skoler</vt:lpstr>
      <vt:lpstr>STUK’s hjemmeside</vt:lpstr>
      <vt:lpstr>STUK’s hyrdebreve – orientering om regnskabsaflæggelsen</vt:lpstr>
      <vt:lpstr>Særlige udfordringer </vt:lpstr>
      <vt:lpstr>Faldgruber – bogføring af omkostninger</vt:lpstr>
      <vt:lpstr>Skæringsflader i forhold til placering i paradigmerne</vt:lpstr>
      <vt:lpstr>Skæringsflader i forhold til placering i paradigmerne</vt:lpstr>
      <vt:lpstr>Skæringsflader i forhold til placering i paradigmerne</vt:lpstr>
      <vt:lpstr>Skæringsflader i forhold til placering i paradigmerne</vt:lpstr>
      <vt:lpstr>Faldgruber - lønrefusioner</vt:lpstr>
      <vt:lpstr>Lønrefusioner</vt:lpstr>
      <vt:lpstr>Faldgruber – anlægsaktiver og afskrivninger </vt:lpstr>
      <vt:lpstr>Anlægsaktiver og afskrivninger</vt:lpstr>
      <vt:lpstr>Anlægsaktiver </vt:lpstr>
      <vt:lpstr>Anlægsaktiver </vt:lpstr>
      <vt:lpstr>Anlægsaktiver </vt:lpstr>
      <vt:lpstr>Anlægsaktiver</vt:lpstr>
      <vt:lpstr>Anlægsaktiver</vt:lpstr>
      <vt:lpstr>Faldgruber – balanceposter </vt:lpstr>
      <vt:lpstr>Periodiseringer</vt:lpstr>
      <vt:lpstr>Balancen</vt:lpstr>
      <vt:lpstr>Faldgruber - donationer – hvordan skal de opdeles</vt:lpstr>
      <vt:lpstr>Donationer – hvordan skal de opdeles</vt:lpstr>
      <vt:lpstr>Donationer – hvordan skal de opdeles</vt:lpstr>
      <vt:lpstr>Donationer – hvordan skal de opdeles</vt:lpstr>
      <vt:lpstr>Faldgruber - opgørelse af antal ansatte </vt:lpstr>
      <vt:lpstr>Opgørelse af antal ansatte</vt:lpstr>
      <vt:lpstr>Opgørelse af antal ansatte</vt:lpstr>
      <vt:lpstr>Opgørelse af antal ansatte</vt:lpstr>
      <vt:lpstr>Gode vaner</vt:lpstr>
      <vt:lpstr>Gode vaner</vt:lpstr>
      <vt:lpstr>Spørgsmål til balancen for 2026</vt:lpstr>
      <vt:lpstr>Spørgsmål til balancen for 2026</vt:lpstr>
      <vt:lpstr>Spørgsmål til driften for 2026</vt:lpstr>
      <vt:lpstr>Spørgsmål til driften for 2026</vt:lpstr>
      <vt:lpstr>Spørgsmål til driften for 2026 </vt:lpstr>
      <vt:lpstr>Tjekliste til skolens bogføring</vt:lpstr>
      <vt:lpstr>Tjekliste til skolens bogføring</vt:lpstr>
      <vt:lpstr>Hvordan kan man sikre, at lønnen er korrekt? </vt:lpstr>
      <vt:lpstr>Hvordan kan man sikre, at lønnen er korrekt?</vt:lpstr>
      <vt:lpstr>SFO og klub</vt:lpstr>
      <vt:lpstr>Opdeling af indtægter og udgifter til SFO og klub</vt:lpstr>
      <vt:lpstr>Opdeling af indtægter og udgifter til SFO og klub</vt:lpstr>
      <vt:lpstr>Forsøgsordning med mad</vt:lpstr>
      <vt:lpstr>Pulje til afprøvning af skolemadsordninger</vt:lpstr>
      <vt:lpstr>Pulje til afprøvning af skolemadsordninger</vt:lpstr>
      <vt:lpstr>Pulje til afprøvning af skolemadsordninger</vt:lpstr>
      <vt:lpstr>Restancer og Gældsstyrelsen</vt:lpstr>
      <vt:lpstr>Orienteringsbrev om tilgodehavende skolepenge af 03.02.25 </vt:lpstr>
      <vt:lpstr>Gældsstyrelsen kontra inkasso</vt:lpstr>
      <vt:lpstr>Kompenserende kontroller</vt:lpstr>
      <vt:lpstr>Kompenserende kontroller</vt:lpstr>
      <vt:lpstr>Kompenserende kontroller</vt:lpstr>
      <vt:lpstr>Beierholm</vt:lpstr>
      <vt:lpstr>Beierholm</vt:lpstr>
      <vt:lpstr>Beierholm</vt:lpstr>
      <vt:lpstr>Nyhedsbreve</vt:lpstr>
      <vt:lpstr>PowerPoint-præsentation</vt:lpstr>
    </vt:vector>
  </TitlesOfParts>
  <Company>Beierholm Statsautoriseret Revisionspartnerselskab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Ulla Koed</dc:creator>
  <cp:lastModifiedBy>Ulla Koed</cp:lastModifiedBy>
  <cp:revision>6</cp:revision>
  <cp:lastPrinted>2026-04-08T16:19:25Z</cp:lastPrinted>
  <dcterms:created xsi:type="dcterms:W3CDTF">2025-09-09T20:23:23Z</dcterms:created>
  <dcterms:modified xsi:type="dcterms:W3CDTF">2026-04-08T16:30:17Z</dcterms:modified>
</cp:coreProperties>
</file>