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7" r:id="rId5"/>
    <p:sldId id="284" r:id="rId6"/>
    <p:sldId id="269" r:id="rId7"/>
    <p:sldId id="258" r:id="rId8"/>
    <p:sldId id="285" r:id="rId9"/>
    <p:sldId id="287" r:id="rId10"/>
    <p:sldId id="291" r:id="rId11"/>
    <p:sldId id="286" r:id="rId12"/>
    <p:sldId id="288" r:id="rId13"/>
    <p:sldId id="290" r:id="rId14"/>
    <p:sldId id="289" r:id="rId15"/>
    <p:sldId id="280" r:id="rId1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5BB"/>
    <a:srgbClr val="11263C"/>
    <a:srgbClr val="D6D2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9"/>
    <p:restoredTop sz="79540" autoAdjust="0"/>
  </p:normalViewPr>
  <p:slideViewPr>
    <p:cSldViewPr snapToGrid="0">
      <p:cViewPr varScale="1">
        <p:scale>
          <a:sx n="61" d="100"/>
          <a:sy n="61" d="100"/>
        </p:scale>
        <p:origin x="90" y="660"/>
      </p:cViewPr>
      <p:guideLst/>
    </p:cSldViewPr>
  </p:slideViewPr>
  <p:notesTextViewPr>
    <p:cViewPr>
      <p:scale>
        <a:sx n="3" d="2"/>
        <a:sy n="3" d="2"/>
      </p:scale>
      <p:origin x="-38" y="-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a D`Souza" userId="e572a370-8638-4c5e-8d6d-b0ac7cf64be2" providerId="ADAL" clId="{D588532C-2663-458B-A052-800A7AC1E914}"/>
    <pc:docChg chg="undo custSel addSld delSld modSld">
      <pc:chgData name="Karina D`Souza" userId="e572a370-8638-4c5e-8d6d-b0ac7cf64be2" providerId="ADAL" clId="{D588532C-2663-458B-A052-800A7AC1E914}" dt="2026-07-22T11:34:17.343" v="101" actId="6549"/>
      <pc:docMkLst>
        <pc:docMk/>
      </pc:docMkLst>
      <pc:sldChg chg="modSp mod">
        <pc:chgData name="Karina D`Souza" userId="e572a370-8638-4c5e-8d6d-b0ac7cf64be2" providerId="ADAL" clId="{D588532C-2663-458B-A052-800A7AC1E914}" dt="2026-07-22T11:32:29.935" v="24" actId="20577"/>
        <pc:sldMkLst>
          <pc:docMk/>
          <pc:sldMk cId="2093377972" sldId="257"/>
        </pc:sldMkLst>
        <pc:spChg chg="mod">
          <ac:chgData name="Karina D`Souza" userId="e572a370-8638-4c5e-8d6d-b0ac7cf64be2" providerId="ADAL" clId="{D588532C-2663-458B-A052-800A7AC1E914}" dt="2026-07-22T11:32:29.935" v="24" actId="20577"/>
          <ac:spMkLst>
            <pc:docMk/>
            <pc:sldMk cId="2093377972" sldId="257"/>
            <ac:spMk id="14" creationId="{CE53B3C3-104D-1AC9-0DA6-D0428817A928}"/>
          </ac:spMkLst>
        </pc:spChg>
      </pc:sldChg>
      <pc:sldChg chg="addSp delSp modSp mod">
        <pc:chgData name="Karina D`Souza" userId="e572a370-8638-4c5e-8d6d-b0ac7cf64be2" providerId="ADAL" clId="{D588532C-2663-458B-A052-800A7AC1E914}" dt="2026-07-22T11:34:17.343" v="101" actId="6549"/>
        <pc:sldMkLst>
          <pc:docMk/>
          <pc:sldMk cId="276411550" sldId="269"/>
        </pc:sldMkLst>
        <pc:spChg chg="add mod">
          <ac:chgData name="Karina D`Souza" userId="e572a370-8638-4c5e-8d6d-b0ac7cf64be2" providerId="ADAL" clId="{D588532C-2663-458B-A052-800A7AC1E914}" dt="2026-07-22T11:34:17.343" v="101" actId="6549"/>
          <ac:spMkLst>
            <pc:docMk/>
            <pc:sldMk cId="276411550" sldId="269"/>
            <ac:spMk id="2" creationId="{7F70CF7D-BB0C-4180-CDA0-BF83234DC6C6}"/>
          </ac:spMkLst>
        </pc:spChg>
        <pc:spChg chg="add mod">
          <ac:chgData name="Karina D`Souza" userId="e572a370-8638-4c5e-8d6d-b0ac7cf64be2" providerId="ADAL" clId="{D588532C-2663-458B-A052-800A7AC1E914}" dt="2026-07-22T11:34:11.583" v="79" actId="6549"/>
          <ac:spMkLst>
            <pc:docMk/>
            <pc:sldMk cId="276411550" sldId="269"/>
            <ac:spMk id="4" creationId="{64AF5E0F-CC5D-0DF9-D85A-71CF6AFA8D24}"/>
          </ac:spMkLst>
        </pc:spChg>
      </pc:sldChg>
    </pc:docChg>
  </pc:docChgLst>
  <pc:docChgLst>
    <pc:chgData name="Ida Wieland Steffensen" userId="bd4a2a56-b5b8-45c3-b641-6d0476ce9975" providerId="ADAL" clId="{2C195F14-5828-40F1-86B7-FB48241D0537}"/>
    <pc:docChg chg="undo custSel addSld delSld modSld">
      <pc:chgData name="Ida Wieland Steffensen" userId="bd4a2a56-b5b8-45c3-b641-6d0476ce9975" providerId="ADAL" clId="{2C195F14-5828-40F1-86B7-FB48241D0537}" dt="2026-08-10T07:29:50.554" v="3763" actId="26606"/>
      <pc:docMkLst>
        <pc:docMk/>
      </pc:docMkLst>
      <pc:sldChg chg="addSp delSp modSp mod modNotesTx">
        <pc:chgData name="Ida Wieland Steffensen" userId="bd4a2a56-b5b8-45c3-b641-6d0476ce9975" providerId="ADAL" clId="{2C195F14-5828-40F1-86B7-FB48241D0537}" dt="2026-08-10T07:09:10.513" v="3749" actId="20577"/>
        <pc:sldMkLst>
          <pc:docMk/>
          <pc:sldMk cId="3643730859" sldId="258"/>
        </pc:sldMkLst>
        <pc:spChg chg="add del mod">
          <ac:chgData name="Ida Wieland Steffensen" userId="bd4a2a56-b5b8-45c3-b641-6d0476ce9975" providerId="ADAL" clId="{2C195F14-5828-40F1-86B7-FB48241D0537}" dt="2026-08-07T06:32:15.760" v="3363"/>
          <ac:spMkLst>
            <pc:docMk/>
            <pc:sldMk cId="3643730859" sldId="258"/>
            <ac:spMk id="4" creationId="{E22A0894-0952-1143-8CAF-3978D0358D58}"/>
          </ac:spMkLst>
        </pc:spChg>
      </pc:sldChg>
      <pc:sldChg chg="modSp mod modNotesTx">
        <pc:chgData name="Ida Wieland Steffensen" userId="bd4a2a56-b5b8-45c3-b641-6d0476ce9975" providerId="ADAL" clId="{2C195F14-5828-40F1-86B7-FB48241D0537}" dt="2026-08-07T06:31:55.501" v="3356" actId="1076"/>
        <pc:sldMkLst>
          <pc:docMk/>
          <pc:sldMk cId="276411550" sldId="269"/>
        </pc:sldMkLst>
        <pc:spChg chg="mod">
          <ac:chgData name="Ida Wieland Steffensen" userId="bd4a2a56-b5b8-45c3-b641-6d0476ce9975" providerId="ADAL" clId="{2C195F14-5828-40F1-86B7-FB48241D0537}" dt="2026-08-07T06:31:55.501" v="3356" actId="1076"/>
          <ac:spMkLst>
            <pc:docMk/>
            <pc:sldMk cId="276411550" sldId="269"/>
            <ac:spMk id="2" creationId="{7F70CF7D-BB0C-4180-CDA0-BF83234DC6C6}"/>
          </ac:spMkLst>
        </pc:spChg>
        <pc:spChg chg="mod">
          <ac:chgData name="Ida Wieland Steffensen" userId="bd4a2a56-b5b8-45c3-b641-6d0476ce9975" providerId="ADAL" clId="{2C195F14-5828-40F1-86B7-FB48241D0537}" dt="2026-08-07T06:31:52.666" v="3355" actId="1076"/>
          <ac:spMkLst>
            <pc:docMk/>
            <pc:sldMk cId="276411550" sldId="269"/>
            <ac:spMk id="4" creationId="{64AF5E0F-CC5D-0DF9-D85A-71CF6AFA8D24}"/>
          </ac:spMkLst>
        </pc:spChg>
      </pc:sldChg>
      <pc:sldChg chg="addSp delSp modSp add mod modAnim modNotesTx">
        <pc:chgData name="Ida Wieland Steffensen" userId="bd4a2a56-b5b8-45c3-b641-6d0476ce9975" providerId="ADAL" clId="{2C195F14-5828-40F1-86B7-FB48241D0537}" dt="2026-08-10T07:19:01.055" v="3760" actId="20577"/>
        <pc:sldMkLst>
          <pc:docMk/>
          <pc:sldMk cId="2007777512" sldId="285"/>
        </pc:sldMkLst>
        <pc:spChg chg="mod">
          <ac:chgData name="Ida Wieland Steffensen" userId="bd4a2a56-b5b8-45c3-b641-6d0476ce9975" providerId="ADAL" clId="{2C195F14-5828-40F1-86B7-FB48241D0537}" dt="2026-08-10T07:19:01.055" v="3760" actId="20577"/>
          <ac:spMkLst>
            <pc:docMk/>
            <pc:sldMk cId="2007777512" sldId="285"/>
            <ac:spMk id="4" creationId="{3290F8A9-D60F-7D9C-CD0D-D9DD6B49AA9C}"/>
          </ac:spMkLst>
        </pc:spChg>
        <pc:picChg chg="add mod">
          <ac:chgData name="Ida Wieland Steffensen" userId="bd4a2a56-b5b8-45c3-b641-6d0476ce9975" providerId="ADAL" clId="{2C195F14-5828-40F1-86B7-FB48241D0537}" dt="2026-08-04T10:50:50.456" v="1820" actId="1076"/>
          <ac:picMkLst>
            <pc:docMk/>
            <pc:sldMk cId="2007777512" sldId="285"/>
            <ac:picMk id="7" creationId="{916EE014-5944-2083-496A-BA08F8A16AB0}"/>
          </ac:picMkLst>
        </pc:picChg>
      </pc:sldChg>
      <pc:sldChg chg="addSp modSp add mod">
        <pc:chgData name="Ida Wieland Steffensen" userId="bd4a2a56-b5b8-45c3-b641-6d0476ce9975" providerId="ADAL" clId="{2C195F14-5828-40F1-86B7-FB48241D0537}" dt="2026-08-07T06:36:40.946" v="3387" actId="1076"/>
        <pc:sldMkLst>
          <pc:docMk/>
          <pc:sldMk cId="2700915914" sldId="286"/>
        </pc:sldMkLst>
        <pc:spChg chg="mod">
          <ac:chgData name="Ida Wieland Steffensen" userId="bd4a2a56-b5b8-45c3-b641-6d0476ce9975" providerId="ADAL" clId="{2C195F14-5828-40F1-86B7-FB48241D0537}" dt="2026-08-04T11:54:52.823" v="2644" actId="21"/>
          <ac:spMkLst>
            <pc:docMk/>
            <pc:sldMk cId="2700915914" sldId="286"/>
            <ac:spMk id="4" creationId="{437BFF37-924C-5CDD-F325-FD6FA150D17C}"/>
          </ac:spMkLst>
        </pc:spChg>
        <pc:picChg chg="add mod">
          <ac:chgData name="Ida Wieland Steffensen" userId="bd4a2a56-b5b8-45c3-b641-6d0476ce9975" providerId="ADAL" clId="{2C195F14-5828-40F1-86B7-FB48241D0537}" dt="2026-08-07T06:35:41.224" v="3384" actId="1076"/>
          <ac:picMkLst>
            <pc:docMk/>
            <pc:sldMk cId="2700915914" sldId="286"/>
            <ac:picMk id="7" creationId="{3CFDE8F7-81BD-D3EB-7F31-20F36B96EE0A}"/>
          </ac:picMkLst>
        </pc:picChg>
        <pc:cxnChg chg="add mod">
          <ac:chgData name="Ida Wieland Steffensen" userId="bd4a2a56-b5b8-45c3-b641-6d0476ce9975" providerId="ADAL" clId="{2C195F14-5828-40F1-86B7-FB48241D0537}" dt="2026-08-07T06:36:40.946" v="3387" actId="1076"/>
          <ac:cxnSpMkLst>
            <pc:docMk/>
            <pc:sldMk cId="2700915914" sldId="286"/>
            <ac:cxnSpMk id="5" creationId="{2CB8C99E-4E08-D301-7D43-7FAD1AEE7639}"/>
          </ac:cxnSpMkLst>
        </pc:cxnChg>
      </pc:sldChg>
      <pc:sldChg chg="addSp delSp modSp new mod">
        <pc:chgData name="Ida Wieland Steffensen" userId="bd4a2a56-b5b8-45c3-b641-6d0476ce9975" providerId="ADAL" clId="{2C195F14-5828-40F1-86B7-FB48241D0537}" dt="2026-08-04T10:48:08.326" v="1747" actId="1076"/>
        <pc:sldMkLst>
          <pc:docMk/>
          <pc:sldMk cId="1601098260" sldId="287"/>
        </pc:sldMkLst>
        <pc:picChg chg="add mod">
          <ac:chgData name="Ida Wieland Steffensen" userId="bd4a2a56-b5b8-45c3-b641-6d0476ce9975" providerId="ADAL" clId="{2C195F14-5828-40F1-86B7-FB48241D0537}" dt="2026-08-04T10:48:08.326" v="1747" actId="1076"/>
          <ac:picMkLst>
            <pc:docMk/>
            <pc:sldMk cId="1601098260" sldId="287"/>
            <ac:picMk id="5" creationId="{B2E94971-9DAD-6FF3-BCC4-F5396FF29AC2}"/>
          </ac:picMkLst>
        </pc:picChg>
      </pc:sldChg>
      <pc:sldChg chg="modSp new mod modNotesTx">
        <pc:chgData name="Ida Wieland Steffensen" userId="bd4a2a56-b5b8-45c3-b641-6d0476ce9975" providerId="ADAL" clId="{2C195F14-5828-40F1-86B7-FB48241D0537}" dt="2026-08-07T06:38:46.546" v="3411" actId="21"/>
        <pc:sldMkLst>
          <pc:docMk/>
          <pc:sldMk cId="3069475833" sldId="288"/>
        </pc:sldMkLst>
        <pc:spChg chg="mod">
          <ac:chgData name="Ida Wieland Steffensen" userId="bd4a2a56-b5b8-45c3-b641-6d0476ce9975" providerId="ADAL" clId="{2C195F14-5828-40F1-86B7-FB48241D0537}" dt="2026-08-04T12:04:20.743" v="2680" actId="20577"/>
          <ac:spMkLst>
            <pc:docMk/>
            <pc:sldMk cId="3069475833" sldId="288"/>
            <ac:spMk id="2" creationId="{153BBB38-2275-9BC0-3BF4-17277B6CB874}"/>
          </ac:spMkLst>
        </pc:spChg>
        <pc:spChg chg="mod">
          <ac:chgData name="Ida Wieland Steffensen" userId="bd4a2a56-b5b8-45c3-b641-6d0476ce9975" providerId="ADAL" clId="{2C195F14-5828-40F1-86B7-FB48241D0537}" dt="2026-08-07T06:38:46.546" v="3411" actId="21"/>
          <ac:spMkLst>
            <pc:docMk/>
            <pc:sldMk cId="3069475833" sldId="288"/>
            <ac:spMk id="3" creationId="{70940D14-1BF6-1925-E4BF-6CDDF6B425E6}"/>
          </ac:spMkLst>
        </pc:spChg>
      </pc:sldChg>
      <pc:sldChg chg="modSp new mod">
        <pc:chgData name="Ida Wieland Steffensen" userId="bd4a2a56-b5b8-45c3-b641-6d0476ce9975" providerId="ADAL" clId="{2C195F14-5828-40F1-86B7-FB48241D0537}" dt="2026-08-04T12:40:54.261" v="3044" actId="20577"/>
        <pc:sldMkLst>
          <pc:docMk/>
          <pc:sldMk cId="4274523720" sldId="289"/>
        </pc:sldMkLst>
        <pc:spChg chg="mod">
          <ac:chgData name="Ida Wieland Steffensen" userId="bd4a2a56-b5b8-45c3-b641-6d0476ce9975" providerId="ADAL" clId="{2C195F14-5828-40F1-86B7-FB48241D0537}" dt="2026-08-04T12:16:34.219" v="2947" actId="20577"/>
          <ac:spMkLst>
            <pc:docMk/>
            <pc:sldMk cId="4274523720" sldId="289"/>
            <ac:spMk id="2" creationId="{A59B15E6-7D54-8548-E16C-28B995006903}"/>
          </ac:spMkLst>
        </pc:spChg>
        <pc:spChg chg="mod">
          <ac:chgData name="Ida Wieland Steffensen" userId="bd4a2a56-b5b8-45c3-b641-6d0476ce9975" providerId="ADAL" clId="{2C195F14-5828-40F1-86B7-FB48241D0537}" dt="2026-08-04T12:40:54.261" v="3044" actId="20577"/>
          <ac:spMkLst>
            <pc:docMk/>
            <pc:sldMk cId="4274523720" sldId="289"/>
            <ac:spMk id="3" creationId="{116AA5AA-A6AA-A572-2C98-21107765BD1F}"/>
          </ac:spMkLst>
        </pc:spChg>
      </pc:sldChg>
      <pc:sldChg chg="modSp new mod">
        <pc:chgData name="Ida Wieland Steffensen" userId="bd4a2a56-b5b8-45c3-b641-6d0476ce9975" providerId="ADAL" clId="{2C195F14-5828-40F1-86B7-FB48241D0537}" dt="2026-08-07T06:40:48.021" v="3578" actId="20577"/>
        <pc:sldMkLst>
          <pc:docMk/>
          <pc:sldMk cId="2643614453" sldId="290"/>
        </pc:sldMkLst>
        <pc:spChg chg="mod">
          <ac:chgData name="Ida Wieland Steffensen" userId="bd4a2a56-b5b8-45c3-b641-6d0476ce9975" providerId="ADAL" clId="{2C195F14-5828-40F1-86B7-FB48241D0537}" dt="2026-08-07T06:39:32.212" v="3466" actId="20577"/>
          <ac:spMkLst>
            <pc:docMk/>
            <pc:sldMk cId="2643614453" sldId="290"/>
            <ac:spMk id="2" creationId="{191F8602-E9D9-0513-9495-0E2A9125925E}"/>
          </ac:spMkLst>
        </pc:spChg>
        <pc:spChg chg="mod">
          <ac:chgData name="Ida Wieland Steffensen" userId="bd4a2a56-b5b8-45c3-b641-6d0476ce9975" providerId="ADAL" clId="{2C195F14-5828-40F1-86B7-FB48241D0537}" dt="2026-08-07T06:40:48.021" v="3578" actId="20577"/>
          <ac:spMkLst>
            <pc:docMk/>
            <pc:sldMk cId="2643614453" sldId="290"/>
            <ac:spMk id="3" creationId="{6DDE60FE-1F8A-D688-FF37-C1E50E1D13D9}"/>
          </ac:spMkLst>
        </pc:spChg>
      </pc:sldChg>
      <pc:sldChg chg="addSp delSp modSp new mod setBg">
        <pc:chgData name="Ida Wieland Steffensen" userId="bd4a2a56-b5b8-45c3-b641-6d0476ce9975" providerId="ADAL" clId="{2C195F14-5828-40F1-86B7-FB48241D0537}" dt="2026-08-10T07:29:50.554" v="3763" actId="26606"/>
        <pc:sldMkLst>
          <pc:docMk/>
          <pc:sldMk cId="1488332156" sldId="291"/>
        </pc:sldMkLst>
        <pc:spChg chg="del">
          <ac:chgData name="Ida Wieland Steffensen" userId="bd4a2a56-b5b8-45c3-b641-6d0476ce9975" providerId="ADAL" clId="{2C195F14-5828-40F1-86B7-FB48241D0537}" dt="2026-08-10T07:29:50.554" v="3763" actId="26606"/>
          <ac:spMkLst>
            <pc:docMk/>
            <pc:sldMk cId="1488332156" sldId="291"/>
            <ac:spMk id="2" creationId="{F854B434-D519-EDAE-49AB-E56D5DE0FEDB}"/>
          </ac:spMkLst>
        </pc:spChg>
        <pc:spChg chg="del">
          <ac:chgData name="Ida Wieland Steffensen" userId="bd4a2a56-b5b8-45c3-b641-6d0476ce9975" providerId="ADAL" clId="{2C195F14-5828-40F1-86B7-FB48241D0537}" dt="2026-08-10T07:29:50.554" v="3763" actId="26606"/>
          <ac:spMkLst>
            <pc:docMk/>
            <pc:sldMk cId="1488332156" sldId="291"/>
            <ac:spMk id="3" creationId="{EF31BD44-9F91-13F8-8212-D2A8879A98C3}"/>
          </ac:spMkLst>
        </pc:spChg>
        <pc:picChg chg="add mod">
          <ac:chgData name="Ida Wieland Steffensen" userId="bd4a2a56-b5b8-45c3-b641-6d0476ce9975" providerId="ADAL" clId="{2C195F14-5828-40F1-86B7-FB48241D0537}" dt="2026-08-10T07:29:50.554" v="3763" actId="26606"/>
          <ac:picMkLst>
            <pc:docMk/>
            <pc:sldMk cId="1488332156" sldId="291"/>
            <ac:picMk id="5" creationId="{096D3E4C-0E93-EF24-B2EA-0DB21C7CABB9}"/>
          </ac:picMkLst>
        </pc:picChg>
      </pc:sldChg>
      <pc:sldMasterChg chg="delSldLayout">
        <pc:chgData name="Ida Wieland Steffensen" userId="bd4a2a56-b5b8-45c3-b641-6d0476ce9975" providerId="ADAL" clId="{2C195F14-5828-40F1-86B7-FB48241D0537}" dt="2026-08-04T08:37:00.353" v="17" actId="47"/>
        <pc:sldMasterMkLst>
          <pc:docMk/>
          <pc:sldMasterMk cId="2389446536" sldId="2147483648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1BA2F-9D81-B345-B401-9BE78C092C2D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3B971-EBEF-9245-B5D3-70ACD037CE2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4124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7341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Vi er ikke sat i verden for at tjene penge til ledelse og bestyrelse.</a:t>
            </a:r>
          </a:p>
          <a:p>
            <a:r>
              <a:rPr lang="da-DK" dirty="0"/>
              <a:t>Vores fortjeneste bliver investeret tilbage i  at udvikle programmer til skolerne.</a:t>
            </a:r>
          </a:p>
          <a:p>
            <a:endParaRPr lang="da-DK" dirty="0"/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latin typeface="+mn-lt"/>
              </a:rPr>
              <a:t>Ejet af skolerne – Andelsselskab 1985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a-DK" sz="1400" dirty="0">
                <a:latin typeface="+mn-lt"/>
              </a:rPr>
              <a:t>Skoleadministration i moduler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a-DK" sz="1400" dirty="0">
                <a:latin typeface="+mn-lt"/>
              </a:rPr>
              <a:t>Økonomi, elevadministration, løn  og webtilmelding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da-DK" sz="1400" dirty="0">
                <a:latin typeface="+mn-lt"/>
              </a:rPr>
              <a:t>Integrationer: Viggo, </a:t>
            </a:r>
            <a:r>
              <a:rPr lang="da-DK" sz="1400" dirty="0" err="1">
                <a:latin typeface="+mn-lt"/>
              </a:rPr>
              <a:t>DIGIflow</a:t>
            </a:r>
            <a:r>
              <a:rPr lang="da-DK" sz="1400" dirty="0">
                <a:latin typeface="+mn-lt"/>
              </a:rPr>
              <a:t>, UNI-C  Skoleadmin</a:t>
            </a:r>
            <a:endParaRPr lang="da-DK" altLang="da-DK" sz="1400" dirty="0">
              <a:solidFill>
                <a:schemeClr val="accent1">
                  <a:lumMod val="20000"/>
                  <a:lumOff val="80000"/>
                </a:schemeClr>
              </a:solidFill>
              <a:latin typeface="+mn-lt"/>
            </a:endParaRPr>
          </a:p>
          <a:p>
            <a:pPr lvl="1">
              <a:defRPr sz="2000"/>
            </a:pPr>
            <a:endParaRPr lang="da-DK" sz="1400" dirty="0">
              <a:latin typeface="+mn-lt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295D84-42DE-4379-8F43-B1487EBD9920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5398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BDEEA-F2AD-DCEB-1000-057647EB1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7CD1B7A-6236-EE00-9C67-6C31B07D2E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D5C3547-ECFF-FF4F-D29F-873BBCEB8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>
              <a:solidFill>
                <a:srgbClr val="142846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200" dirty="0">
              <a:solidFill>
                <a:srgbClr val="142846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200" dirty="0">
                <a:solidFill>
                  <a:srgbClr val="142846"/>
                </a:solidFill>
              </a:rPr>
              <a:t> </a:t>
            </a:r>
            <a:br>
              <a:rPr lang="da-DK" sz="1200" dirty="0">
                <a:solidFill>
                  <a:srgbClr val="142846"/>
                </a:solidFill>
              </a:rPr>
            </a:br>
            <a:endParaRPr lang="da-DK" sz="1200" dirty="0">
              <a:solidFill>
                <a:srgbClr val="142846"/>
              </a:solidFill>
            </a:endParaRPr>
          </a:p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A8A4A50-458C-6378-491B-7F7041B97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9202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Manuelle oprettede – konstrueret cpr kan godt sendes og selvom det indeholder bogstaver </a:t>
            </a:r>
            <a:br>
              <a:rPr lang="da-DK" dirty="0"/>
            </a:br>
            <a:r>
              <a:rPr lang="da-DK" dirty="0" err="1"/>
              <a:t>Unverified</a:t>
            </a:r>
            <a:r>
              <a:rPr lang="da-DK" dirty="0"/>
              <a:t> – </a:t>
            </a:r>
          </a:p>
          <a:p>
            <a:r>
              <a:rPr lang="da-DK" dirty="0"/>
              <a:t>Hvis man kommer til at sende 1, så send alle lige bagefter igen.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Ansat på skolen fx kan slå op i elevadgang.dk – Kan tage op til 4 timer </a:t>
            </a: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362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31628-35DF-B15F-3985-F58D6CDB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73627E6F-23A8-61AE-0711-B8061540E1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EC3EF141-C40B-98FA-E419-2BAEC2ED1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Send automatisk </a:t>
            </a:r>
            <a:br>
              <a:rPr lang="da-DK" dirty="0"/>
            </a:br>
            <a:r>
              <a:rPr lang="da-DK" dirty="0"/>
              <a:t>Nogen skoler har oplevet i sidste uge, at den knap ”Tag stilling” ikke kommer op. </a:t>
            </a:r>
          </a:p>
          <a:p>
            <a:endParaRPr lang="da-DK" dirty="0"/>
          </a:p>
          <a:p>
            <a:r>
              <a:rPr lang="da-DK" dirty="0"/>
              <a:t>Klik på måned </a:t>
            </a:r>
            <a:r>
              <a:rPr lang="da-DK" sz="1200" b="1" dirty="0">
                <a:solidFill>
                  <a:srgbClr val="11263C"/>
                </a:solidFill>
                <a:latin typeface="Aptos" panose="020B0004020202020204" pitchFamily="34" charset="0"/>
              </a:rPr>
              <a:t>Live demo </a:t>
            </a: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CBE2743-E2F1-E385-99F5-8FED96A8D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9672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3408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54622-373C-7381-1ADD-6C645D76A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9D14075C-DA1D-4C4E-CCDA-1EA99681B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D287D2CC-C9FE-48A0-658F-9BFA55E82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7834C5F-3D21-3A85-4BD3-D8FE7ECC9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907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KUI – Kommunal </a:t>
            </a:r>
            <a:r>
              <a:rPr lang="da-DK"/>
              <a:t>ungdomsindsats </a:t>
            </a:r>
            <a:br>
              <a:rPr lang="da-DK"/>
            </a:b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3B971-EBEF-9245-B5D3-70ACD037CE2B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58391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C48BA-ED97-0E26-E325-A1E759752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A1FDB460-ABD0-2FD9-88B7-393CA3A481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10DDB453-22F3-4304-8EA1-D522923FD5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EB4CEA04-4E42-5BA8-5F20-CB3A82979B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6D29F-DCF1-4E5A-9C95-DB911FF5F603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067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CC4E7B-B4EC-89D6-8DCD-614487EEE2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902DE96-AB1B-A00C-9AAF-145FBF574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CB05626-1C30-2277-645A-7CCF8C973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50D5A90-5A99-E476-578E-C3D562611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84EF78C-E2B9-0D27-23D2-A2931ABEA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313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79759-0497-6BB2-D50F-E9C92AFAB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2779562-B06D-8D37-B793-388AF6F16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2CC301B-2785-4651-3D2C-FFBBF1C84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019E7A8-754B-E926-C256-C08F33870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D93734F-14B9-332F-3787-ABD2CF0BB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700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E3EA2B-FE5C-5C5F-7F6D-8D268B90B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1F947FD-1FBE-69CD-890E-E6563D37B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32C2586-C2DD-AEE4-348C-592DED817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505B678-19B7-1218-95B3-8D63A740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DCEE66F-10FA-E5AB-FAEE-244E80E5A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9928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fsnitsoverskrift">
    <p:bg>
      <p:bgPr>
        <a:solidFill>
          <a:srgbClr val="1126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Et billede, der indeholder Font/skrifttype, logo, Grafik, skærmbillede&#10;&#10;Automatisk genereret beskrivelse">
            <a:extLst>
              <a:ext uri="{FF2B5EF4-FFF2-40B4-BE49-F238E27FC236}">
                <a16:creationId xmlns:a16="http://schemas.microsoft.com/office/drawing/2014/main" id="{40C6555B-BB56-81BB-ED44-91D67C4604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494" y="6315428"/>
            <a:ext cx="1783235" cy="323116"/>
          </a:xfrm>
          <a:prstGeom prst="rect">
            <a:avLst/>
          </a:prstGeom>
          <a:noFill/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9D90425C-5E96-FB00-5866-6FF31EF3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D6D2BD"/>
                </a:solidFill>
              </a:defRPr>
            </a:lvl1pPr>
          </a:lstStyle>
          <a:p>
            <a:r>
              <a:rPr lang="da-DK"/>
              <a:t>Klik for at redigere titeltypografien</a:t>
            </a:r>
          </a:p>
        </p:txBody>
      </p:sp>
      <p:sp>
        <p:nvSpPr>
          <p:cNvPr id="9" name="Pladsholder til indhold 2">
            <a:extLst>
              <a:ext uri="{FF2B5EF4-FFF2-40B4-BE49-F238E27FC236}">
                <a16:creationId xmlns:a16="http://schemas.microsoft.com/office/drawing/2014/main" id="{CDFF3CFE-5B2B-9EEF-5924-DFD807DE2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rgbClr val="ECEBE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>
              <a:defRPr>
                <a:solidFill>
                  <a:srgbClr val="ECEBE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>
              <a:defRPr>
                <a:solidFill>
                  <a:srgbClr val="ECEBE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>
              <a:defRPr>
                <a:solidFill>
                  <a:srgbClr val="ECEBE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>
              <a:defRPr>
                <a:solidFill>
                  <a:srgbClr val="ECEBE7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69745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8CD93-DC00-BB8C-4C90-585D5CF3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2FC6CA3-36ED-EA7A-8137-CB57B98C6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4021CFC-2C3C-212A-C18F-D2AB95848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6AFACC9-A2C1-6076-B4B7-C17AAE346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C7F26B3-D411-8D29-6BE6-3E29D88EF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24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9BF091-5B3D-4CDC-2400-6CF99E060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08B5002-B3D6-E987-5376-CB74C0CCB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9A1049D-2323-CF72-203A-7B5BE5D5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EEB7780-3527-E1C0-27CD-943F512C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8210F7A-EC49-3356-07C9-AB5112DB9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2014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1EE234-BB79-1487-6152-2100FBB22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DFCE775-E698-B36D-87EF-F9C50FC7F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40B30BB-4F5B-D2D1-FC1C-5414C7EEEC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AB09F09-324F-A53A-C76F-AA3969725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18978A1-2952-EE57-C9DC-24382E80E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CA95E2D-989C-A60C-FD80-D73FAB127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522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93731-F569-E262-F983-A9532F933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13D55A2-CD31-6DEA-E54D-681484E94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1EAF8D1C-AFD3-6089-9368-B0789EA351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807D6EE-E37B-490A-1272-DEAEB00CBA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86E84B5B-A780-E638-6695-EB936C2F6A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5FDAF22-6E18-79E2-D745-E88FB2F59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ABB2C72-12E2-DDF9-6AB0-ECF8A2A9E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C9F633F-40B5-9509-9207-C410D95D3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7545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A4AD01-FFF8-B049-93FE-262B3B698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7600D7C-8C46-2A10-D47E-EB49124E4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7AA4207F-7F51-B6E7-C02A-640F43823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634D918-3A4F-5261-6FF5-6FBE41C49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0819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FACC97C-A754-8082-D4DD-5BF3D6141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0F6D672-AD45-F249-EB10-50413CDDE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A0EEC259-33F4-28DE-0FD0-35E6C9191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21913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F2048-550D-D444-290E-0599E152E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1166447-5265-BD87-C468-449B6C45BF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E175CDE-2ECF-B4C2-FB21-EB5C1BD09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C871061-A013-8413-03D1-45CC62327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550ECDD-B241-1F2A-09EE-42C993E51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304ED76-644C-09D6-4C70-4379E88B6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2795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6CC92-F60B-555A-B545-CA129968D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98A79196-88B3-B4B3-FF3C-E5C79CAE25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7926FC5-8B05-F08B-AB6A-3D752CEAE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62BB1239-C2ED-CAC0-1338-A55045E33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959D08A-7727-0B09-BDF6-ED2817FF2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13BB842-F431-EE6E-2A7E-B548FABBA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90407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8FB50F2-0DA3-E77A-9888-252BBBB56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D44EBFD-8AF2-3580-1C51-4B352FF6A1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1EDC19E-53F2-FBF6-6D39-334DD5BC35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32917A-85CE-0E4D-A317-ADB92C844627}" type="datetimeFigureOut">
              <a:rPr lang="da-DK" smtClean="0"/>
              <a:t>10-08-2026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6931E66-F74C-A4A9-A040-ADB1CBEB4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BE5F75-D4BF-D620-BF51-D07287070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8A41B8-F7EE-0A4B-8EB8-D9F7E39831D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944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komit.nu/hc/da/articles/24998114196252-Elevdatabase-ops%C3%A6tning-og-start" TargetMode="External"/><Relationship Id="rId2" Type="http://schemas.openxmlformats.org/officeDocument/2006/relationships/hyperlink" Target="https://support.komit.nu/hc/da/articles/8095771532572-Indberetning-til-UNI-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upport.komit.nu/hc/da/articles/9577614261020-Tilbagemelding" TargetMode="External"/><Relationship Id="rId4" Type="http://schemas.openxmlformats.org/officeDocument/2006/relationships/hyperlink" Target="https://support.komit.nu/hc/da/articles/9563021204252-Tilbagemelding-indberetning-til-kommune-og-UU-cente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komit.nu/hc/da/articles/9563021204252-Tilbagemelding-indberetning-til-kommune-og-UU-center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9DB37-8511-B5EB-52A4-0DE44964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FF280E98-58B7-FA86-A20E-1DA5B26664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A74029BA-E130-EEE5-2612-DC5D43BFABD7}"/>
              </a:ext>
            </a:extLst>
          </p:cNvPr>
          <p:cNvSpPr txBox="1"/>
          <p:nvPr/>
        </p:nvSpPr>
        <p:spPr>
          <a:xfrm>
            <a:off x="2460521" y="1470199"/>
            <a:ext cx="727095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dirty="0">
                <a:solidFill>
                  <a:schemeClr val="bg1"/>
                </a:solidFill>
                <a:latin typeface="Aptos" panose="020B0004020202020204" pitchFamily="34" charset="0"/>
              </a:rPr>
              <a:t>Gratis</a:t>
            </a:r>
          </a:p>
          <a:p>
            <a:pPr algn="ctr"/>
            <a:r>
              <a:rPr lang="da-DK" sz="4800" b="1" dirty="0">
                <a:solidFill>
                  <a:schemeClr val="bg1"/>
                </a:solidFill>
                <a:latin typeface="Aptos" panose="020B0004020202020204" pitchFamily="34" charset="0"/>
              </a:rPr>
              <a:t>SERVICEWEBINAR</a:t>
            </a:r>
          </a:p>
          <a:p>
            <a:pPr algn="ctr"/>
            <a:endParaRPr lang="da-DK" sz="48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EC31B2B2-3F98-7BB0-94A4-54C9B3FC83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00" y="217100"/>
            <a:ext cx="1002800" cy="179071"/>
          </a:xfrm>
          <a:prstGeom prst="rect">
            <a:avLst/>
          </a:prstGeom>
        </p:spPr>
      </p:pic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21D5B2C7-E3D9-CB20-9969-D4E229C72060}"/>
              </a:ext>
            </a:extLst>
          </p:cNvPr>
          <p:cNvCxnSpPr>
            <a:cxnSpLocks/>
          </p:cNvCxnSpPr>
          <p:nvPr/>
        </p:nvCxnSpPr>
        <p:spPr>
          <a:xfrm>
            <a:off x="2846362" y="3355145"/>
            <a:ext cx="6499274" cy="0"/>
          </a:xfrm>
          <a:prstGeom prst="line">
            <a:avLst/>
          </a:prstGeom>
          <a:ln>
            <a:solidFill>
              <a:srgbClr val="1275B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kstfelt 13">
            <a:extLst>
              <a:ext uri="{FF2B5EF4-FFF2-40B4-BE49-F238E27FC236}">
                <a16:creationId xmlns:a16="http://schemas.microsoft.com/office/drawing/2014/main" id="{CE53B3C3-104D-1AC9-0DA6-D0428817A928}"/>
              </a:ext>
            </a:extLst>
          </p:cNvPr>
          <p:cNvSpPr txBox="1"/>
          <p:nvPr/>
        </p:nvSpPr>
        <p:spPr>
          <a:xfrm>
            <a:off x="2460520" y="3702434"/>
            <a:ext cx="7270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 dirty="0">
                <a:solidFill>
                  <a:schemeClr val="bg1"/>
                </a:solidFill>
              </a:rPr>
              <a:t>Indberetninger nyt skoleår </a:t>
            </a:r>
            <a:endParaRPr lang="da-DK" sz="28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77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1F8602-E9D9-0513-9495-0E2A91259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Fejlmeddelelser: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DDE60FE-1F8A-D688-FF37-C1E50E1D13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Reagere på: </a:t>
            </a:r>
          </a:p>
          <a:p>
            <a:pPr marL="514350" indent="-514350">
              <a:buAutoNum type="arabicPeriod"/>
            </a:pPr>
            <a:r>
              <a:rPr lang="da-DK" sz="2000" dirty="0"/>
              <a:t>Eleven ikke har CPR, </a:t>
            </a:r>
          </a:p>
          <a:p>
            <a:pPr marL="514350" indent="-514350">
              <a:buAutoNum type="arabicPeriod"/>
            </a:pPr>
            <a:r>
              <a:rPr lang="da-DK" sz="2000" dirty="0"/>
              <a:t>kommune ikke er udfyldt, </a:t>
            </a:r>
          </a:p>
          <a:p>
            <a:pPr marL="514350" indent="-514350">
              <a:buAutoNum type="arabicPeriod"/>
            </a:pPr>
            <a:endParaRPr lang="da-DK" sz="2000" dirty="0"/>
          </a:p>
          <a:p>
            <a:pPr marL="0" indent="0">
              <a:buNone/>
            </a:pPr>
            <a:r>
              <a:rPr lang="da-DK" sz="2000" dirty="0"/>
              <a:t>Tjek igen senere: </a:t>
            </a:r>
          </a:p>
          <a:p>
            <a:pPr marL="0" indent="0">
              <a:buNone/>
            </a:pPr>
            <a:r>
              <a:rPr lang="da-DK" sz="2000" dirty="0"/>
              <a:t>Hvis eleven lige er fyldt 15.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r>
              <a:rPr lang="da-DK" sz="2000" dirty="0"/>
              <a:t>Ikke reagere på: </a:t>
            </a:r>
            <a:br>
              <a:rPr lang="da-DK" sz="2000" dirty="0"/>
            </a:br>
            <a:r>
              <a:rPr lang="da-DK" sz="2000" dirty="0"/>
              <a:t>Kan ikke modtage kvittering (da UNO-IT ikke sender</a:t>
            </a:r>
            <a:r>
              <a:rPr lang="da-DK" sz="2000"/>
              <a:t>) </a:t>
            </a:r>
            <a:endParaRPr lang="da-DK" sz="2000" dirty="0"/>
          </a:p>
          <a:p>
            <a:pPr marL="0" indent="0">
              <a:buNone/>
            </a:pP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2643614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9B15E6-7D54-8548-E16C-28B99500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Yderligere hjælp – klik herunder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16AA5AA-A6AA-A572-2C98-21107765B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UNI-C</a:t>
            </a:r>
            <a:endParaRPr lang="da-DK" dirty="0"/>
          </a:p>
          <a:p>
            <a:r>
              <a:rPr lang="da-DK" dirty="0">
                <a:hlinkClick r:id="rId3"/>
              </a:rPr>
              <a:t>Elevdatabasen</a:t>
            </a:r>
            <a:endParaRPr lang="da-DK" dirty="0"/>
          </a:p>
          <a:p>
            <a:r>
              <a:rPr lang="da-DK" dirty="0">
                <a:hlinkClick r:id="rId4"/>
              </a:rPr>
              <a:t>Tilbagemelding.dk Kostskoler</a:t>
            </a:r>
            <a:endParaRPr lang="da-DK" dirty="0"/>
          </a:p>
          <a:p>
            <a:r>
              <a:rPr lang="da-DK" dirty="0">
                <a:hlinkClick r:id="rId5"/>
              </a:rPr>
              <a:t>Tilbagemelding.dk Grundskoler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4523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C7A80-F492-4819-F443-65610CA20C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C13FED8-DD97-9CBE-A259-D82017B69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022" y="113073"/>
            <a:ext cx="5657994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>
                <a:solidFill>
                  <a:schemeClr val="accent1"/>
                </a:solidFill>
              </a:rPr>
              <a:t>SUPPORTEN</a:t>
            </a:r>
            <a:endParaRPr lang="da-DK" kern="1200" dirty="0">
              <a:solidFill>
                <a:schemeClr val="accent1"/>
              </a:solidFill>
              <a:latin typeface="Clash Grotesk" pitchFamily="50" charset="0"/>
              <a:ea typeface="+mj-ea"/>
              <a:cs typeface="+mj-cs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0B6F5A40-DE27-6A3C-EC4B-0D10795DE80B}"/>
              </a:ext>
            </a:extLst>
          </p:cNvPr>
          <p:cNvSpPr txBox="1"/>
          <p:nvPr/>
        </p:nvSpPr>
        <p:spPr>
          <a:xfrm>
            <a:off x="88404" y="1222438"/>
            <a:ext cx="5449368" cy="41655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a-DK" dirty="0">
                <a:solidFill>
                  <a:schemeClr val="accent1"/>
                </a:solidFill>
              </a:rPr>
              <a:t>Det er dejligt, at I får en fornemmelse af hvem vi er, når I senere møder os i supporten</a:t>
            </a:r>
            <a:br>
              <a:rPr lang="da-DK" altLang="da-DK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br>
              <a:rPr lang="da-DK" altLang="da-DK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da-DK" altLang="da-DK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a-DK" altLang="da-DK" sz="2400" dirty="0">
                <a:solidFill>
                  <a:schemeClr val="accent1"/>
                </a:solidFill>
                <a:latin typeface="Arial" panose="020B0604020202020204" pitchFamily="34" charset="0"/>
              </a:rPr>
              <a:t>Hvornår giver det mening at ringe?</a:t>
            </a:r>
            <a:br>
              <a:rPr lang="da-DK" altLang="da-DK" sz="2400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da-DK" altLang="da-DK" sz="2400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da-DK" altLang="da-DK" sz="2400" dirty="0">
                <a:solidFill>
                  <a:schemeClr val="accent1"/>
                </a:solidFill>
                <a:latin typeface="Arial" panose="020B0604020202020204" pitchFamily="34" charset="0"/>
              </a:rPr>
              <a:t>Hvad er god forberedelse?</a:t>
            </a:r>
            <a:endParaRPr lang="da-DK" sz="2400" b="1" dirty="0">
              <a:solidFill>
                <a:schemeClr val="accent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838782DF-5C4F-D163-76CA-8633A5EAA50F}"/>
              </a:ext>
            </a:extLst>
          </p:cNvPr>
          <p:cNvSpPr/>
          <p:nvPr/>
        </p:nvSpPr>
        <p:spPr>
          <a:xfrm>
            <a:off x="8188036" y="775855"/>
            <a:ext cx="1094509" cy="11365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4E844C14-2399-B553-6261-767BC9B380E4}"/>
              </a:ext>
            </a:extLst>
          </p:cNvPr>
          <p:cNvSpPr/>
          <p:nvPr/>
        </p:nvSpPr>
        <p:spPr>
          <a:xfrm>
            <a:off x="10695709" y="2341407"/>
            <a:ext cx="967389" cy="113650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F0445FE8-A79D-A08F-449F-870E3CFCCF5C}"/>
              </a:ext>
            </a:extLst>
          </p:cNvPr>
          <p:cNvSpPr/>
          <p:nvPr/>
        </p:nvSpPr>
        <p:spPr>
          <a:xfrm>
            <a:off x="10579261" y="5225433"/>
            <a:ext cx="1085769" cy="111749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DD04135C-5A46-5EB6-FD4E-B85CCBA352A8}"/>
              </a:ext>
            </a:extLst>
          </p:cNvPr>
          <p:cNvSpPr/>
          <p:nvPr/>
        </p:nvSpPr>
        <p:spPr>
          <a:xfrm>
            <a:off x="8188037" y="2310541"/>
            <a:ext cx="1117686" cy="111749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: afrundede hjørner 9">
            <a:extLst>
              <a:ext uri="{FF2B5EF4-FFF2-40B4-BE49-F238E27FC236}">
                <a16:creationId xmlns:a16="http://schemas.microsoft.com/office/drawing/2014/main" id="{32C5E47D-6794-A464-E2C3-F2745EB3EB0C}"/>
              </a:ext>
            </a:extLst>
          </p:cNvPr>
          <p:cNvSpPr/>
          <p:nvPr/>
        </p:nvSpPr>
        <p:spPr>
          <a:xfrm>
            <a:off x="9416885" y="796187"/>
            <a:ext cx="1117686" cy="1117492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4CD1FD-E30D-2C7E-700D-8A76869FD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305" y="555885"/>
            <a:ext cx="6564062" cy="38162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6E46F3-2C1F-32AF-FA2C-37FDD03B75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3902" y="4370388"/>
            <a:ext cx="6620656" cy="20334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C7DF8DA-CEDB-EE60-9486-821CA497E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2161" y="4443879"/>
            <a:ext cx="3355611" cy="194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49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AB65FE-1306-54B7-2A46-1AC13A422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0398"/>
            <a:ext cx="10515600" cy="1325563"/>
          </a:xfrm>
        </p:spPr>
        <p:txBody>
          <a:bodyPr/>
          <a:lstStyle/>
          <a:p>
            <a:r>
              <a:rPr lang="da-DK" b="1"/>
              <a:t>Hvad er KOMiT?</a:t>
            </a:r>
            <a:br>
              <a:rPr lang="da-DK" b="1"/>
            </a:br>
            <a:endParaRPr lang="da-DK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495CE39-B399-4202-5A28-EC419AD7D6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456530"/>
            <a:ext cx="10604500" cy="5438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a-DK" sz="2400" dirty="0"/>
              <a:t>KOMiT er et andelsselskab ejet af skolerne </a:t>
            </a:r>
            <a:br>
              <a:rPr lang="da-DK" sz="2400" dirty="0"/>
            </a:br>
            <a:r>
              <a:rPr lang="da-DK" sz="2400" dirty="0"/>
              <a:t>med speciale i økonomi og administration på frie skoler.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da-DK" sz="2400" dirty="0"/>
          </a:p>
          <a:p>
            <a:pPr marL="0" indent="0">
              <a:buNone/>
            </a:pPr>
            <a:endParaRPr lang="da-DK" sz="1600" b="1" dirty="0">
              <a:latin typeface="+mn-lt"/>
            </a:endParaRPr>
          </a:p>
          <a:p>
            <a:pPr marL="0" indent="0">
              <a:buNone/>
            </a:pPr>
            <a:endParaRPr lang="da-DK" sz="1600" b="1" dirty="0">
              <a:latin typeface="+mn-lt"/>
            </a:endParaRPr>
          </a:p>
          <a:p>
            <a:pPr marL="0" indent="0">
              <a:buNone/>
            </a:pPr>
            <a:endParaRPr lang="da-DK" sz="1600" b="1" dirty="0">
              <a:latin typeface="+mn-lt"/>
            </a:endParaRPr>
          </a:p>
          <a:p>
            <a:pPr marL="0" indent="0">
              <a:buNone/>
            </a:pPr>
            <a:endParaRPr lang="da-DK" sz="1600" b="1" dirty="0">
              <a:latin typeface="+mn-lt"/>
            </a:endParaRPr>
          </a:p>
          <a:p>
            <a:pPr marL="0" indent="0">
              <a:buNone/>
            </a:pPr>
            <a:endParaRPr lang="da-DK" sz="1600" b="1" dirty="0">
              <a:latin typeface="+mn-lt"/>
            </a:endParaRPr>
          </a:p>
          <a:p>
            <a:pPr marL="0" indent="0">
              <a:buNone/>
            </a:pPr>
            <a:r>
              <a:rPr lang="da-DK" sz="1600" b="1" dirty="0">
                <a:latin typeface="+mn-lt"/>
              </a:rPr>
              <a:t>Vigtig information</a:t>
            </a:r>
            <a:endParaRPr lang="da-DK" sz="1600" dirty="0">
              <a:latin typeface="+mn-lt"/>
            </a:endParaRPr>
          </a:p>
          <a:p>
            <a:pPr marL="0" indent="0">
              <a:buNone/>
            </a:pPr>
            <a:r>
              <a:rPr lang="da-DK" sz="1600" dirty="0">
                <a:latin typeface="+mn-lt"/>
              </a:rPr>
              <a:t>Dette kursusmateriale er udarbejdet som vejledning og inspiration.</a:t>
            </a:r>
          </a:p>
          <a:p>
            <a:pPr marL="0" indent="0">
              <a:buNone/>
            </a:pPr>
            <a:r>
              <a:rPr lang="da-DK" sz="1600" dirty="0">
                <a:latin typeface="+mn-lt"/>
              </a:rPr>
              <a:t>Det er altid den enkelte skoles ansvar at sikre, at opsætning, registreringer og arbejdsgange sker korrekt og i overensstemmelse med gældende regler, interne procedurer samt eventuelle krav fra myndigheder og samarbejdspartnere.</a:t>
            </a:r>
          </a:p>
          <a:p>
            <a:pPr marL="0" indent="0">
              <a:buNone/>
            </a:pPr>
            <a:r>
              <a:rPr lang="da-DK" sz="1600" dirty="0">
                <a:latin typeface="+mn-lt"/>
              </a:rPr>
              <a:t>KOMiT anbefaler, at der ved tvivl søges konkret rådgivning eller foretages egen kontrol, inden endelige dispositioner gennemføres.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da-DK" altLang="da-DK" sz="2400" b="0" i="0" u="none" strike="noStrike" cap="none" normalizeH="0" baseline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61075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7004A-1FED-D551-B357-ED4547712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>
            <a:extLst>
              <a:ext uri="{FF2B5EF4-FFF2-40B4-BE49-F238E27FC236}">
                <a16:creationId xmlns:a16="http://schemas.microsoft.com/office/drawing/2014/main" id="{591901AA-E676-581D-BCE8-2D1D593F2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C10A89C1-4722-9369-A664-8A21B0396A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rcRect/>
          <a:stretch/>
        </p:blipFill>
        <p:spPr>
          <a:xfrm>
            <a:off x="304054" y="119698"/>
            <a:ext cx="1008174" cy="33395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F70CF7D-BB0C-4180-CDA0-BF83234DC6C6}"/>
              </a:ext>
            </a:extLst>
          </p:cNvPr>
          <p:cNvSpPr txBox="1">
            <a:spLocks/>
          </p:cNvSpPr>
          <p:nvPr/>
        </p:nvSpPr>
        <p:spPr>
          <a:xfrm>
            <a:off x="1247752" y="365124"/>
            <a:ext cx="8804544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dirty="0">
                <a:solidFill>
                  <a:srgbClr val="1275BB"/>
                </a:solidFill>
              </a:rPr>
              <a:t>Indberetninger  </a:t>
            </a:r>
            <a:endParaRPr lang="da-DK" sz="2400" dirty="0">
              <a:solidFill>
                <a:srgbClr val="1275BB"/>
              </a:solidFill>
            </a:endParaRPr>
          </a:p>
        </p:txBody>
      </p:sp>
      <p:sp>
        <p:nvSpPr>
          <p:cNvPr id="4" name="Pladsholder til indhold 2">
            <a:extLst>
              <a:ext uri="{FF2B5EF4-FFF2-40B4-BE49-F238E27FC236}">
                <a16:creationId xmlns:a16="http://schemas.microsoft.com/office/drawing/2014/main" id="{64AF5E0F-CC5D-0DF9-D85A-71CF6AFA8D24}"/>
              </a:ext>
            </a:extLst>
          </p:cNvPr>
          <p:cNvSpPr txBox="1">
            <a:spLocks/>
          </p:cNvSpPr>
          <p:nvPr/>
        </p:nvSpPr>
        <p:spPr>
          <a:xfrm>
            <a:off x="1703093" y="2226058"/>
            <a:ext cx="7376532" cy="40965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 sz="2200">
                <a:solidFill>
                  <a:srgbClr val="142846"/>
                </a:solidFill>
              </a:defRPr>
            </a:pPr>
            <a:endParaRPr lang="da-DK" sz="2200" dirty="0">
              <a:solidFill>
                <a:srgbClr val="142846"/>
              </a:solidFill>
            </a:endParaRPr>
          </a:p>
          <a:p>
            <a:pPr>
              <a:defRPr sz="2200">
                <a:solidFill>
                  <a:srgbClr val="142846"/>
                </a:solidFill>
              </a:defRPr>
            </a:pPr>
            <a:r>
              <a:rPr lang="da-DK" sz="2200" b="1" dirty="0">
                <a:solidFill>
                  <a:srgbClr val="142846"/>
                </a:solidFill>
              </a:rPr>
              <a:t>Gennemgang af:</a:t>
            </a:r>
          </a:p>
          <a:p>
            <a:pPr>
              <a:defRPr sz="2200">
                <a:solidFill>
                  <a:srgbClr val="142846"/>
                </a:solidFill>
              </a:defRPr>
            </a:pPr>
            <a:r>
              <a:rPr lang="da-DK" sz="2200" dirty="0">
                <a:solidFill>
                  <a:srgbClr val="142846"/>
                </a:solidFill>
              </a:rPr>
              <a:t>UNI-C</a:t>
            </a:r>
          </a:p>
          <a:p>
            <a:pPr>
              <a:defRPr sz="2200">
                <a:solidFill>
                  <a:srgbClr val="142846"/>
                </a:solidFill>
              </a:defRPr>
            </a:pPr>
            <a:r>
              <a:rPr lang="da-DK" sz="2200" dirty="0">
                <a:solidFill>
                  <a:srgbClr val="142846"/>
                </a:solidFill>
              </a:rPr>
              <a:t>Elevdatabasen</a:t>
            </a:r>
          </a:p>
          <a:p>
            <a:pPr>
              <a:defRPr sz="2200">
                <a:solidFill>
                  <a:srgbClr val="142846"/>
                </a:solidFill>
              </a:defRPr>
            </a:pPr>
            <a:r>
              <a:rPr lang="da-DK" sz="2200" dirty="0">
                <a:solidFill>
                  <a:srgbClr val="142846"/>
                </a:solidFill>
              </a:rPr>
              <a:t>Tilbagemelding.dk</a:t>
            </a:r>
          </a:p>
          <a:p>
            <a:pPr>
              <a:defRPr sz="2200">
                <a:solidFill>
                  <a:srgbClr val="142846"/>
                </a:solidFill>
              </a:defRPr>
            </a:pPr>
            <a:endParaRPr lang="da-DK" sz="2200" dirty="0">
              <a:solidFill>
                <a:srgbClr val="142846"/>
              </a:solidFill>
            </a:endParaRPr>
          </a:p>
          <a:p>
            <a:pPr>
              <a:defRPr sz="2200">
                <a:solidFill>
                  <a:srgbClr val="142846"/>
                </a:solidFill>
              </a:defRPr>
            </a:pPr>
            <a:endParaRPr lang="da-DK" sz="2200" dirty="0">
              <a:solidFill>
                <a:srgbClr val="1428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1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70F68-71C6-CC0A-13EF-2C52DB11D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C002192A-6DCB-90B8-E8A2-256F608624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82F3D462-022B-249E-90BC-64905F2113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00" y="217100"/>
            <a:ext cx="1002800" cy="179071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E22A0894-0952-1143-8CAF-3978D0358D58}"/>
              </a:ext>
            </a:extLst>
          </p:cNvPr>
          <p:cNvSpPr txBox="1"/>
          <p:nvPr/>
        </p:nvSpPr>
        <p:spPr>
          <a:xfrm>
            <a:off x="1947678" y="396171"/>
            <a:ext cx="73004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solidFill>
                  <a:srgbClr val="11263C"/>
                </a:solidFill>
                <a:latin typeface="Aptos" panose="020B0004020202020204" pitchFamily="34" charset="0"/>
              </a:rPr>
              <a:t>UNI-C</a:t>
            </a:r>
            <a:br>
              <a:rPr lang="da-DK" sz="3200" b="1" dirty="0">
                <a:solidFill>
                  <a:srgbClr val="11263C"/>
                </a:solidFill>
                <a:latin typeface="Aptos" panose="020B0004020202020204" pitchFamily="34" charset="0"/>
              </a:rPr>
            </a:br>
            <a:endParaRPr lang="da-DK" sz="3200" b="1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Indberetning til STIL </a:t>
            </a: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Vigtigt ved Uni-C indberetning </a:t>
            </a: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pPr marL="457200" indent="-457200">
              <a:buAutoNum type="arabicPeriod"/>
            </a:pP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Send alle aktive elever og ansatte hver gang (Sendes kun 1, gøres de andre inaktive på portalerne) </a:t>
            </a:r>
            <a:b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</a:br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pPr marL="457200" indent="-457200">
              <a:buAutoNum type="arabicPeriod"/>
            </a:pP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Nye ansatte skal først oprettes i medarbejderkartotek, efterfølgende skal de tilføjes en rettighed i </a:t>
            </a:r>
            <a:r>
              <a:rPr lang="da-DK" sz="2000" dirty="0" err="1">
                <a:solidFill>
                  <a:srgbClr val="11263C"/>
                </a:solidFill>
                <a:latin typeface="Aptos" panose="020B0004020202020204" pitchFamily="34" charset="0"/>
              </a:rPr>
              <a:t>uni</a:t>
            </a: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-c fanen ”Ret medarbejder” </a:t>
            </a:r>
            <a:b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</a:br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pPr marL="457200" indent="-457200">
              <a:buAutoNum type="arabicPeriod"/>
            </a:pP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Typiske fejlkoder ved Uni-C er manglede oplysninger fx køn, landekode, eller evt. dobbelt oprettede. (Forsøg at læs fejlkoden – herefter kan personen søges frem under udskriv)</a:t>
            </a:r>
          </a:p>
          <a:p>
            <a:pPr marL="457200" indent="-457200">
              <a:buAutoNum type="arabicPeriod"/>
            </a:pPr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2000" b="1" dirty="0">
                <a:solidFill>
                  <a:srgbClr val="11263C"/>
                </a:solidFill>
                <a:latin typeface="Aptos" panose="020B0004020202020204" pitchFamily="34" charset="0"/>
              </a:rPr>
              <a:t>Live demo</a:t>
            </a: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 </a:t>
            </a: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30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1D174-C3B0-DEDA-7F87-B18631AC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4F33634B-3EF1-46A7-90C8-31B1BE8FC7C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41AA5DDC-3387-0061-C827-9907526C70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00" y="217100"/>
            <a:ext cx="1002800" cy="179071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3290F8A9-D60F-7D9C-CD0D-D9DD6B49AA9C}"/>
              </a:ext>
            </a:extLst>
          </p:cNvPr>
          <p:cNvSpPr txBox="1"/>
          <p:nvPr/>
        </p:nvSpPr>
        <p:spPr>
          <a:xfrm>
            <a:off x="1947678" y="396171"/>
            <a:ext cx="4799709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solidFill>
                  <a:srgbClr val="11263C"/>
                </a:solidFill>
                <a:latin typeface="Aptos" panose="020B0004020202020204" pitchFamily="34" charset="0"/>
              </a:rPr>
              <a:t>Elevdatabasen</a:t>
            </a:r>
          </a:p>
          <a:p>
            <a:endParaRPr lang="da-DK" sz="3200" b="1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Elevdatabasen sender til Børne- og Undervisningsministeriets</a:t>
            </a: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Den er bl.a. vigtig i forhold til optagelse.dk og karakteredatabasen</a:t>
            </a: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Vigtige oplysninger på eleven: Start/</a:t>
            </a:r>
            <a:r>
              <a:rPr lang="da-DK" sz="2000" dirty="0" err="1">
                <a:solidFill>
                  <a:srgbClr val="11263C"/>
                </a:solidFill>
                <a:latin typeface="Aptos" panose="020B0004020202020204" pitchFamily="34" charset="0"/>
              </a:rPr>
              <a:t>slut-dato</a:t>
            </a: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, klassetrin, CPR nr., Årgangsopdelt,  specialundervisning (grundskole). </a:t>
            </a: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LIVE DEMO </a:t>
            </a: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Hvis en elev stopper skal det indberettes med en årsag</a:t>
            </a: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endParaRPr lang="da-DK" b="1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endParaRPr lang="da-DK" sz="3200" b="1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sz="3200" b="1" dirty="0">
                <a:solidFill>
                  <a:srgbClr val="11263C"/>
                </a:solidFill>
                <a:latin typeface="Aptos" panose="020B0004020202020204" pitchFamily="34" charset="0"/>
              </a:rPr>
              <a:t> 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916EE014-5944-2083-496A-BA08F8A16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6326" y="560439"/>
            <a:ext cx="4344700" cy="556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77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B2E94971-9DAD-6FF3-BCC4-F5396FF29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271" y="132736"/>
            <a:ext cx="10455670" cy="621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98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096D3E4C-0E93-EF24-B2EA-0DB21C7CA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7212" y="643466"/>
            <a:ext cx="431757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332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1AAC0-CB7B-8B80-FA3E-CB55D0AFA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lede 15">
            <a:extLst>
              <a:ext uri="{FF2B5EF4-FFF2-40B4-BE49-F238E27FC236}">
                <a16:creationId xmlns:a16="http://schemas.microsoft.com/office/drawing/2014/main" id="{EECFBF33-ABF1-CACB-90DC-46FDD19D7B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B286F8B0-B1C6-9FC7-8475-E110B8241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00" y="217100"/>
            <a:ext cx="1002800" cy="179071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437BFF37-924C-5CDD-F325-FD6FA150D17C}"/>
              </a:ext>
            </a:extLst>
          </p:cNvPr>
          <p:cNvSpPr txBox="1"/>
          <p:nvPr/>
        </p:nvSpPr>
        <p:spPr>
          <a:xfrm>
            <a:off x="1947678" y="396171"/>
            <a:ext cx="73004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b="1" dirty="0">
                <a:solidFill>
                  <a:srgbClr val="11263C"/>
                </a:solidFill>
                <a:latin typeface="Aptos" panose="020B0004020202020204" pitchFamily="34" charset="0"/>
              </a:rPr>
              <a:t>Tilbagemelding.dk </a:t>
            </a:r>
            <a:br>
              <a:rPr lang="da-DK" sz="3200" b="1" dirty="0">
                <a:solidFill>
                  <a:srgbClr val="11263C"/>
                </a:solidFill>
                <a:latin typeface="Aptos" panose="020B0004020202020204" pitchFamily="34" charset="0"/>
              </a:rPr>
            </a:br>
            <a: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  <a:t>(UU-centre og kommuner)</a:t>
            </a:r>
          </a:p>
          <a:p>
            <a:br>
              <a:rPr lang="da-DK" sz="2000" dirty="0">
                <a:solidFill>
                  <a:srgbClr val="11263C"/>
                </a:solidFill>
                <a:latin typeface="Aptos" panose="020B0004020202020204" pitchFamily="34" charset="0"/>
              </a:rPr>
            </a:br>
            <a:endParaRPr lang="da-DK" sz="2000" dirty="0">
              <a:solidFill>
                <a:srgbClr val="11263C"/>
              </a:solidFill>
              <a:latin typeface="Aptos" panose="020B0004020202020204" pitchFamily="34" charset="0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CFDE8F7-81BD-D3EB-7F31-20F36B96E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7858" y="1317052"/>
            <a:ext cx="6947992" cy="5266628"/>
          </a:xfrm>
          <a:prstGeom prst="rect">
            <a:avLst/>
          </a:prstGeom>
        </p:spPr>
      </p:pic>
      <p:cxnSp>
        <p:nvCxnSpPr>
          <p:cNvPr id="5" name="Lige pilforbindelse 4">
            <a:extLst>
              <a:ext uri="{FF2B5EF4-FFF2-40B4-BE49-F238E27FC236}">
                <a16:creationId xmlns:a16="http://schemas.microsoft.com/office/drawing/2014/main" id="{2CB8C99E-4E08-D301-7D43-7FAD1AEE7639}"/>
              </a:ext>
            </a:extLst>
          </p:cNvPr>
          <p:cNvCxnSpPr/>
          <p:nvPr/>
        </p:nvCxnSpPr>
        <p:spPr>
          <a:xfrm>
            <a:off x="1997612" y="5760720"/>
            <a:ext cx="100584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91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3BBB38-2275-9BC0-3BF4-17277B6CB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Tilbagemelding.dk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940D14-1BF6-1925-E4BF-6CDDF6B42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Indberetningen sendes til Tilbagemelding.dk (UV-Data) og UNO-IT. (Det afhænger af hvilken kommune eleven bor i – det er udenfor vores og jeres indflydelse). 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endParaRPr lang="da-DK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UNO-IT sender ikke en retur-kvittering.</a:t>
            </a:r>
          </a:p>
          <a:p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UV-Data sender en kvittering til skolen – dog tager det op til 48 timer, før kvitteringen er tilgængelig.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Kvitteringer hentes automatisk, når programmet åbnes.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Feltet Status: "OK - Indsendt" = indberetning sendt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Feltet Status "OK" = kvittering modtaget.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For elever under 15 år modtages der ikke kvittering. 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  <a:t>Status vises derfor som "OK" umiddelbart efter indberetning.</a:t>
            </a:r>
            <a:br>
              <a:rPr lang="da-DK" dirty="0">
                <a:solidFill>
                  <a:srgbClr val="11263C"/>
                </a:solidFill>
                <a:latin typeface="Aptos" panose="020B0004020202020204" pitchFamily="34" charset="0"/>
              </a:rPr>
            </a:br>
            <a:endParaRPr lang="da-DK" dirty="0">
              <a:solidFill>
                <a:srgbClr val="11263C"/>
              </a:solidFill>
              <a:latin typeface="Aptos" panose="020B0004020202020204" pitchFamily="34" charset="0"/>
            </a:endParaRPr>
          </a:p>
          <a:p>
            <a:pPr marL="0" indent="0">
              <a:buNone/>
            </a:pPr>
            <a:r>
              <a:rPr lang="da-DK" b="1" dirty="0"/>
              <a:t>Der er særlige regler for: </a:t>
            </a:r>
          </a:p>
          <a:p>
            <a:pPr marL="0" indent="0">
              <a:buNone/>
            </a:pPr>
            <a:r>
              <a:rPr lang="da-DK" dirty="0"/>
              <a:t>	1. Skoler med flere kurser</a:t>
            </a:r>
          </a:p>
          <a:p>
            <a:pPr marL="457200" lvl="1" indent="0">
              <a:buNone/>
            </a:pPr>
            <a:r>
              <a:rPr lang="da-DK" dirty="0"/>
              <a:t>		Fx med flere afdelinger, el. både STU og Efterskole </a:t>
            </a:r>
          </a:p>
          <a:p>
            <a:pPr marL="457200" lvl="1" indent="0">
              <a:buNone/>
            </a:pPr>
            <a:r>
              <a:rPr lang="da-DK" dirty="0"/>
              <a:t>		Der henvises til vejledning </a:t>
            </a:r>
            <a:r>
              <a:rPr lang="da-DK" dirty="0">
                <a:hlinkClick r:id="rId3"/>
              </a:rPr>
              <a:t>Tilbagemelding.dk for skoler med flere kurser</a:t>
            </a:r>
            <a:r>
              <a:rPr lang="da-DK" dirty="0"/>
              <a:t> </a:t>
            </a:r>
          </a:p>
          <a:p>
            <a:pPr marL="0" indent="0">
              <a:buNone/>
            </a:pPr>
            <a:r>
              <a:rPr lang="da-DK" dirty="0"/>
              <a:t>	2. Annullere indberetning (f.eks. viste sig at en elev man troede var dukket op, alligevel ikke var kommet)</a:t>
            </a:r>
          </a:p>
          <a:p>
            <a:pPr marL="0" indent="0">
              <a:buNone/>
            </a:pPr>
            <a:r>
              <a:rPr lang="da-DK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69475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5cfab8-fa97-413d-90db-e16198ccf4ad">
      <Terms xmlns="http://schemas.microsoft.com/office/infopath/2007/PartnerControls"/>
    </lcf76f155ced4ddcb4097134ff3c332f>
    <location0 xmlns="e15cfab8-fa97-413d-90db-e16198ccf4ad" xsi:nil="true"/>
    <Location xmlns="e15cfab8-fa97-413d-90db-e16198ccf4ad" xsi:nil="true"/>
    <TaxCatchAll xmlns="361af50c-acb7-4b8b-b558-0ebb990011c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A2E1BEF3FA1844994637727C95E762" ma:contentTypeVersion="34" ma:contentTypeDescription="Opret et nyt dokument." ma:contentTypeScope="" ma:versionID="7cc0a09c19d207470a5a1181aedcdf38">
  <xsd:schema xmlns:xsd="http://www.w3.org/2001/XMLSchema" xmlns:xs="http://www.w3.org/2001/XMLSchema" xmlns:p="http://schemas.microsoft.com/office/2006/metadata/properties" xmlns:ns2="e15cfab8-fa97-413d-90db-e16198ccf4ad" xmlns:ns3="361af50c-acb7-4b8b-b558-0ebb990011c9" targetNamespace="http://schemas.microsoft.com/office/2006/metadata/properties" ma:root="true" ma:fieldsID="57d6e1edb4e70e19dd0e2b11bb99cdff" ns2:_="" ns3:_="">
    <xsd:import namespace="e15cfab8-fa97-413d-90db-e16198ccf4ad"/>
    <xsd:import namespace="361af50c-acb7-4b8b-b558-0ebb990011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Location" minOccurs="0"/>
                <xsd:element ref="ns2:f8a2e382-1536-4533-b2d8-0e9cc7b2c50dCountryOrRegion" minOccurs="0"/>
                <xsd:element ref="ns2:f8a2e382-1536-4533-b2d8-0e9cc7b2c50dState" minOccurs="0"/>
                <xsd:element ref="ns2:f8a2e382-1536-4533-b2d8-0e9cc7b2c50dCity" minOccurs="0"/>
                <xsd:element ref="ns2:f8a2e382-1536-4533-b2d8-0e9cc7b2c50dPostalCode" minOccurs="0"/>
                <xsd:element ref="ns2:f8a2e382-1536-4533-b2d8-0e9cc7b2c50dStreet" minOccurs="0"/>
                <xsd:element ref="ns2:f8a2e382-1536-4533-b2d8-0e9cc7b2c50dGeoLoc" minOccurs="0"/>
                <xsd:element ref="ns2:f8a2e382-1536-4533-b2d8-0e9cc7b2c50dDispName" minOccurs="0"/>
                <xsd:element ref="ns2:MediaServiceSearchProperties" minOccurs="0"/>
                <xsd:element ref="ns2:location0" minOccurs="0"/>
                <xsd:element ref="ns2:bb1f15a3-d043-4e19-8764-fbf832dd7372CountryOrRegion" minOccurs="0"/>
                <xsd:element ref="ns2:bb1f15a3-d043-4e19-8764-fbf832dd7372State" minOccurs="0"/>
                <xsd:element ref="ns2:bb1f15a3-d043-4e19-8764-fbf832dd7372City" minOccurs="0"/>
                <xsd:element ref="ns2:bb1f15a3-d043-4e19-8764-fbf832dd7372PostalCode" minOccurs="0"/>
                <xsd:element ref="ns2:bb1f15a3-d043-4e19-8764-fbf832dd7372Street" minOccurs="0"/>
                <xsd:element ref="ns2:bb1f15a3-d043-4e19-8764-fbf832dd7372GeoLoc" minOccurs="0"/>
                <xsd:element ref="ns2:bb1f15a3-d043-4e19-8764-fbf832dd7372Disp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5cfab8-fa97-413d-90db-e16198ccf4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ledmærker" ma:readOnly="false" ma:fieldId="{5cf76f15-5ced-4ddc-b409-7134ff3c332f}" ma:taxonomyMulti="true" ma:sspId="a104593c-c4eb-4655-9baa-0bf169c8b7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ocation" ma:index="25" nillable="true" ma:displayName="Location" ma:format="Dropdown" ma:internalName="Location">
      <xsd:simpleType>
        <xsd:restriction base="dms:Unknown"/>
      </xsd:simpleType>
    </xsd:element>
    <xsd:element name="f8a2e382-1536-4533-b2d8-0e9cc7b2c50dCountryOrRegion" ma:index="26" nillable="true" ma:displayName="Location: Country/Region" ma:internalName="CountryOrRegion" ma:readOnly="true">
      <xsd:simpleType>
        <xsd:restriction base="dms:Text"/>
      </xsd:simpleType>
    </xsd:element>
    <xsd:element name="f8a2e382-1536-4533-b2d8-0e9cc7b2c50dState" ma:index="27" nillable="true" ma:displayName="Location: State" ma:internalName="State" ma:readOnly="true">
      <xsd:simpleType>
        <xsd:restriction base="dms:Text"/>
      </xsd:simpleType>
    </xsd:element>
    <xsd:element name="f8a2e382-1536-4533-b2d8-0e9cc7b2c50dCity" ma:index="28" nillable="true" ma:displayName="Location: City" ma:internalName="City" ma:readOnly="true">
      <xsd:simpleType>
        <xsd:restriction base="dms:Text"/>
      </xsd:simpleType>
    </xsd:element>
    <xsd:element name="f8a2e382-1536-4533-b2d8-0e9cc7b2c50dPostalCode" ma:index="29" nillable="true" ma:displayName="Location: Postal Code" ma:internalName="PostalCode" ma:readOnly="true">
      <xsd:simpleType>
        <xsd:restriction base="dms:Text"/>
      </xsd:simpleType>
    </xsd:element>
    <xsd:element name="f8a2e382-1536-4533-b2d8-0e9cc7b2c50dStreet" ma:index="30" nillable="true" ma:displayName="Location: Street" ma:internalName="Street" ma:readOnly="true">
      <xsd:simpleType>
        <xsd:restriction base="dms:Text"/>
      </xsd:simpleType>
    </xsd:element>
    <xsd:element name="f8a2e382-1536-4533-b2d8-0e9cc7b2c50dGeoLoc" ma:index="31" nillable="true" ma:displayName="Location: Coordinates" ma:internalName="GeoLoc" ma:readOnly="true">
      <xsd:simpleType>
        <xsd:restriction base="dms:Unknown"/>
      </xsd:simpleType>
    </xsd:element>
    <xsd:element name="f8a2e382-1536-4533-b2d8-0e9cc7b2c50dDispName" ma:index="32" nillable="true" ma:displayName="Location: Name" ma:internalName="DispName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ocation0" ma:index="34" nillable="true" ma:displayName="location" ma:format="Dropdown" ma:internalName="location0">
      <xsd:simpleType>
        <xsd:restriction base="dms:Unknown"/>
      </xsd:simpleType>
    </xsd:element>
    <xsd:element name="bb1f15a3-d043-4e19-8764-fbf832dd7372CountryOrRegion" ma:index="35" nillable="true" ma:displayName="location: Country/Region" ma:internalName="CountryOrRegion0" ma:readOnly="true">
      <xsd:simpleType>
        <xsd:restriction base="dms:Text"/>
      </xsd:simpleType>
    </xsd:element>
    <xsd:element name="bb1f15a3-d043-4e19-8764-fbf832dd7372State" ma:index="36" nillable="true" ma:displayName="location: State" ma:internalName="State0" ma:readOnly="true">
      <xsd:simpleType>
        <xsd:restriction base="dms:Text"/>
      </xsd:simpleType>
    </xsd:element>
    <xsd:element name="bb1f15a3-d043-4e19-8764-fbf832dd7372City" ma:index="37" nillable="true" ma:displayName="location: City" ma:internalName="City0" ma:readOnly="true">
      <xsd:simpleType>
        <xsd:restriction base="dms:Text"/>
      </xsd:simpleType>
    </xsd:element>
    <xsd:element name="bb1f15a3-d043-4e19-8764-fbf832dd7372PostalCode" ma:index="38" nillable="true" ma:displayName="location: Postal Code" ma:internalName="PostalCode0" ma:readOnly="true">
      <xsd:simpleType>
        <xsd:restriction base="dms:Text"/>
      </xsd:simpleType>
    </xsd:element>
    <xsd:element name="bb1f15a3-d043-4e19-8764-fbf832dd7372Street" ma:index="39" nillable="true" ma:displayName="location: Street" ma:internalName="Street0" ma:readOnly="true">
      <xsd:simpleType>
        <xsd:restriction base="dms:Text"/>
      </xsd:simpleType>
    </xsd:element>
    <xsd:element name="bb1f15a3-d043-4e19-8764-fbf832dd7372GeoLoc" ma:index="40" nillable="true" ma:displayName="location: Coordinates" ma:internalName="GeoLoc0" ma:readOnly="true">
      <xsd:simpleType>
        <xsd:restriction base="dms:Unknown"/>
      </xsd:simpleType>
    </xsd:element>
    <xsd:element name="bb1f15a3-d043-4e19-8764-fbf832dd7372DispName" ma:index="41" nillable="true" ma:displayName="location: Name" ma:internalName="DispName0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1af50c-acb7-4b8b-b558-0ebb990011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48f8052-fb0b-492e-b8bd-a98fc8de3faf}" ma:internalName="TaxCatchAll" ma:showField="CatchAllData" ma:web="361af50c-acb7-4b8b-b558-0ebb990011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7D8330A-5F82-4DF0-A317-8AAE5D8EB46E}">
  <ds:schemaRefs>
    <ds:schemaRef ds:uri="http://purl.org/dc/elements/1.1/"/>
    <ds:schemaRef ds:uri="http://schemas.microsoft.com/office/2006/documentManagement/types"/>
    <ds:schemaRef ds:uri="e15cfab8-fa97-413d-90db-e16198ccf4ad"/>
    <ds:schemaRef ds:uri="http://www.w3.org/XML/1998/namespace"/>
    <ds:schemaRef ds:uri="http://purl.org/dc/terms/"/>
    <ds:schemaRef ds:uri="361af50c-acb7-4b8b-b558-0ebb990011c9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107DA15-38FD-4CE4-85A4-03A4FDA2B5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5cfab8-fa97-413d-90db-e16198ccf4ad"/>
    <ds:schemaRef ds:uri="361af50c-acb7-4b8b-b558-0ebb99001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ACB523D-EDB7-470A-BBE9-0DB52BD64F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680</Words>
  <Application>Microsoft Office PowerPoint</Application>
  <PresentationFormat>Widescreen</PresentationFormat>
  <Paragraphs>102</Paragraphs>
  <Slides>12</Slides>
  <Notes>9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Clash Grotesk</vt:lpstr>
      <vt:lpstr>Noto Sans</vt:lpstr>
      <vt:lpstr>Office-tema</vt:lpstr>
      <vt:lpstr>PowerPoint-præsentation</vt:lpstr>
      <vt:lpstr>Hvad er KOMiT?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Tilbagemelding.dk</vt:lpstr>
      <vt:lpstr>Fejlmeddelelser: </vt:lpstr>
      <vt:lpstr>Yderligere hjælp – klik herunder </vt:lpstr>
      <vt:lpstr>SUPPORTEN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Jannie Schnor</dc:creator>
  <cp:lastModifiedBy>Ida Wieland Steffensen</cp:lastModifiedBy>
  <cp:revision>14</cp:revision>
  <dcterms:created xsi:type="dcterms:W3CDTF">2026-03-30T07:33:00Z</dcterms:created>
  <dcterms:modified xsi:type="dcterms:W3CDTF">2026-08-10T07:56:41Z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0x010100DAA2E1BEF3FA1844994637727C95E762</vt:lpwstr>
  </property>
  <property fmtid="{D5CDD505-2E9C-101B-9397-08002B2CF9AE}" pid="3" name="MediaServiceImageTags">
    <vt:lpwstr/>
  </property>
</Properties>
</file>