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5"/>
  </p:notesMasterIdLst>
  <p:sldIdLst>
    <p:sldId id="256" r:id="rId5"/>
    <p:sldId id="529" r:id="rId6"/>
    <p:sldId id="491" r:id="rId7"/>
    <p:sldId id="557" r:id="rId8"/>
    <p:sldId id="558" r:id="rId9"/>
    <p:sldId id="559" r:id="rId10"/>
    <p:sldId id="569" r:id="rId11"/>
    <p:sldId id="577" r:id="rId12"/>
    <p:sldId id="262" r:id="rId13"/>
    <p:sldId id="571" r:id="rId14"/>
    <p:sldId id="578" r:id="rId15"/>
    <p:sldId id="572" r:id="rId16"/>
    <p:sldId id="481" r:id="rId17"/>
    <p:sldId id="574" r:id="rId18"/>
    <p:sldId id="525" r:id="rId19"/>
    <p:sldId id="523" r:id="rId20"/>
    <p:sldId id="422" r:id="rId21"/>
    <p:sldId id="516" r:id="rId22"/>
    <p:sldId id="531" r:id="rId23"/>
    <p:sldId id="532" r:id="rId24"/>
    <p:sldId id="483" r:id="rId25"/>
    <p:sldId id="528" r:id="rId26"/>
    <p:sldId id="576" r:id="rId27"/>
    <p:sldId id="502" r:id="rId28"/>
    <p:sldId id="580" r:id="rId29"/>
    <p:sldId id="536" r:id="rId30"/>
    <p:sldId id="542" r:id="rId31"/>
    <p:sldId id="565" r:id="rId32"/>
    <p:sldId id="274" r:id="rId33"/>
    <p:sldId id="546" r:id="rId34"/>
    <p:sldId id="547" r:id="rId35"/>
    <p:sldId id="548" r:id="rId36"/>
    <p:sldId id="549" r:id="rId37"/>
    <p:sldId id="510" r:id="rId38"/>
    <p:sldId id="551" r:id="rId39"/>
    <p:sldId id="562" r:id="rId40"/>
    <p:sldId id="563" r:id="rId41"/>
    <p:sldId id="552" r:id="rId42"/>
    <p:sldId id="553" r:id="rId43"/>
    <p:sldId id="566" r:id="rId44"/>
    <p:sldId id="550" r:id="rId45"/>
    <p:sldId id="579" r:id="rId46"/>
    <p:sldId id="541" r:id="rId47"/>
    <p:sldId id="581" r:id="rId48"/>
    <p:sldId id="520" r:id="rId49"/>
    <p:sldId id="522" r:id="rId50"/>
    <p:sldId id="564" r:id="rId51"/>
    <p:sldId id="260" r:id="rId52"/>
    <p:sldId id="296" r:id="rId53"/>
    <p:sldId id="257" r:id="rId5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BE7"/>
    <a:srgbClr val="FFFFFF"/>
    <a:srgbClr val="D6D2BD"/>
    <a:srgbClr val="11263C"/>
    <a:srgbClr val="1275BB"/>
    <a:srgbClr val="5A5438"/>
    <a:srgbClr val="88C8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292" autoAdjust="0"/>
  </p:normalViewPr>
  <p:slideViewPr>
    <p:cSldViewPr snapToGrid="0">
      <p:cViewPr varScale="1">
        <p:scale>
          <a:sx n="78" d="100"/>
          <a:sy n="78" d="100"/>
        </p:scale>
        <p:origin x="44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A51CB4-31B4-405A-97D9-B09AEDFE6E43}" type="doc">
      <dgm:prSet loTypeId="urn:microsoft.com/office/officeart/2005/8/layout/arrow2" loCatId="process" qsTypeId="urn:microsoft.com/office/officeart/2005/8/quickstyle/simple1" qsCatId="simple" csTypeId="urn:microsoft.com/office/officeart/2005/8/colors/accent1_2" csCatId="accent1" phldr="1"/>
      <dgm:spPr/>
    </dgm:pt>
    <dgm:pt modelId="{3239DA3D-1338-4EA0-AC85-F8100A490955}">
      <dgm:prSet phldrT="[Tekst]" phldr="0"/>
      <dgm:spPr/>
      <dgm:t>
        <a:bodyPr/>
        <a:lstStyle/>
        <a:p>
          <a:pPr rtl="0"/>
          <a:r>
            <a:rPr lang="da-DK">
              <a:latin typeface="Calibri Light" panose="020F0302020204030204"/>
            </a:rPr>
            <a:t>Status </a:t>
          </a:r>
        </a:p>
        <a:p>
          <a:pPr rtl="0"/>
          <a:endParaRPr lang="da-DK"/>
        </a:p>
      </dgm:t>
    </dgm:pt>
    <dgm:pt modelId="{42419AA8-12D8-441C-8F2A-DE2A6B769FED}" type="parTrans" cxnId="{5F25DA69-B85D-4A9C-A0A1-68F84A88CBB7}">
      <dgm:prSet/>
      <dgm:spPr/>
      <dgm:t>
        <a:bodyPr/>
        <a:lstStyle/>
        <a:p>
          <a:endParaRPr lang="da-DK"/>
        </a:p>
      </dgm:t>
    </dgm:pt>
    <dgm:pt modelId="{B4C139D0-D33C-4466-9154-0A05B48F2FCC}" type="sibTrans" cxnId="{5F25DA69-B85D-4A9C-A0A1-68F84A88CBB7}">
      <dgm:prSet/>
      <dgm:spPr/>
      <dgm:t>
        <a:bodyPr/>
        <a:lstStyle/>
        <a:p>
          <a:endParaRPr lang="da-DK"/>
        </a:p>
      </dgm:t>
    </dgm:pt>
    <dgm:pt modelId="{6B56A439-EDEF-4119-82FB-F20EE8E37646}">
      <dgm:prSet phldrT="[Tekst]" phldr="0"/>
      <dgm:spPr/>
      <dgm:t>
        <a:bodyPr/>
        <a:lstStyle/>
        <a:p>
          <a:pPr rtl="0"/>
          <a:r>
            <a:rPr lang="da-DK">
              <a:latin typeface="Calibri Light" panose="020F0302020204030204"/>
            </a:rPr>
            <a:t>Lærerne indtaster </a:t>
          </a:r>
        </a:p>
      </dgm:t>
    </dgm:pt>
    <dgm:pt modelId="{4F07C95F-023B-4311-978D-EEDB5A9E8F58}" type="parTrans" cxnId="{7B8ECFE0-EF70-4491-83C4-6D1C3DE1FFEF}">
      <dgm:prSet/>
      <dgm:spPr/>
      <dgm:t>
        <a:bodyPr/>
        <a:lstStyle/>
        <a:p>
          <a:endParaRPr lang="da-DK"/>
        </a:p>
      </dgm:t>
    </dgm:pt>
    <dgm:pt modelId="{D2FCCAC6-2399-4215-BB98-17BB70BC50DE}" type="sibTrans" cxnId="{7B8ECFE0-EF70-4491-83C4-6D1C3DE1FFEF}">
      <dgm:prSet/>
      <dgm:spPr/>
      <dgm:t>
        <a:bodyPr/>
        <a:lstStyle/>
        <a:p>
          <a:endParaRPr lang="da-DK"/>
        </a:p>
      </dgm:t>
    </dgm:pt>
    <dgm:pt modelId="{48F7D7B1-38B8-48E7-B65D-BF377AB27186}">
      <dgm:prSet phldr="0"/>
      <dgm:spPr/>
      <dgm:t>
        <a:bodyPr/>
        <a:lstStyle/>
        <a:p>
          <a:pPr rtl="0"/>
          <a:r>
            <a:rPr lang="da-DK">
              <a:latin typeface="Calibri Light" panose="020F0302020204030204"/>
            </a:rPr>
            <a:t>Opret ny bruger (lærer)</a:t>
          </a:r>
        </a:p>
      </dgm:t>
    </dgm:pt>
    <dgm:pt modelId="{0370CAE0-C32F-43C1-AE24-9E89ADF6BA90}" type="parTrans" cxnId="{99BE065E-72E5-4DD6-95F0-C1D7C493C0FD}">
      <dgm:prSet/>
      <dgm:spPr/>
      <dgm:t>
        <a:bodyPr/>
        <a:lstStyle/>
        <a:p>
          <a:endParaRPr lang="da-DK"/>
        </a:p>
      </dgm:t>
    </dgm:pt>
    <dgm:pt modelId="{F2E0CF91-6788-47AE-B0CC-11CCDBA46ED0}" type="sibTrans" cxnId="{99BE065E-72E5-4DD6-95F0-C1D7C493C0FD}">
      <dgm:prSet/>
      <dgm:spPr/>
      <dgm:t>
        <a:bodyPr/>
        <a:lstStyle/>
        <a:p>
          <a:endParaRPr lang="da-DK"/>
        </a:p>
      </dgm:t>
    </dgm:pt>
    <dgm:pt modelId="{71DF54B5-D96E-4384-89BB-1310C1F0F7FB}">
      <dgm:prSet phldr="0"/>
      <dgm:spPr/>
      <dgm:t>
        <a:bodyPr/>
        <a:lstStyle/>
        <a:p>
          <a:pPr rtl="0"/>
          <a:r>
            <a:rPr lang="da-DK">
              <a:latin typeface="Calibri Light" panose="020F0302020204030204"/>
            </a:rPr>
            <a:t>Opret "termin"</a:t>
          </a:r>
        </a:p>
      </dgm:t>
    </dgm:pt>
    <dgm:pt modelId="{B8790D6B-12A5-43D3-A908-BD18DE35F5B8}" type="parTrans" cxnId="{D249AD24-1B4E-460D-9928-8003484FAF09}">
      <dgm:prSet/>
      <dgm:spPr/>
      <dgm:t>
        <a:bodyPr/>
        <a:lstStyle/>
        <a:p>
          <a:endParaRPr lang="da-DK"/>
        </a:p>
      </dgm:t>
    </dgm:pt>
    <dgm:pt modelId="{5965766F-821B-43B2-BE4D-80F9F049847F}" type="sibTrans" cxnId="{D249AD24-1B4E-460D-9928-8003484FAF09}">
      <dgm:prSet/>
      <dgm:spPr/>
      <dgm:t>
        <a:bodyPr/>
        <a:lstStyle/>
        <a:p>
          <a:endParaRPr lang="da-DK"/>
        </a:p>
      </dgm:t>
    </dgm:pt>
    <dgm:pt modelId="{5160F0CA-6B64-4FB0-9501-543447156066}">
      <dgm:prSet phldr="0"/>
      <dgm:spPr/>
      <dgm:t>
        <a:bodyPr/>
        <a:lstStyle/>
        <a:p>
          <a:pPr rtl="0"/>
          <a:r>
            <a:rPr lang="da-DK">
              <a:latin typeface="Calibri Light" panose="020F0302020204030204"/>
            </a:rPr>
            <a:t>Hent </a:t>
          </a:r>
          <a:r>
            <a:rPr lang="da-DK" err="1">
              <a:latin typeface="Calibri Light" panose="020F0302020204030204"/>
            </a:rPr>
            <a:t>karakterne</a:t>
          </a:r>
          <a:r>
            <a:rPr lang="da-DK">
              <a:latin typeface="Calibri Light" panose="020F0302020204030204"/>
            </a:rPr>
            <a:t> </a:t>
          </a:r>
        </a:p>
      </dgm:t>
    </dgm:pt>
    <dgm:pt modelId="{546C77C1-6A22-4B6C-B0CA-59DBFE9D5484}" type="parTrans" cxnId="{C58DC4B8-5F08-41BE-BB98-E773A846EA50}">
      <dgm:prSet/>
      <dgm:spPr/>
      <dgm:t>
        <a:bodyPr/>
        <a:lstStyle/>
        <a:p>
          <a:endParaRPr lang="da-DK"/>
        </a:p>
      </dgm:t>
    </dgm:pt>
    <dgm:pt modelId="{634A29A4-51ED-451D-A71C-19F33EC49FCD}" type="sibTrans" cxnId="{C58DC4B8-5F08-41BE-BB98-E773A846EA50}">
      <dgm:prSet/>
      <dgm:spPr/>
      <dgm:t>
        <a:bodyPr/>
        <a:lstStyle/>
        <a:p>
          <a:endParaRPr lang="da-DK"/>
        </a:p>
      </dgm:t>
    </dgm:pt>
    <dgm:pt modelId="{AC0D6522-CCA6-47E4-95AF-3C0E681BD303}" type="pres">
      <dgm:prSet presAssocID="{DAA51CB4-31B4-405A-97D9-B09AEDFE6E43}" presName="arrowDiagram" presStyleCnt="0">
        <dgm:presLayoutVars>
          <dgm:chMax val="5"/>
          <dgm:dir/>
          <dgm:resizeHandles val="exact"/>
        </dgm:presLayoutVars>
      </dgm:prSet>
      <dgm:spPr/>
    </dgm:pt>
    <dgm:pt modelId="{886980FA-6B1B-47A6-8210-84DDEA791B00}" type="pres">
      <dgm:prSet presAssocID="{DAA51CB4-31B4-405A-97D9-B09AEDFE6E43}" presName="arrow" presStyleLbl="bgShp" presStyleIdx="0" presStyleCnt="1"/>
      <dgm:spPr/>
    </dgm:pt>
    <dgm:pt modelId="{412F5104-97AD-49FA-8F82-A14E2B2FFB7D}" type="pres">
      <dgm:prSet presAssocID="{DAA51CB4-31B4-405A-97D9-B09AEDFE6E43}" presName="arrowDiagram5" presStyleCnt="0"/>
      <dgm:spPr/>
    </dgm:pt>
    <dgm:pt modelId="{FA869BE0-43B0-40DE-92DC-FADDB2BC795A}" type="pres">
      <dgm:prSet presAssocID="{3239DA3D-1338-4EA0-AC85-F8100A490955}" presName="bullet5a" presStyleLbl="node1" presStyleIdx="0" presStyleCnt="5"/>
      <dgm:spPr/>
    </dgm:pt>
    <dgm:pt modelId="{9DF9A4B2-B3C3-4F5F-AA64-72A485059CFE}" type="pres">
      <dgm:prSet presAssocID="{3239DA3D-1338-4EA0-AC85-F8100A490955}" presName="textBox5a" presStyleLbl="revTx" presStyleIdx="0" presStyleCnt="5">
        <dgm:presLayoutVars>
          <dgm:bulletEnabled val="1"/>
        </dgm:presLayoutVars>
      </dgm:prSet>
      <dgm:spPr/>
    </dgm:pt>
    <dgm:pt modelId="{BCF65426-8C37-4939-9DFF-9E3CB3ACFE61}" type="pres">
      <dgm:prSet presAssocID="{48F7D7B1-38B8-48E7-B65D-BF377AB27186}" presName="bullet5b" presStyleLbl="node1" presStyleIdx="1" presStyleCnt="5"/>
      <dgm:spPr/>
    </dgm:pt>
    <dgm:pt modelId="{CCAF3E70-9B8D-4EDD-8B24-30D577EC75BC}" type="pres">
      <dgm:prSet presAssocID="{48F7D7B1-38B8-48E7-B65D-BF377AB27186}" presName="textBox5b" presStyleLbl="revTx" presStyleIdx="1" presStyleCnt="5">
        <dgm:presLayoutVars>
          <dgm:bulletEnabled val="1"/>
        </dgm:presLayoutVars>
      </dgm:prSet>
      <dgm:spPr/>
    </dgm:pt>
    <dgm:pt modelId="{5ED8468E-C4EE-4D48-BD5C-536868CC71E4}" type="pres">
      <dgm:prSet presAssocID="{71DF54B5-D96E-4384-89BB-1310C1F0F7FB}" presName="bullet5c" presStyleLbl="node1" presStyleIdx="2" presStyleCnt="5"/>
      <dgm:spPr/>
    </dgm:pt>
    <dgm:pt modelId="{6B1AC898-6CDD-42EB-84C9-2A3AA0B77F80}" type="pres">
      <dgm:prSet presAssocID="{71DF54B5-D96E-4384-89BB-1310C1F0F7FB}" presName="textBox5c" presStyleLbl="revTx" presStyleIdx="2" presStyleCnt="5">
        <dgm:presLayoutVars>
          <dgm:bulletEnabled val="1"/>
        </dgm:presLayoutVars>
      </dgm:prSet>
      <dgm:spPr/>
    </dgm:pt>
    <dgm:pt modelId="{9810F3FA-77BA-4C34-A23A-16DB3DDDE513}" type="pres">
      <dgm:prSet presAssocID="{6B56A439-EDEF-4119-82FB-F20EE8E37646}" presName="bullet5d" presStyleLbl="node1" presStyleIdx="3" presStyleCnt="5"/>
      <dgm:spPr/>
    </dgm:pt>
    <dgm:pt modelId="{AFC33424-9850-47EB-9C6A-3C451EF89FB2}" type="pres">
      <dgm:prSet presAssocID="{6B56A439-EDEF-4119-82FB-F20EE8E37646}" presName="textBox5d" presStyleLbl="revTx" presStyleIdx="3" presStyleCnt="5">
        <dgm:presLayoutVars>
          <dgm:bulletEnabled val="1"/>
        </dgm:presLayoutVars>
      </dgm:prSet>
      <dgm:spPr/>
    </dgm:pt>
    <dgm:pt modelId="{108405EA-1991-404D-A3F5-4A4EFD8B88E3}" type="pres">
      <dgm:prSet presAssocID="{5160F0CA-6B64-4FB0-9501-543447156066}" presName="bullet5e" presStyleLbl="node1" presStyleIdx="4" presStyleCnt="5"/>
      <dgm:spPr/>
    </dgm:pt>
    <dgm:pt modelId="{11AD1C00-AF25-43CB-8507-CDC9A20C4E38}" type="pres">
      <dgm:prSet presAssocID="{5160F0CA-6B64-4FB0-9501-543447156066}" presName="textBox5e" presStyleLbl="revTx" presStyleIdx="4" presStyleCnt="5">
        <dgm:presLayoutVars>
          <dgm:bulletEnabled val="1"/>
        </dgm:presLayoutVars>
      </dgm:prSet>
      <dgm:spPr/>
    </dgm:pt>
  </dgm:ptLst>
  <dgm:cxnLst>
    <dgm:cxn modelId="{1D0BBF05-7AC0-48FC-8758-1FCA2092EEC1}" type="presOf" srcId="{48F7D7B1-38B8-48E7-B65D-BF377AB27186}" destId="{CCAF3E70-9B8D-4EDD-8B24-30D577EC75BC}" srcOrd="0" destOrd="0" presId="urn:microsoft.com/office/officeart/2005/8/layout/arrow2"/>
    <dgm:cxn modelId="{D249AD24-1B4E-460D-9928-8003484FAF09}" srcId="{DAA51CB4-31B4-405A-97D9-B09AEDFE6E43}" destId="{71DF54B5-D96E-4384-89BB-1310C1F0F7FB}" srcOrd="2" destOrd="0" parTransId="{B8790D6B-12A5-43D3-A908-BD18DE35F5B8}" sibTransId="{5965766F-821B-43B2-BE4D-80F9F049847F}"/>
    <dgm:cxn modelId="{65B3A93B-29B7-4624-8186-A940FF122E47}" type="presOf" srcId="{3239DA3D-1338-4EA0-AC85-F8100A490955}" destId="{9DF9A4B2-B3C3-4F5F-AA64-72A485059CFE}" srcOrd="0" destOrd="0" presId="urn:microsoft.com/office/officeart/2005/8/layout/arrow2"/>
    <dgm:cxn modelId="{99BE065E-72E5-4DD6-95F0-C1D7C493C0FD}" srcId="{DAA51CB4-31B4-405A-97D9-B09AEDFE6E43}" destId="{48F7D7B1-38B8-48E7-B65D-BF377AB27186}" srcOrd="1" destOrd="0" parTransId="{0370CAE0-C32F-43C1-AE24-9E89ADF6BA90}" sibTransId="{F2E0CF91-6788-47AE-B0CC-11CCDBA46ED0}"/>
    <dgm:cxn modelId="{5F25DA69-B85D-4A9C-A0A1-68F84A88CBB7}" srcId="{DAA51CB4-31B4-405A-97D9-B09AEDFE6E43}" destId="{3239DA3D-1338-4EA0-AC85-F8100A490955}" srcOrd="0" destOrd="0" parTransId="{42419AA8-12D8-441C-8F2A-DE2A6B769FED}" sibTransId="{B4C139D0-D33C-4466-9154-0A05B48F2FCC}"/>
    <dgm:cxn modelId="{D9658AAE-634D-432F-A89E-0D49912FEF9E}" type="presOf" srcId="{71DF54B5-D96E-4384-89BB-1310C1F0F7FB}" destId="{6B1AC898-6CDD-42EB-84C9-2A3AA0B77F80}" srcOrd="0" destOrd="0" presId="urn:microsoft.com/office/officeart/2005/8/layout/arrow2"/>
    <dgm:cxn modelId="{C58DC4B8-5F08-41BE-BB98-E773A846EA50}" srcId="{DAA51CB4-31B4-405A-97D9-B09AEDFE6E43}" destId="{5160F0CA-6B64-4FB0-9501-543447156066}" srcOrd="4" destOrd="0" parTransId="{546C77C1-6A22-4B6C-B0CA-59DBFE9D5484}" sibTransId="{634A29A4-51ED-451D-A71C-19F33EC49FCD}"/>
    <dgm:cxn modelId="{436944BD-DBFB-4B23-9BD4-B46A121232CD}" type="presOf" srcId="{DAA51CB4-31B4-405A-97D9-B09AEDFE6E43}" destId="{AC0D6522-CCA6-47E4-95AF-3C0E681BD303}" srcOrd="0" destOrd="0" presId="urn:microsoft.com/office/officeart/2005/8/layout/arrow2"/>
    <dgm:cxn modelId="{94EABCD3-98F8-4FFB-8AE7-D18D88ECEFE2}" type="presOf" srcId="{6B56A439-EDEF-4119-82FB-F20EE8E37646}" destId="{AFC33424-9850-47EB-9C6A-3C451EF89FB2}" srcOrd="0" destOrd="0" presId="urn:microsoft.com/office/officeart/2005/8/layout/arrow2"/>
    <dgm:cxn modelId="{4B8280D5-6B20-42A7-9ED1-85E6218D0558}" type="presOf" srcId="{5160F0CA-6B64-4FB0-9501-543447156066}" destId="{11AD1C00-AF25-43CB-8507-CDC9A20C4E38}" srcOrd="0" destOrd="0" presId="urn:microsoft.com/office/officeart/2005/8/layout/arrow2"/>
    <dgm:cxn modelId="{7B8ECFE0-EF70-4491-83C4-6D1C3DE1FFEF}" srcId="{DAA51CB4-31B4-405A-97D9-B09AEDFE6E43}" destId="{6B56A439-EDEF-4119-82FB-F20EE8E37646}" srcOrd="3" destOrd="0" parTransId="{4F07C95F-023B-4311-978D-EEDB5A9E8F58}" sibTransId="{D2FCCAC6-2399-4215-BB98-17BB70BC50DE}"/>
    <dgm:cxn modelId="{34B15F17-495C-4DB5-8A87-32AF3389D414}" type="presParOf" srcId="{AC0D6522-CCA6-47E4-95AF-3C0E681BD303}" destId="{886980FA-6B1B-47A6-8210-84DDEA791B00}" srcOrd="0" destOrd="0" presId="urn:microsoft.com/office/officeart/2005/8/layout/arrow2"/>
    <dgm:cxn modelId="{3C2738EA-4C36-48DA-939F-6D6C800341D0}" type="presParOf" srcId="{AC0D6522-CCA6-47E4-95AF-3C0E681BD303}" destId="{412F5104-97AD-49FA-8F82-A14E2B2FFB7D}" srcOrd="1" destOrd="0" presId="urn:microsoft.com/office/officeart/2005/8/layout/arrow2"/>
    <dgm:cxn modelId="{51B087D1-11CC-4760-8399-98A8A7A49514}" type="presParOf" srcId="{412F5104-97AD-49FA-8F82-A14E2B2FFB7D}" destId="{FA869BE0-43B0-40DE-92DC-FADDB2BC795A}" srcOrd="0" destOrd="0" presId="urn:microsoft.com/office/officeart/2005/8/layout/arrow2"/>
    <dgm:cxn modelId="{FD534116-39AD-47B8-98AB-B7D483A83EDD}" type="presParOf" srcId="{412F5104-97AD-49FA-8F82-A14E2B2FFB7D}" destId="{9DF9A4B2-B3C3-4F5F-AA64-72A485059CFE}" srcOrd="1" destOrd="0" presId="urn:microsoft.com/office/officeart/2005/8/layout/arrow2"/>
    <dgm:cxn modelId="{2C3F7B68-43C5-439C-8826-4C13EEE8A5B7}" type="presParOf" srcId="{412F5104-97AD-49FA-8F82-A14E2B2FFB7D}" destId="{BCF65426-8C37-4939-9DFF-9E3CB3ACFE61}" srcOrd="2" destOrd="0" presId="urn:microsoft.com/office/officeart/2005/8/layout/arrow2"/>
    <dgm:cxn modelId="{6053A05D-D11E-426E-A5D7-8A8F0A4BE785}" type="presParOf" srcId="{412F5104-97AD-49FA-8F82-A14E2B2FFB7D}" destId="{CCAF3E70-9B8D-4EDD-8B24-30D577EC75BC}" srcOrd="3" destOrd="0" presId="urn:microsoft.com/office/officeart/2005/8/layout/arrow2"/>
    <dgm:cxn modelId="{A07DBEE7-A9B9-4945-A39F-577E676F053D}" type="presParOf" srcId="{412F5104-97AD-49FA-8F82-A14E2B2FFB7D}" destId="{5ED8468E-C4EE-4D48-BD5C-536868CC71E4}" srcOrd="4" destOrd="0" presId="urn:microsoft.com/office/officeart/2005/8/layout/arrow2"/>
    <dgm:cxn modelId="{22918614-2E2C-440B-AE0F-F43312736840}" type="presParOf" srcId="{412F5104-97AD-49FA-8F82-A14E2B2FFB7D}" destId="{6B1AC898-6CDD-42EB-84C9-2A3AA0B77F80}" srcOrd="5" destOrd="0" presId="urn:microsoft.com/office/officeart/2005/8/layout/arrow2"/>
    <dgm:cxn modelId="{329C81DC-6C23-4B03-AF5A-F2DBE110DEB4}" type="presParOf" srcId="{412F5104-97AD-49FA-8F82-A14E2B2FFB7D}" destId="{9810F3FA-77BA-4C34-A23A-16DB3DDDE513}" srcOrd="6" destOrd="0" presId="urn:microsoft.com/office/officeart/2005/8/layout/arrow2"/>
    <dgm:cxn modelId="{78868593-AE9A-42BD-AEC5-AEB783067AA0}" type="presParOf" srcId="{412F5104-97AD-49FA-8F82-A14E2B2FFB7D}" destId="{AFC33424-9850-47EB-9C6A-3C451EF89FB2}" srcOrd="7" destOrd="0" presId="urn:microsoft.com/office/officeart/2005/8/layout/arrow2"/>
    <dgm:cxn modelId="{F694D058-9309-4E90-A292-92507D5D08B6}" type="presParOf" srcId="{412F5104-97AD-49FA-8F82-A14E2B2FFB7D}" destId="{108405EA-1991-404D-A3F5-4A4EFD8B88E3}" srcOrd="8" destOrd="0" presId="urn:microsoft.com/office/officeart/2005/8/layout/arrow2"/>
    <dgm:cxn modelId="{98723E1F-DBD1-4E9A-953B-9003C6EB27D0}" type="presParOf" srcId="{412F5104-97AD-49FA-8F82-A14E2B2FFB7D}" destId="{11AD1C00-AF25-43CB-8507-CDC9A20C4E38}"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980FA-6B1B-47A6-8210-84DDEA791B00}">
      <dsp:nvSpPr>
        <dsp:cNvPr id="0" name=""/>
        <dsp:cNvSpPr/>
      </dsp:nvSpPr>
      <dsp:spPr>
        <a:xfrm>
          <a:off x="1934509" y="0"/>
          <a:ext cx="6933451" cy="433340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869BE0-43B0-40DE-92DC-FADDB2BC795A}">
      <dsp:nvSpPr>
        <dsp:cNvPr id="0" name=""/>
        <dsp:cNvSpPr/>
      </dsp:nvSpPr>
      <dsp:spPr>
        <a:xfrm>
          <a:off x="2617454" y="3222321"/>
          <a:ext cx="159469" cy="15946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F9A4B2-B3C3-4F5F-AA64-72A485059CFE}">
      <dsp:nvSpPr>
        <dsp:cNvPr id="0" name=""/>
        <dsp:cNvSpPr/>
      </dsp:nvSpPr>
      <dsp:spPr>
        <a:xfrm>
          <a:off x="2697189" y="3302056"/>
          <a:ext cx="908282" cy="1031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500" tIns="0" rIns="0" bIns="0" numCol="1" spcCol="1270" anchor="t" anchorCtr="0">
          <a:noAutofit/>
        </a:bodyPr>
        <a:lstStyle/>
        <a:p>
          <a:pPr marL="0" lvl="0" indent="0" algn="l" defTabSz="844550" rtl="0">
            <a:lnSpc>
              <a:spcPct val="90000"/>
            </a:lnSpc>
            <a:spcBef>
              <a:spcPct val="0"/>
            </a:spcBef>
            <a:spcAft>
              <a:spcPct val="35000"/>
            </a:spcAft>
            <a:buNone/>
          </a:pPr>
          <a:r>
            <a:rPr lang="da-DK" sz="1900" kern="1200">
              <a:latin typeface="Calibri Light" panose="020F0302020204030204"/>
            </a:rPr>
            <a:t>Status </a:t>
          </a:r>
        </a:p>
        <a:p>
          <a:pPr marL="0" lvl="0" indent="0" algn="l" defTabSz="844550" rtl="0">
            <a:lnSpc>
              <a:spcPct val="90000"/>
            </a:lnSpc>
            <a:spcBef>
              <a:spcPct val="0"/>
            </a:spcBef>
            <a:spcAft>
              <a:spcPct val="35000"/>
            </a:spcAft>
            <a:buNone/>
          </a:pPr>
          <a:endParaRPr lang="da-DK" sz="1900" kern="1200"/>
        </a:p>
      </dsp:txBody>
      <dsp:txXfrm>
        <a:off x="2697189" y="3302056"/>
        <a:ext cx="908282" cy="1031350"/>
      </dsp:txXfrm>
    </dsp:sp>
    <dsp:sp modelId="{BCF65426-8C37-4939-9DFF-9E3CB3ACFE61}">
      <dsp:nvSpPr>
        <dsp:cNvPr id="0" name=""/>
        <dsp:cNvSpPr/>
      </dsp:nvSpPr>
      <dsp:spPr>
        <a:xfrm>
          <a:off x="3480669" y="2392907"/>
          <a:ext cx="249604" cy="2496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AF3E70-9B8D-4EDD-8B24-30D577EC75BC}">
      <dsp:nvSpPr>
        <dsp:cNvPr id="0" name=""/>
        <dsp:cNvSpPr/>
      </dsp:nvSpPr>
      <dsp:spPr>
        <a:xfrm>
          <a:off x="3605471" y="2517709"/>
          <a:ext cx="1150952" cy="1815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260" tIns="0" rIns="0" bIns="0" numCol="1" spcCol="1270" anchor="t" anchorCtr="0">
          <a:noAutofit/>
        </a:bodyPr>
        <a:lstStyle/>
        <a:p>
          <a:pPr marL="0" lvl="0" indent="0" algn="l" defTabSz="844550" rtl="0">
            <a:lnSpc>
              <a:spcPct val="90000"/>
            </a:lnSpc>
            <a:spcBef>
              <a:spcPct val="0"/>
            </a:spcBef>
            <a:spcAft>
              <a:spcPct val="35000"/>
            </a:spcAft>
            <a:buNone/>
          </a:pPr>
          <a:r>
            <a:rPr lang="da-DK" sz="1900" kern="1200">
              <a:latin typeface="Calibri Light" panose="020F0302020204030204"/>
            </a:rPr>
            <a:t>Opret ny bruger (lærer)</a:t>
          </a:r>
        </a:p>
      </dsp:txBody>
      <dsp:txXfrm>
        <a:off x="3605471" y="2517709"/>
        <a:ext cx="1150952" cy="1815697"/>
      </dsp:txXfrm>
    </dsp:sp>
    <dsp:sp modelId="{5ED8468E-C4EE-4D48-BD5C-536868CC71E4}">
      <dsp:nvSpPr>
        <dsp:cNvPr id="0" name=""/>
        <dsp:cNvSpPr/>
      </dsp:nvSpPr>
      <dsp:spPr>
        <a:xfrm>
          <a:off x="4590021" y="1731629"/>
          <a:ext cx="332805" cy="3328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1AC898-6CDD-42EB-84C9-2A3AA0B77F80}">
      <dsp:nvSpPr>
        <dsp:cNvPr id="0" name=""/>
        <dsp:cNvSpPr/>
      </dsp:nvSpPr>
      <dsp:spPr>
        <a:xfrm>
          <a:off x="4756424" y="1898032"/>
          <a:ext cx="1338156" cy="24353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347" tIns="0" rIns="0" bIns="0" numCol="1" spcCol="1270" anchor="t" anchorCtr="0">
          <a:noAutofit/>
        </a:bodyPr>
        <a:lstStyle/>
        <a:p>
          <a:pPr marL="0" lvl="0" indent="0" algn="l" defTabSz="844550" rtl="0">
            <a:lnSpc>
              <a:spcPct val="90000"/>
            </a:lnSpc>
            <a:spcBef>
              <a:spcPct val="0"/>
            </a:spcBef>
            <a:spcAft>
              <a:spcPct val="35000"/>
            </a:spcAft>
            <a:buNone/>
          </a:pPr>
          <a:r>
            <a:rPr lang="da-DK" sz="1900" kern="1200">
              <a:latin typeface="Calibri Light" panose="020F0302020204030204"/>
            </a:rPr>
            <a:t>Opret "termin"</a:t>
          </a:r>
        </a:p>
      </dsp:txBody>
      <dsp:txXfrm>
        <a:off x="4756424" y="1898032"/>
        <a:ext cx="1338156" cy="2435374"/>
      </dsp:txXfrm>
    </dsp:sp>
    <dsp:sp modelId="{9810F3FA-77BA-4C34-A23A-16DB3DDDE513}">
      <dsp:nvSpPr>
        <dsp:cNvPr id="0" name=""/>
        <dsp:cNvSpPr/>
      </dsp:nvSpPr>
      <dsp:spPr>
        <a:xfrm>
          <a:off x="5879643" y="1215087"/>
          <a:ext cx="429873" cy="42987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C33424-9850-47EB-9C6A-3C451EF89FB2}">
      <dsp:nvSpPr>
        <dsp:cNvPr id="0" name=""/>
        <dsp:cNvSpPr/>
      </dsp:nvSpPr>
      <dsp:spPr>
        <a:xfrm>
          <a:off x="6094580" y="1430024"/>
          <a:ext cx="1386690" cy="290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781" tIns="0" rIns="0" bIns="0" numCol="1" spcCol="1270" anchor="t" anchorCtr="0">
          <a:noAutofit/>
        </a:bodyPr>
        <a:lstStyle/>
        <a:p>
          <a:pPr marL="0" lvl="0" indent="0" algn="l" defTabSz="844550" rtl="0">
            <a:lnSpc>
              <a:spcPct val="90000"/>
            </a:lnSpc>
            <a:spcBef>
              <a:spcPct val="0"/>
            </a:spcBef>
            <a:spcAft>
              <a:spcPct val="35000"/>
            </a:spcAft>
            <a:buNone/>
          </a:pPr>
          <a:r>
            <a:rPr lang="da-DK" sz="1900" kern="1200">
              <a:latin typeface="Calibri Light" panose="020F0302020204030204"/>
            </a:rPr>
            <a:t>Lærerne indtaster </a:t>
          </a:r>
        </a:p>
      </dsp:txBody>
      <dsp:txXfrm>
        <a:off x="6094580" y="1430024"/>
        <a:ext cx="1386690" cy="2903382"/>
      </dsp:txXfrm>
    </dsp:sp>
    <dsp:sp modelId="{108405EA-1991-404D-A3F5-4A4EFD8B88E3}">
      <dsp:nvSpPr>
        <dsp:cNvPr id="0" name=""/>
        <dsp:cNvSpPr/>
      </dsp:nvSpPr>
      <dsp:spPr>
        <a:xfrm>
          <a:off x="7207399" y="870148"/>
          <a:ext cx="547742" cy="5477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AD1C00-AF25-43CB-8507-CDC9A20C4E38}">
      <dsp:nvSpPr>
        <dsp:cNvPr id="0" name=""/>
        <dsp:cNvSpPr/>
      </dsp:nvSpPr>
      <dsp:spPr>
        <a:xfrm>
          <a:off x="7481270" y="1144019"/>
          <a:ext cx="1386690" cy="3189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237" tIns="0" rIns="0" bIns="0" numCol="1" spcCol="1270" anchor="t" anchorCtr="0">
          <a:noAutofit/>
        </a:bodyPr>
        <a:lstStyle/>
        <a:p>
          <a:pPr marL="0" lvl="0" indent="0" algn="l" defTabSz="844550" rtl="0">
            <a:lnSpc>
              <a:spcPct val="90000"/>
            </a:lnSpc>
            <a:spcBef>
              <a:spcPct val="0"/>
            </a:spcBef>
            <a:spcAft>
              <a:spcPct val="35000"/>
            </a:spcAft>
            <a:buNone/>
          </a:pPr>
          <a:r>
            <a:rPr lang="da-DK" sz="1900" kern="1200">
              <a:latin typeface="Calibri Light" panose="020F0302020204030204"/>
            </a:rPr>
            <a:t>Hent </a:t>
          </a:r>
          <a:r>
            <a:rPr lang="da-DK" sz="1900" kern="1200" err="1">
              <a:latin typeface="Calibri Light" panose="020F0302020204030204"/>
            </a:rPr>
            <a:t>karakterne</a:t>
          </a:r>
          <a:r>
            <a:rPr lang="da-DK" sz="1900" kern="1200">
              <a:latin typeface="Calibri Light" panose="020F0302020204030204"/>
            </a:rPr>
            <a:t> </a:t>
          </a:r>
        </a:p>
      </dsp:txBody>
      <dsp:txXfrm>
        <a:off x="7481270" y="1144019"/>
        <a:ext cx="1386690" cy="318938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06E1C4-D074-43C0-AF51-BA006DFA999B}" type="datetimeFigureOut">
              <a:rPr lang="da-DK" smtClean="0"/>
              <a:t>29-10-2026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E18942-2802-4D3B-B20A-F6C61070AC32}" type="slidenum">
              <a:rPr lang="da-DK" smtClean="0"/>
              <a:t>‹nr.›</a:t>
            </a:fld>
            <a:endParaRPr lang="da-DK"/>
          </a:p>
        </p:txBody>
      </p:sp>
    </p:spTree>
    <p:extLst>
      <p:ext uri="{BB962C8B-B14F-4D97-AF65-F5344CB8AC3E}">
        <p14:creationId xmlns:p14="http://schemas.microsoft.com/office/powerpoint/2010/main" val="3077255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viden.stil.dk/spaces/STILVIDENOFFENTLIG/pages/185469766/Hvorn%C3%A5r+og+hvordan+skal+man+anvende+undtagelseskoder"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mailto:stuk.cf@stukuvm.dk" TargetMode="Externa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hyperlink" Target="https://www.uvm.dk/folkeskolen/folkeskolens-proever/faglig-forberedelse/standpunktskarakterer" TargetMode="External"/><Relationship Id="rId4" Type="http://schemas.openxmlformats.org/officeDocument/2006/relationships/hyperlink" Target="http://uvm.dk/"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karakterdatabasen.dk/"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E18942-2802-4D3B-B20A-F6C61070AC32}" type="slidenum">
              <a:rPr lang="da-DK" smtClean="0"/>
              <a:t>1</a:t>
            </a:fld>
            <a:endParaRPr lang="da-DK"/>
          </a:p>
        </p:txBody>
      </p:sp>
    </p:spTree>
    <p:extLst>
      <p:ext uri="{BB962C8B-B14F-4D97-AF65-F5344CB8AC3E}">
        <p14:creationId xmlns:p14="http://schemas.microsoft.com/office/powerpoint/2010/main" val="2164595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endParaRPr lang="da-DK" dirty="0"/>
          </a:p>
          <a:p>
            <a:endParaRPr lang="da-DK" dirty="0"/>
          </a:p>
          <a:p>
            <a:r>
              <a:rPr lang="da-DK" b="1" dirty="0"/>
              <a:t>Hvem tager hvilke emner:</a:t>
            </a:r>
          </a:p>
          <a:p>
            <a:endParaRPr lang="da-DK" dirty="0"/>
          </a:p>
          <a:p>
            <a:r>
              <a:rPr lang="da-DK" dirty="0"/>
              <a:t>Laurits: Slide 1 - 14</a:t>
            </a:r>
          </a:p>
          <a:p>
            <a:r>
              <a:rPr lang="da-DK" dirty="0"/>
              <a:t>Karina: Slide 15-41</a:t>
            </a:r>
          </a:p>
          <a:p>
            <a:endParaRPr lang="da-DK" dirty="0"/>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2</a:t>
            </a:fld>
            <a:endParaRPr lang="da-DK" noProof="0"/>
          </a:p>
        </p:txBody>
      </p:sp>
    </p:spTree>
    <p:extLst>
      <p:ext uri="{BB962C8B-B14F-4D97-AF65-F5344CB8AC3E}">
        <p14:creationId xmlns:p14="http://schemas.microsoft.com/office/powerpoint/2010/main" val="3711747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cs typeface="Calibri"/>
              </a:rPr>
              <a:t>Tjek skolens data (fra programskal) - skoleleder kommer på eksamensbeviser </a:t>
            </a:r>
          </a:p>
          <a:p>
            <a:endParaRPr lang="da-DK">
              <a:cs typeface="Calibri"/>
            </a:endParaRPr>
          </a:p>
          <a:p>
            <a:r>
              <a:rPr lang="da-DK">
                <a:cs typeface="Calibri"/>
              </a:rPr>
              <a:t>Tjek lærere - vigtigt i forhold til </a:t>
            </a:r>
            <a:r>
              <a:rPr lang="da-DK" err="1">
                <a:cs typeface="Calibri"/>
              </a:rPr>
              <a:t>webkara</a:t>
            </a:r>
            <a:r>
              <a:rPr lang="da-DK">
                <a:cs typeface="Calibri"/>
              </a:rPr>
              <a:t> og før den lægges ud i web.  - vigtigt i forhold til prøvelister </a:t>
            </a:r>
          </a:p>
          <a:p>
            <a:endParaRPr lang="da-DK">
              <a:cs typeface="Calibri"/>
            </a:endParaRP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3</a:t>
            </a:fld>
            <a:endParaRPr lang="da-DK" noProof="0"/>
          </a:p>
        </p:txBody>
      </p:sp>
    </p:spTree>
    <p:extLst>
      <p:ext uri="{BB962C8B-B14F-4D97-AF65-F5344CB8AC3E}">
        <p14:creationId xmlns:p14="http://schemas.microsoft.com/office/powerpoint/2010/main" val="2773408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en-US"/>
              <a:t>Først </a:t>
            </a:r>
            <a:r>
              <a:rPr lang="en-US" err="1"/>
              <a:t>tjekkes</a:t>
            </a:r>
            <a:r>
              <a:rPr lang="en-US"/>
              <a:t> </a:t>
            </a:r>
            <a:r>
              <a:rPr lang="en-US" err="1"/>
              <a:t>opsætningen</a:t>
            </a:r>
            <a:r>
              <a:rPr lang="en-US"/>
              <a:t>, </a:t>
            </a:r>
            <a:r>
              <a:rPr lang="en-US" err="1"/>
              <a:t>hvor</a:t>
            </a:r>
            <a:r>
              <a:rPr lang="en-US"/>
              <a:t> man </a:t>
            </a:r>
            <a:r>
              <a:rPr lang="en-US" err="1"/>
              <a:t>tjekker</a:t>
            </a:r>
            <a:r>
              <a:rPr lang="en-US"/>
              <a:t> at alt </a:t>
            </a:r>
            <a:r>
              <a:rPr lang="en-US" err="1"/>
              <a:t>står</a:t>
            </a:r>
            <a:r>
              <a:rPr lang="en-US"/>
              <a:t> </a:t>
            </a:r>
            <a:r>
              <a:rPr lang="en-US" err="1"/>
              <a:t>korrekt</a:t>
            </a:r>
            <a:r>
              <a:rPr lang="en-US"/>
              <a:t>, </a:t>
            </a:r>
            <a:r>
              <a:rPr lang="en-US" err="1"/>
              <a:t>skolelederens</a:t>
            </a:r>
            <a:r>
              <a:rPr lang="en-US"/>
              <a:t> </a:t>
            </a:r>
            <a:r>
              <a:rPr lang="en-US" err="1"/>
              <a:t>navn</a:t>
            </a:r>
            <a:r>
              <a:rPr lang="en-US"/>
              <a:t> er det der </a:t>
            </a:r>
            <a:r>
              <a:rPr lang="en-US" err="1"/>
              <a:t>kommer</a:t>
            </a:r>
            <a:r>
              <a:rPr lang="en-US"/>
              <a:t> </a:t>
            </a:r>
            <a:r>
              <a:rPr lang="en-US" err="1"/>
              <a:t>på</a:t>
            </a:r>
            <a:r>
              <a:rPr lang="en-US"/>
              <a:t> </a:t>
            </a:r>
            <a:r>
              <a:rPr lang="en-US" err="1"/>
              <a:t>prøvebeviserne</a:t>
            </a:r>
            <a:r>
              <a:rPr lang="en-US"/>
              <a:t>, </a:t>
            </a:r>
            <a:r>
              <a:rPr lang="en-US" err="1"/>
              <a:t>når</a:t>
            </a:r>
            <a:r>
              <a:rPr lang="en-US"/>
              <a:t> de </a:t>
            </a:r>
            <a:r>
              <a:rPr lang="en-US" err="1"/>
              <a:t>bliver</a:t>
            </a:r>
            <a:r>
              <a:rPr lang="en-US"/>
              <a:t> </a:t>
            </a:r>
            <a:r>
              <a:rPr lang="en-US" err="1"/>
              <a:t>udskrevet</a:t>
            </a:r>
            <a:r>
              <a:rPr lang="en-US"/>
              <a:t> </a:t>
            </a:r>
            <a:r>
              <a:rPr lang="en-US" err="1"/>
              <a:t>næste</a:t>
            </a:r>
            <a:r>
              <a:rPr lang="en-US"/>
              <a:t> </a:t>
            </a:r>
            <a:r>
              <a:rPr lang="en-US" err="1"/>
              <a:t>sommer</a:t>
            </a:r>
            <a:r>
              <a:rPr lang="en-US"/>
              <a:t>.</a:t>
            </a:r>
            <a:endParaRPr lang="da-DK"/>
          </a:p>
          <a:p>
            <a:endParaRPr lang="en-US"/>
          </a:p>
          <a:p>
            <a:endParaRPr lang="en-US">
              <a:ea typeface="Calibri"/>
              <a:cs typeface="Calibri"/>
            </a:endParaRP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4</a:t>
            </a:fld>
            <a:endParaRPr lang="da-DK" noProof="0"/>
          </a:p>
        </p:txBody>
      </p:sp>
    </p:spTree>
    <p:extLst>
      <p:ext uri="{BB962C8B-B14F-4D97-AF65-F5344CB8AC3E}">
        <p14:creationId xmlns:p14="http://schemas.microsoft.com/office/powerpoint/2010/main" val="1707495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en-US" err="1"/>
              <a:t>Dernæst</a:t>
            </a:r>
            <a:r>
              <a:rPr lang="en-US"/>
              <a:t> </a:t>
            </a:r>
            <a:r>
              <a:rPr lang="en-US" err="1"/>
              <a:t>tjekker</a:t>
            </a:r>
            <a:r>
              <a:rPr lang="en-US"/>
              <a:t> man at </a:t>
            </a:r>
            <a:r>
              <a:rPr lang="en-US" err="1"/>
              <a:t>fagkoder</a:t>
            </a:r>
            <a:r>
              <a:rPr lang="en-US"/>
              <a:t> er </a:t>
            </a:r>
            <a:r>
              <a:rPr lang="en-US" err="1"/>
              <a:t>korrekte</a:t>
            </a:r>
            <a:r>
              <a:rPr lang="en-US"/>
              <a:t>. For at </a:t>
            </a:r>
            <a:r>
              <a:rPr lang="en-US" err="1"/>
              <a:t>kunne</a:t>
            </a:r>
            <a:r>
              <a:rPr lang="en-US"/>
              <a:t> </a:t>
            </a:r>
            <a:r>
              <a:rPr lang="en-US" err="1"/>
              <a:t>indberette</a:t>
            </a:r>
            <a:r>
              <a:rPr lang="en-US"/>
              <a:t> </a:t>
            </a:r>
            <a:r>
              <a:rPr lang="en-US" err="1"/>
              <a:t>til</a:t>
            </a:r>
            <a:r>
              <a:rPr lang="en-US"/>
              <a:t> </a:t>
            </a:r>
            <a:r>
              <a:rPr lang="en-US" err="1"/>
              <a:t>Karakterdatabasen</a:t>
            </a:r>
            <a:r>
              <a:rPr lang="en-US"/>
              <a:t> </a:t>
            </a:r>
            <a:r>
              <a:rPr lang="en-US" err="1"/>
              <a:t>skal</a:t>
            </a:r>
            <a:r>
              <a:rPr lang="en-US"/>
              <a:t> man </a:t>
            </a:r>
            <a:r>
              <a:rPr lang="en-US" err="1"/>
              <a:t>benytte</a:t>
            </a:r>
            <a:r>
              <a:rPr lang="en-US"/>
              <a:t> de </a:t>
            </a:r>
            <a:r>
              <a:rPr lang="en-US" err="1"/>
              <a:t>fagkoder</a:t>
            </a:r>
            <a:r>
              <a:rPr lang="en-US"/>
              <a:t> der ligger </a:t>
            </a:r>
            <a:r>
              <a:rPr lang="en-US" err="1"/>
              <a:t>i</a:t>
            </a:r>
            <a:r>
              <a:rPr lang="en-US"/>
              <a:t> </a:t>
            </a:r>
            <a:r>
              <a:rPr lang="en-US" err="1"/>
              <a:t>systemet</a:t>
            </a:r>
            <a:r>
              <a:rPr lang="en-US"/>
              <a:t>. Man </a:t>
            </a:r>
            <a:r>
              <a:rPr lang="en-US" err="1"/>
              <a:t>sætter</a:t>
            </a:r>
            <a:r>
              <a:rPr lang="en-US"/>
              <a:t> </a:t>
            </a:r>
            <a:r>
              <a:rPr lang="en-US" err="1"/>
              <a:t>flueben</a:t>
            </a:r>
            <a:r>
              <a:rPr lang="en-US"/>
              <a:t> </a:t>
            </a:r>
            <a:r>
              <a:rPr lang="en-US" err="1"/>
              <a:t>i</a:t>
            </a:r>
            <a:r>
              <a:rPr lang="en-US"/>
              <a:t> ”</a:t>
            </a:r>
            <a:r>
              <a:rPr lang="en-US" err="1"/>
              <a:t>prøve</a:t>
            </a:r>
            <a:r>
              <a:rPr lang="en-US"/>
              <a:t>” </a:t>
            </a:r>
            <a:r>
              <a:rPr lang="en-US" err="1"/>
              <a:t>og</a:t>
            </a:r>
            <a:r>
              <a:rPr lang="en-US"/>
              <a:t> </a:t>
            </a:r>
            <a:r>
              <a:rPr lang="en-US" err="1"/>
              <a:t>klikker</a:t>
            </a:r>
            <a:r>
              <a:rPr lang="en-US"/>
              <a:t> </a:t>
            </a:r>
            <a:r>
              <a:rPr lang="en-US" err="1"/>
              <a:t>på</a:t>
            </a:r>
            <a:r>
              <a:rPr lang="en-US"/>
              <a:t> </a:t>
            </a:r>
            <a:r>
              <a:rPr lang="en-US" err="1"/>
              <a:t>opret</a:t>
            </a:r>
            <a:r>
              <a:rPr lang="en-US"/>
              <a:t> fag </a:t>
            </a:r>
            <a:r>
              <a:rPr lang="en-US" err="1"/>
              <a:t>automatisk</a:t>
            </a:r>
            <a:r>
              <a:rPr lang="en-US"/>
              <a:t>”. </a:t>
            </a:r>
            <a:r>
              <a:rPr lang="en-US" err="1"/>
              <a:t>Hvis</a:t>
            </a:r>
            <a:r>
              <a:rPr lang="en-US"/>
              <a:t> man </a:t>
            </a:r>
            <a:r>
              <a:rPr lang="en-US" err="1"/>
              <a:t>har</a:t>
            </a:r>
            <a:r>
              <a:rPr lang="en-US"/>
              <a:t> </a:t>
            </a:r>
            <a:r>
              <a:rPr lang="en-US" err="1"/>
              <a:t>oprettet</a:t>
            </a:r>
            <a:r>
              <a:rPr lang="en-US"/>
              <a:t> </a:t>
            </a:r>
            <a:r>
              <a:rPr lang="en-US" err="1"/>
              <a:t>egne</a:t>
            </a:r>
            <a:r>
              <a:rPr lang="en-US"/>
              <a:t> fag med </a:t>
            </a:r>
            <a:r>
              <a:rPr lang="en-US" err="1"/>
              <a:t>fagkode</a:t>
            </a:r>
            <a:r>
              <a:rPr lang="en-US"/>
              <a:t> 15-19, </a:t>
            </a:r>
            <a:r>
              <a:rPr lang="en-US" err="1"/>
              <a:t>skal</a:t>
            </a:r>
            <a:r>
              <a:rPr lang="en-US"/>
              <a:t> man </a:t>
            </a:r>
            <a:r>
              <a:rPr lang="en-US" err="1"/>
              <a:t>være</a:t>
            </a:r>
            <a:r>
              <a:rPr lang="en-US"/>
              <a:t> </a:t>
            </a:r>
            <a:r>
              <a:rPr lang="en-US" err="1"/>
              <a:t>opmærksom</a:t>
            </a:r>
            <a:r>
              <a:rPr lang="en-US"/>
              <a:t> </a:t>
            </a:r>
            <a:r>
              <a:rPr lang="en-US" err="1"/>
              <a:t>på</a:t>
            </a:r>
            <a:r>
              <a:rPr lang="en-US"/>
              <a:t> at </a:t>
            </a:r>
            <a:r>
              <a:rPr lang="en-US" err="1"/>
              <a:t>navnene</a:t>
            </a:r>
            <a:r>
              <a:rPr lang="en-US"/>
              <a:t> </a:t>
            </a:r>
            <a:r>
              <a:rPr lang="en-US" err="1"/>
              <a:t>på</a:t>
            </a:r>
            <a:r>
              <a:rPr lang="en-US"/>
              <a:t> </a:t>
            </a:r>
            <a:r>
              <a:rPr lang="en-US" err="1"/>
              <a:t>disse</a:t>
            </a:r>
            <a:r>
              <a:rPr lang="en-US"/>
              <a:t> </a:t>
            </a:r>
            <a:r>
              <a:rPr lang="en-US" err="1"/>
              <a:t>vil</a:t>
            </a:r>
            <a:r>
              <a:rPr lang="en-US"/>
              <a:t> </a:t>
            </a:r>
            <a:r>
              <a:rPr lang="en-US" err="1"/>
              <a:t>blive</a:t>
            </a:r>
            <a:r>
              <a:rPr lang="en-US"/>
              <a:t> </a:t>
            </a:r>
            <a:r>
              <a:rPr lang="en-US" err="1"/>
              <a:t>nulstillet</a:t>
            </a:r>
            <a:r>
              <a:rPr lang="en-US"/>
              <a:t> </a:t>
            </a:r>
            <a:r>
              <a:rPr lang="en-US" err="1"/>
              <a:t>når</a:t>
            </a:r>
            <a:r>
              <a:rPr lang="en-US"/>
              <a:t> man </a:t>
            </a:r>
            <a:r>
              <a:rPr lang="en-US" err="1"/>
              <a:t>klikker</a:t>
            </a:r>
            <a:r>
              <a:rPr lang="en-US"/>
              <a:t> </a:t>
            </a:r>
            <a:r>
              <a:rPr lang="en-US" err="1"/>
              <a:t>på</a:t>
            </a:r>
            <a:r>
              <a:rPr lang="en-US"/>
              <a:t> </a:t>
            </a:r>
            <a:r>
              <a:rPr lang="en-US" err="1"/>
              <a:t>opret</a:t>
            </a:r>
            <a:r>
              <a:rPr lang="en-US"/>
              <a:t> fag </a:t>
            </a:r>
            <a:r>
              <a:rPr lang="en-US" err="1"/>
              <a:t>automatisk</a:t>
            </a:r>
            <a:r>
              <a:rPr lang="en-US"/>
              <a:t>. Man </a:t>
            </a:r>
            <a:r>
              <a:rPr lang="en-US" err="1"/>
              <a:t>skal</a:t>
            </a:r>
            <a:r>
              <a:rPr lang="en-US"/>
              <a:t> </a:t>
            </a:r>
            <a:r>
              <a:rPr lang="en-US" err="1"/>
              <a:t>så</a:t>
            </a:r>
            <a:r>
              <a:rPr lang="en-US"/>
              <a:t> </a:t>
            </a:r>
            <a:r>
              <a:rPr lang="en-US" err="1"/>
              <a:t>efterfølgende</a:t>
            </a:r>
            <a:r>
              <a:rPr lang="en-US"/>
              <a:t> </a:t>
            </a:r>
            <a:r>
              <a:rPr lang="en-US" err="1"/>
              <a:t>oprette</a:t>
            </a:r>
            <a:r>
              <a:rPr lang="en-US"/>
              <a:t> </a:t>
            </a:r>
            <a:r>
              <a:rPr lang="en-US" err="1"/>
              <a:t>disse</a:t>
            </a:r>
            <a:r>
              <a:rPr lang="en-US"/>
              <a:t> </a:t>
            </a:r>
            <a:r>
              <a:rPr lang="en-US" err="1"/>
              <a:t>igen</a:t>
            </a:r>
            <a:r>
              <a:rPr lang="en-US"/>
              <a:t>.</a:t>
            </a:r>
          </a:p>
          <a:p>
            <a:endParaRPr lang="en-US"/>
          </a:p>
          <a:p>
            <a:r>
              <a:rPr lang="en-US" err="1"/>
              <a:t>Fagkoderne</a:t>
            </a:r>
            <a:r>
              <a:rPr lang="en-US"/>
              <a:t> 1 – 49 </a:t>
            </a:r>
            <a:r>
              <a:rPr lang="en-US" err="1"/>
              <a:t>bruger</a:t>
            </a:r>
            <a:r>
              <a:rPr lang="en-US"/>
              <a:t> KOMiT </a:t>
            </a:r>
            <a:r>
              <a:rPr lang="en-US" err="1"/>
              <a:t>til</a:t>
            </a:r>
            <a:r>
              <a:rPr lang="en-US"/>
              <a:t> at </a:t>
            </a:r>
            <a:r>
              <a:rPr lang="en-US" err="1"/>
              <a:t>håndtere</a:t>
            </a:r>
            <a:r>
              <a:rPr lang="en-US"/>
              <a:t> </a:t>
            </a:r>
            <a:r>
              <a:rPr lang="en-US" err="1"/>
              <a:t>prøvefag</a:t>
            </a:r>
            <a:r>
              <a:rPr lang="en-US"/>
              <a:t> </a:t>
            </a:r>
            <a:r>
              <a:rPr lang="en-US" err="1"/>
              <a:t>iht</a:t>
            </a:r>
            <a:r>
              <a:rPr lang="en-US"/>
              <a:t>. </a:t>
            </a:r>
            <a:r>
              <a:rPr lang="en-US" err="1"/>
              <a:t>Prøvebekendtgørelsen</a:t>
            </a:r>
            <a:r>
              <a:rPr lang="en-US"/>
              <a:t>. </a:t>
            </a:r>
            <a:r>
              <a:rPr lang="en-US" err="1"/>
              <a:t>Egne</a:t>
            </a:r>
            <a:r>
              <a:rPr lang="en-US"/>
              <a:t> fag </a:t>
            </a:r>
            <a:r>
              <a:rPr lang="en-US" err="1"/>
              <a:t>kan</a:t>
            </a:r>
            <a:r>
              <a:rPr lang="en-US"/>
              <a:t> </a:t>
            </a:r>
            <a:r>
              <a:rPr lang="en-US" err="1"/>
              <a:t>oprettes</a:t>
            </a:r>
            <a:r>
              <a:rPr lang="en-US"/>
              <a:t> </a:t>
            </a:r>
            <a:r>
              <a:rPr lang="en-US" err="1"/>
              <a:t>fra</a:t>
            </a:r>
            <a:r>
              <a:rPr lang="en-US"/>
              <a:t> 50 - …..</a:t>
            </a:r>
            <a:endParaRPr lang="da-DK"/>
          </a:p>
          <a:p>
            <a:endParaRPr lang="en-US">
              <a:ea typeface="Calibri"/>
              <a:cs typeface="Calibri"/>
            </a:endParaRP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5</a:t>
            </a:fld>
            <a:endParaRPr lang="da-DK" noProof="0"/>
          </a:p>
        </p:txBody>
      </p:sp>
    </p:spTree>
    <p:extLst>
      <p:ext uri="{BB962C8B-B14F-4D97-AF65-F5344CB8AC3E}">
        <p14:creationId xmlns:p14="http://schemas.microsoft.com/office/powerpoint/2010/main" val="3224857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en-US" err="1"/>
              <a:t>Tjek</a:t>
            </a:r>
            <a:r>
              <a:rPr lang="en-US"/>
              <a:t> </a:t>
            </a:r>
            <a:r>
              <a:rPr lang="en-US" err="1"/>
              <a:t>lærere</a:t>
            </a:r>
            <a:r>
              <a:rPr lang="en-US"/>
              <a:t> – </a:t>
            </a:r>
            <a:r>
              <a:rPr lang="en-US" err="1"/>
              <a:t>tjek</a:t>
            </a:r>
            <a:r>
              <a:rPr lang="en-US"/>
              <a:t> at alle </a:t>
            </a:r>
            <a:r>
              <a:rPr lang="en-US" err="1"/>
              <a:t>lærere</a:t>
            </a:r>
            <a:r>
              <a:rPr lang="en-US"/>
              <a:t> er </a:t>
            </a:r>
            <a:r>
              <a:rPr lang="en-US" err="1"/>
              <a:t>oprettede</a:t>
            </a:r>
            <a:r>
              <a:rPr lang="en-US"/>
              <a:t>, </a:t>
            </a:r>
            <a:r>
              <a:rPr lang="en-US" err="1"/>
              <a:t>så</a:t>
            </a:r>
            <a:r>
              <a:rPr lang="en-US"/>
              <a:t> de </a:t>
            </a:r>
            <a:r>
              <a:rPr lang="en-US" err="1"/>
              <a:t>kan</a:t>
            </a:r>
            <a:r>
              <a:rPr lang="en-US"/>
              <a:t> </a:t>
            </a:r>
            <a:r>
              <a:rPr lang="en-US" err="1"/>
              <a:t>tilknyttes</a:t>
            </a:r>
            <a:r>
              <a:rPr lang="en-US"/>
              <a:t> hold</a:t>
            </a:r>
            <a:endParaRPr lang="da-DK"/>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6</a:t>
            </a:fld>
            <a:endParaRPr lang="da-DK" noProof="0"/>
          </a:p>
        </p:txBody>
      </p:sp>
    </p:spTree>
    <p:extLst>
      <p:ext uri="{BB962C8B-B14F-4D97-AF65-F5344CB8AC3E}">
        <p14:creationId xmlns:p14="http://schemas.microsoft.com/office/powerpoint/2010/main" val="4000018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4B01E-763E-3C3A-1EF4-16576362AA2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6646E48-EC7F-80BC-E138-94C679260497}"/>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081DCEFE-2C21-8819-C4AB-461426B0F652}"/>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49C49DA-3943-5DB5-142B-01BE1D9CDD49}"/>
              </a:ext>
            </a:extLst>
          </p:cNvPr>
          <p:cNvSpPr>
            <a:spLocks noGrp="1"/>
          </p:cNvSpPr>
          <p:nvPr>
            <p:ph type="sldNum" sz="quarter" idx="5"/>
          </p:nvPr>
        </p:nvSpPr>
        <p:spPr/>
        <p:txBody>
          <a:bodyPr/>
          <a:lstStyle/>
          <a:p>
            <a:pPr rtl="0"/>
            <a:fld id="{284ECAD9-32EE-4091-BDA5-6BD15ACC5E58}" type="slidenum">
              <a:rPr lang="da-DK" noProof="0" smtClean="0"/>
              <a:t>7</a:t>
            </a:fld>
            <a:endParaRPr lang="da-DK" noProof="0"/>
          </a:p>
        </p:txBody>
      </p:sp>
    </p:spTree>
    <p:extLst>
      <p:ext uri="{BB962C8B-B14F-4D97-AF65-F5344CB8AC3E}">
        <p14:creationId xmlns:p14="http://schemas.microsoft.com/office/powerpoint/2010/main" val="455528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en-US" err="1">
                <a:cs typeface="Calibri"/>
              </a:rPr>
              <a:t>Opret</a:t>
            </a:r>
            <a:r>
              <a:rPr lang="en-US">
                <a:cs typeface="Calibri"/>
              </a:rPr>
              <a:t> – tom </a:t>
            </a:r>
            <a:r>
              <a:rPr lang="en-US" err="1">
                <a:cs typeface="Calibri"/>
              </a:rPr>
              <a:t>boks</a:t>
            </a:r>
            <a:r>
              <a:rPr lang="en-US">
                <a:cs typeface="Calibri"/>
              </a:rPr>
              <a:t> </a:t>
            </a:r>
            <a:r>
              <a:rPr lang="en-US" err="1">
                <a:cs typeface="Calibri"/>
              </a:rPr>
              <a:t>som</a:t>
            </a:r>
            <a:r>
              <a:rPr lang="en-US">
                <a:cs typeface="Calibri"/>
              </a:rPr>
              <a:t> </a:t>
            </a:r>
            <a:r>
              <a:rPr lang="en-US" err="1">
                <a:cs typeface="Calibri"/>
              </a:rPr>
              <a:t>skal</a:t>
            </a:r>
            <a:r>
              <a:rPr lang="en-US">
                <a:cs typeface="Calibri"/>
              </a:rPr>
              <a:t> </a:t>
            </a:r>
            <a:r>
              <a:rPr lang="en-US" err="1">
                <a:cs typeface="Calibri"/>
              </a:rPr>
              <a:t>udfyldes</a:t>
            </a:r>
            <a:r>
              <a:rPr lang="en-US">
                <a:cs typeface="Calibri"/>
              </a:rPr>
              <a:t> med </a:t>
            </a:r>
            <a:r>
              <a:rPr lang="en-US" err="1">
                <a:cs typeface="Calibri"/>
              </a:rPr>
              <a:t>skemakode</a:t>
            </a:r>
            <a:r>
              <a:rPr lang="en-US">
                <a:cs typeface="Calibri"/>
              </a:rPr>
              <a:t> (</a:t>
            </a:r>
            <a:r>
              <a:rPr lang="en-US" err="1">
                <a:cs typeface="Calibri"/>
              </a:rPr>
              <a:t>unik</a:t>
            </a:r>
            <a:r>
              <a:rPr lang="en-US">
                <a:cs typeface="Calibri"/>
              </a:rPr>
              <a:t>) </a:t>
            </a:r>
            <a:r>
              <a:rPr lang="en-US" err="1">
                <a:cs typeface="Calibri"/>
              </a:rPr>
              <a:t>Lærer</a:t>
            </a:r>
            <a:r>
              <a:rPr lang="en-US">
                <a:cs typeface="Calibri"/>
              </a:rPr>
              <a:t>, Klasse, </a:t>
            </a:r>
            <a:r>
              <a:rPr lang="en-US" err="1">
                <a:cs typeface="Calibri"/>
              </a:rPr>
              <a:t>Fagkode</a:t>
            </a:r>
            <a:r>
              <a:rPr lang="en-US">
                <a:cs typeface="Calibri"/>
              </a:rPr>
              <a:t> </a:t>
            </a:r>
          </a:p>
          <a:p>
            <a:endParaRPr lang="en-US">
              <a:cs typeface="Calibri"/>
            </a:endParaRPr>
          </a:p>
          <a:p>
            <a:r>
              <a:rPr lang="en-US" err="1">
                <a:cs typeface="Calibri"/>
              </a:rPr>
              <a:t>Mulighed</a:t>
            </a:r>
            <a:r>
              <a:rPr lang="en-US">
                <a:cs typeface="Calibri"/>
              </a:rPr>
              <a:t> for at </a:t>
            </a:r>
            <a:r>
              <a:rPr lang="en-US" err="1">
                <a:cs typeface="Calibri"/>
              </a:rPr>
              <a:t>kopiere</a:t>
            </a:r>
            <a:r>
              <a:rPr lang="en-US">
                <a:cs typeface="Calibri"/>
              </a:rPr>
              <a:t> hold </a:t>
            </a:r>
            <a:r>
              <a:rPr lang="en-US" err="1">
                <a:cs typeface="Calibri"/>
              </a:rPr>
              <a:t>fra</a:t>
            </a:r>
            <a:r>
              <a:rPr lang="en-US">
                <a:cs typeface="Calibri"/>
              </a:rPr>
              <a:t> </a:t>
            </a:r>
            <a:r>
              <a:rPr lang="en-US" err="1">
                <a:cs typeface="Calibri"/>
              </a:rPr>
              <a:t>andet</a:t>
            </a:r>
            <a:r>
              <a:rPr lang="en-US">
                <a:cs typeface="Calibri"/>
              </a:rPr>
              <a:t> </a:t>
            </a:r>
            <a:r>
              <a:rPr lang="en-US" err="1">
                <a:cs typeface="Calibri"/>
              </a:rPr>
              <a:t>skoleår</a:t>
            </a:r>
            <a:endParaRPr lang="en-US">
              <a:cs typeface="Calibri"/>
            </a:endParaRPr>
          </a:p>
          <a:p>
            <a:endParaRPr lang="en-US">
              <a:cs typeface="Calibri"/>
            </a:endParaRPr>
          </a:p>
          <a:p>
            <a:r>
              <a:rPr lang="en-US">
                <a:cs typeface="Calibri"/>
              </a:rPr>
              <a:t>Via “ret” </a:t>
            </a:r>
            <a:r>
              <a:rPr lang="en-US" err="1">
                <a:cs typeface="Calibri"/>
              </a:rPr>
              <a:t>kan</a:t>
            </a:r>
            <a:r>
              <a:rPr lang="en-US">
                <a:cs typeface="Calibri"/>
              </a:rPr>
              <a:t> man </a:t>
            </a:r>
            <a:r>
              <a:rPr lang="en-US" err="1">
                <a:cs typeface="Calibri"/>
              </a:rPr>
              <a:t>rette</a:t>
            </a:r>
            <a:r>
              <a:rPr lang="en-US">
                <a:cs typeface="Calibri"/>
              </a:rPr>
              <a:t> </a:t>
            </a:r>
            <a:r>
              <a:rPr lang="en-US" err="1">
                <a:cs typeface="Calibri"/>
              </a:rPr>
              <a:t>hvis</a:t>
            </a:r>
            <a:r>
              <a:rPr lang="en-US">
                <a:cs typeface="Calibri"/>
              </a:rPr>
              <a:t> der er </a:t>
            </a:r>
            <a:r>
              <a:rPr lang="en-US" err="1">
                <a:cs typeface="Calibri"/>
              </a:rPr>
              <a:t>nogle</a:t>
            </a:r>
            <a:r>
              <a:rPr lang="en-US">
                <a:cs typeface="Calibri"/>
              </a:rPr>
              <a:t> forhold </a:t>
            </a:r>
            <a:r>
              <a:rPr lang="en-US" err="1">
                <a:cs typeface="Calibri"/>
              </a:rPr>
              <a:t>som</a:t>
            </a:r>
            <a:r>
              <a:rPr lang="en-US">
                <a:cs typeface="Calibri"/>
              </a:rPr>
              <a:t> </a:t>
            </a:r>
            <a:r>
              <a:rPr lang="en-US" err="1">
                <a:cs typeface="Calibri"/>
              </a:rPr>
              <a:t>har</a:t>
            </a:r>
            <a:r>
              <a:rPr lang="en-US">
                <a:cs typeface="Calibri"/>
              </a:rPr>
              <a:t> </a:t>
            </a:r>
            <a:r>
              <a:rPr lang="en-US" err="1">
                <a:cs typeface="Calibri"/>
              </a:rPr>
              <a:t>ændret</a:t>
            </a:r>
            <a:r>
              <a:rPr lang="en-US">
                <a:cs typeface="Calibri"/>
              </a:rPr>
              <a:t> sig </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8</a:t>
            </a:fld>
            <a:endParaRPr lang="da-DK" noProof="0"/>
          </a:p>
        </p:txBody>
      </p:sp>
    </p:spTree>
    <p:extLst>
      <p:ext uri="{BB962C8B-B14F-4D97-AF65-F5344CB8AC3E}">
        <p14:creationId xmlns:p14="http://schemas.microsoft.com/office/powerpoint/2010/main" val="2013607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8E18942-2802-4D3B-B20A-F6C61070AC32}" type="slidenum">
              <a:rPr lang="da-DK" smtClean="0"/>
              <a:t>9</a:t>
            </a:fld>
            <a:endParaRPr lang="da-DK"/>
          </a:p>
        </p:txBody>
      </p:sp>
    </p:spTree>
    <p:extLst>
      <p:ext uri="{BB962C8B-B14F-4D97-AF65-F5344CB8AC3E}">
        <p14:creationId xmlns:p14="http://schemas.microsoft.com/office/powerpoint/2010/main" val="2731306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cs typeface="Calibri"/>
              </a:rPr>
              <a:t>Ved blandede hold skal niveaukoder tilrettes på den enkelte elev - </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10</a:t>
            </a:fld>
            <a:endParaRPr lang="da-DK" noProof="0"/>
          </a:p>
        </p:txBody>
      </p:sp>
    </p:spTree>
    <p:extLst>
      <p:ext uri="{BB962C8B-B14F-4D97-AF65-F5344CB8AC3E}">
        <p14:creationId xmlns:p14="http://schemas.microsoft.com/office/powerpoint/2010/main" val="302642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8E18942-2802-4D3B-B20A-F6C61070AC32}" type="slidenum">
              <a:rPr lang="da-DK" smtClean="0"/>
              <a:t>11</a:t>
            </a:fld>
            <a:endParaRPr lang="da-DK"/>
          </a:p>
        </p:txBody>
      </p:sp>
    </p:spTree>
    <p:extLst>
      <p:ext uri="{BB962C8B-B14F-4D97-AF65-F5344CB8AC3E}">
        <p14:creationId xmlns:p14="http://schemas.microsoft.com/office/powerpoint/2010/main" val="820085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BF3D5-8671-B216-5C3A-CF7073E75FF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2E30E97-3E37-5D33-A657-38A9AAA7D4AD}"/>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F939DFAC-4C4E-7449-7489-1D6BFC0F4978}"/>
              </a:ext>
            </a:extLst>
          </p:cNvPr>
          <p:cNvSpPr>
            <a:spLocks noGrp="1"/>
          </p:cNvSpPr>
          <p:nvPr>
            <p:ph type="body" idx="1"/>
          </p:nvPr>
        </p:nvSpPr>
        <p:spPr/>
        <p:txBody>
          <a:bodyPr/>
          <a:lstStyle/>
          <a:p>
            <a:r>
              <a:rPr lang="da-DK" dirty="0"/>
              <a:t>Vis live … Vælg flere ! </a:t>
            </a:r>
          </a:p>
          <a:p>
            <a:endParaRPr lang="da-DK" dirty="0"/>
          </a:p>
        </p:txBody>
      </p:sp>
      <p:sp>
        <p:nvSpPr>
          <p:cNvPr id="4" name="Pladsholder til slidenummer 3">
            <a:extLst>
              <a:ext uri="{FF2B5EF4-FFF2-40B4-BE49-F238E27FC236}">
                <a16:creationId xmlns:a16="http://schemas.microsoft.com/office/drawing/2014/main" id="{73F7D7C6-415D-AA93-FB8D-37247753D8AA}"/>
              </a:ext>
            </a:extLst>
          </p:cNvPr>
          <p:cNvSpPr>
            <a:spLocks noGrp="1"/>
          </p:cNvSpPr>
          <p:nvPr>
            <p:ph type="sldNum" sz="quarter" idx="5"/>
          </p:nvPr>
        </p:nvSpPr>
        <p:spPr/>
        <p:txBody>
          <a:bodyPr/>
          <a:lstStyle/>
          <a:p>
            <a:pPr rtl="0"/>
            <a:fld id="{284ECAD9-32EE-4091-BDA5-6BD15ACC5E58}" type="slidenum">
              <a:rPr lang="da-DK" noProof="0" smtClean="0"/>
              <a:t>12</a:t>
            </a:fld>
            <a:endParaRPr lang="da-DK" noProof="0"/>
          </a:p>
        </p:txBody>
      </p:sp>
    </p:spTree>
    <p:extLst>
      <p:ext uri="{BB962C8B-B14F-4D97-AF65-F5344CB8AC3E}">
        <p14:creationId xmlns:p14="http://schemas.microsoft.com/office/powerpoint/2010/main" val="3729577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8FB43-475F-2D64-C1CE-BB9D14A6701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B748AC2-1718-7CDC-6555-48F563C42485}"/>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C645EEA4-10BE-B34B-A40B-9C8AFECA99BF}"/>
              </a:ext>
            </a:extLst>
          </p:cNvPr>
          <p:cNvSpPr>
            <a:spLocks noGrp="1"/>
          </p:cNvSpPr>
          <p:nvPr>
            <p:ph type="body" idx="1"/>
          </p:nvPr>
        </p:nvSpPr>
        <p:spPr/>
        <p:txBody>
          <a:bodyPr/>
          <a:lstStyle/>
          <a:p>
            <a:r>
              <a:rPr lang="da-DK" sz="1200" b="1" i="0" kern="1200" dirty="0">
                <a:solidFill>
                  <a:schemeClr val="tx1"/>
                </a:solidFill>
                <a:effectLst/>
                <a:latin typeface="+mn-lt"/>
                <a:ea typeface="+mn-ea"/>
                <a:cs typeface="+mn-cs"/>
              </a:rPr>
              <a:t>Særligt for frie grundskoler</a:t>
            </a:r>
          </a:p>
          <a:p>
            <a:r>
              <a:rPr lang="da-DK" sz="1200" b="0" i="0" kern="1200" dirty="0">
                <a:solidFill>
                  <a:schemeClr val="tx1"/>
                </a:solidFill>
                <a:effectLst/>
                <a:latin typeface="+mn-lt"/>
                <a:ea typeface="+mn-ea"/>
                <a:cs typeface="+mn-cs"/>
              </a:rPr>
              <a:t>Der er ikke krav om, at prøveafholdende frie skoler giver standpunktskarakterer i 8., 9. og 10. klasse. Den enkelte skole har frihed til at beslutte, om den vil bruge standpunktskarakterer Vælger en fri skole at bruge standpunktskarakterer med det formål, at skolens elever skal have de samme muligheder for adgang til ungdomsuddannelserne som elever i folkeskolen, skal skolen indberette elevens standpunktskarakterer elektronisk. Reglerne herfor gives i folkeskoleloven.</a:t>
            </a:r>
          </a:p>
          <a:p>
            <a:r>
              <a:rPr lang="da-DK" sz="1200" b="0" i="0" kern="1200" dirty="0">
                <a:solidFill>
                  <a:schemeClr val="tx1"/>
                </a:solidFill>
                <a:effectLst/>
                <a:latin typeface="+mn-lt"/>
                <a:ea typeface="+mn-ea"/>
                <a:cs typeface="+mn-cs"/>
              </a:rPr>
              <a:t>Standpunktskaraktererne skal indberettes umiddelbart efter afgivelse, dog senest den 1. december og den 1. juni, jf. § 8 i vejledningsbekendtgørelsen. Giver skolen kun standpunktskarakterer én gang, vil det være fristen den 1. juni, der er seneste tidspunkt for indberetning.</a:t>
            </a:r>
          </a:p>
          <a:p>
            <a:endParaRPr lang="da-DK" dirty="0"/>
          </a:p>
        </p:txBody>
      </p:sp>
      <p:sp>
        <p:nvSpPr>
          <p:cNvPr id="4" name="Pladsholder til slidenummer 3">
            <a:extLst>
              <a:ext uri="{FF2B5EF4-FFF2-40B4-BE49-F238E27FC236}">
                <a16:creationId xmlns:a16="http://schemas.microsoft.com/office/drawing/2014/main" id="{09A35CCF-C05F-1649-44A0-E65DA294D679}"/>
              </a:ext>
            </a:extLst>
          </p:cNvPr>
          <p:cNvSpPr>
            <a:spLocks noGrp="1"/>
          </p:cNvSpPr>
          <p:nvPr>
            <p:ph type="sldNum" sz="quarter" idx="5"/>
          </p:nvPr>
        </p:nvSpPr>
        <p:spPr/>
        <p:txBody>
          <a:bodyPr/>
          <a:lstStyle/>
          <a:p>
            <a:pPr rtl="0"/>
            <a:fld id="{284ECAD9-32EE-4091-BDA5-6BD15ACC5E58}" type="slidenum">
              <a:rPr lang="da-DK" noProof="0" smtClean="0"/>
              <a:t>14</a:t>
            </a:fld>
            <a:endParaRPr lang="da-DK" noProof="0"/>
          </a:p>
        </p:txBody>
      </p:sp>
    </p:spTree>
    <p:extLst>
      <p:ext uri="{BB962C8B-B14F-4D97-AF65-F5344CB8AC3E}">
        <p14:creationId xmlns:p14="http://schemas.microsoft.com/office/powerpoint/2010/main" val="682120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br>
              <a:rPr lang="da-DK" sz="1200" b="0" i="0" u="none" strike="noStrike" kern="1200" dirty="0">
                <a:solidFill>
                  <a:schemeClr val="tx1"/>
                </a:solidFill>
                <a:effectLst/>
                <a:latin typeface="+mn-lt"/>
                <a:ea typeface="+mn-ea"/>
                <a:cs typeface="+mn-cs"/>
                <a:hlinkClick r:id="rId3"/>
              </a:rPr>
            </a:br>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Standpunkts karakter i fag -  8. og 9. klasse kan der gives standpunktskarakterer i følgende fag og fagområder, uanset om eleven skal til prøve eller ej:</a:t>
            </a:r>
          </a:p>
          <a:p>
            <a:r>
              <a:rPr lang="da-DK" dirty="0"/>
              <a:t>Den røde kasse:</a:t>
            </a:r>
          </a:p>
          <a:p>
            <a:r>
              <a:rPr lang="da-DK" dirty="0"/>
              <a:t>8. kl.: Et bundent prøvefag (fagkode 41, 42, 43, 44)</a:t>
            </a:r>
          </a:p>
          <a:p>
            <a:r>
              <a:rPr lang="da-DK" dirty="0"/>
              <a:t>9. kl.: Frivillige prøvefag (fagkode 9, 10, 32, 33)</a:t>
            </a:r>
          </a:p>
          <a:p>
            <a:r>
              <a:rPr lang="da-DK" dirty="0"/>
              <a:t>9. kl.: 1 bundent prøvefag fra 8. kl. (fagkode 41, 42, 43, 44) Den karakter skal ikke med nu – først til sommer, når der skal indberettes standpunkts- og prøvekarakterer (beviser)</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15</a:t>
            </a:fld>
            <a:endParaRPr lang="da-DK" noProof="0"/>
          </a:p>
        </p:txBody>
      </p:sp>
    </p:spTree>
    <p:extLst>
      <p:ext uri="{BB962C8B-B14F-4D97-AF65-F5344CB8AC3E}">
        <p14:creationId xmlns:p14="http://schemas.microsoft.com/office/powerpoint/2010/main" val="661416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8E18942-2802-4D3B-B20A-F6C61070AC32}" type="slidenum">
              <a:rPr lang="da-DK" smtClean="0"/>
              <a:t>16</a:t>
            </a:fld>
            <a:endParaRPr lang="da-DK"/>
          </a:p>
        </p:txBody>
      </p:sp>
    </p:spTree>
    <p:extLst>
      <p:ext uri="{BB962C8B-B14F-4D97-AF65-F5344CB8AC3E}">
        <p14:creationId xmlns:p14="http://schemas.microsoft.com/office/powerpoint/2010/main" val="1391718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solidFill>
                  <a:srgbClr val="2F5597"/>
                </a:solidFill>
              </a:rPr>
              <a:t>Fagkode 41-44 er de bundne prøvefag i 8. kl. – eleven kan kun have et bundet fag – hvis eleven følger flere praktisk/musiske fag, skal de inden 1. december informere skolen om hvilket af fagene de ønsker at gå til prøve i. Der kan kun indberettes karakter i et bundet fag og eleven kan ikke skifte fag efter der er indberettet karakter. Hvis en elev alligevel skifter fag (f.eks. ved skift af skole) efter indberetningen d. 1. december, skal den afgivende skole slette indberetningen, ellers giver det fejl i indberetningen til sommer, da det vil se ud som om at eleven har flere bundne fag.</a:t>
            </a:r>
          </a:p>
          <a:p>
            <a:endParaRPr lang="da-DK">
              <a:solidFill>
                <a:srgbClr val="2F5597"/>
              </a:solidFill>
            </a:endParaRPr>
          </a:p>
          <a:p>
            <a:r>
              <a:rPr lang="da-DK">
                <a:solidFill>
                  <a:srgbClr val="2F5597"/>
                </a:solidFill>
              </a:rPr>
              <a:t>Fagkode 45-48 er de frivillige fag i 8. kl. </a:t>
            </a:r>
          </a:p>
          <a:p>
            <a:endParaRPr lang="da-DK">
              <a:solidFill>
                <a:srgbClr val="2F5597"/>
              </a:solidFill>
              <a:latin typeface="Verdana"/>
              <a:ea typeface="Verdana"/>
            </a:endParaRPr>
          </a:p>
        </p:txBody>
      </p:sp>
      <p:sp>
        <p:nvSpPr>
          <p:cNvPr id="4" name="Pladsholder til slidenummer 3"/>
          <p:cNvSpPr>
            <a:spLocks noGrp="1"/>
          </p:cNvSpPr>
          <p:nvPr>
            <p:ph type="sldNum" sz="quarter" idx="5"/>
          </p:nvPr>
        </p:nvSpPr>
        <p:spPr/>
        <p:txBody>
          <a:bodyPr/>
          <a:lstStyle/>
          <a:p>
            <a:fld id="{D9C3525A-9358-4ED5-B549-DDA229F4C9EC}" type="slidenum">
              <a:rPr lang="da-DK" smtClean="0"/>
              <a:t>17</a:t>
            </a:fld>
            <a:endParaRPr lang="da-DK"/>
          </a:p>
        </p:txBody>
      </p:sp>
    </p:spTree>
    <p:extLst>
      <p:ext uri="{BB962C8B-B14F-4D97-AF65-F5344CB8AC3E}">
        <p14:creationId xmlns:p14="http://schemas.microsoft.com/office/powerpoint/2010/main" val="4224818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EKS9 – snit 7,0 – 9. klasses bevis</a:t>
            </a:r>
          </a:p>
          <a:p>
            <a:r>
              <a:rPr lang="da-DK" dirty="0"/>
              <a:t>PRB9 – snit ,6,0 – Bevis for folkeskolens afgangseksamen</a:t>
            </a:r>
          </a:p>
        </p:txBody>
      </p:sp>
      <p:sp>
        <p:nvSpPr>
          <p:cNvPr id="4" name="Pladsholder til slidenummer 3"/>
          <p:cNvSpPr>
            <a:spLocks noGrp="1"/>
          </p:cNvSpPr>
          <p:nvPr>
            <p:ph type="sldNum" sz="quarter" idx="5"/>
          </p:nvPr>
        </p:nvSpPr>
        <p:spPr/>
        <p:txBody>
          <a:bodyPr/>
          <a:lstStyle/>
          <a:p>
            <a:fld id="{E8E18942-2802-4D3B-B20A-F6C61070AC32}" type="slidenum">
              <a:rPr lang="da-DK" smtClean="0"/>
              <a:t>18</a:t>
            </a:fld>
            <a:endParaRPr lang="da-DK"/>
          </a:p>
        </p:txBody>
      </p:sp>
    </p:spTree>
    <p:extLst>
      <p:ext uri="{BB962C8B-B14F-4D97-AF65-F5344CB8AC3E}">
        <p14:creationId xmlns:p14="http://schemas.microsoft.com/office/powerpoint/2010/main" val="2746087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b="1" dirty="0"/>
              <a:t>Karina:</a:t>
            </a:r>
          </a:p>
          <a:p>
            <a:endParaRPr lang="da-DK" b="1" dirty="0"/>
          </a:p>
          <a:p>
            <a:r>
              <a:rPr lang="da-DK" b="1" dirty="0"/>
              <a:t>Jeg vil tage jer med visuelt ind i programmet Karakter</a:t>
            </a:r>
          </a:p>
          <a:p>
            <a:r>
              <a:rPr lang="da-DK" b="1" dirty="0"/>
              <a:t>Vise div. Billeder hvor I lige skal tage et vue.</a:t>
            </a:r>
          </a:p>
          <a:p>
            <a:endParaRPr lang="da-DK" b="1" dirty="0"/>
          </a:p>
          <a:p>
            <a:r>
              <a:rPr lang="da-DK" b="1" dirty="0"/>
              <a:t>Opsummering af disse punkter før man går i gang.</a:t>
            </a:r>
          </a:p>
          <a:p>
            <a:r>
              <a:rPr lang="da-DK" b="1" dirty="0"/>
              <a:t>Tingene sker ikke altid på samme tid (det Ida tidl. Har vist) </a:t>
            </a:r>
          </a:p>
          <a:p>
            <a:r>
              <a:rPr lang="da-DK" b="1" dirty="0"/>
              <a:t>Og derfor er det altid godt at sikre at det hele er på plads</a:t>
            </a:r>
          </a:p>
          <a:p>
            <a:endParaRPr lang="da-DK" dirty="0"/>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20</a:t>
            </a:fld>
            <a:endParaRPr lang="da-DK" noProof="0"/>
          </a:p>
        </p:txBody>
      </p:sp>
    </p:spTree>
    <p:extLst>
      <p:ext uri="{BB962C8B-B14F-4D97-AF65-F5344CB8AC3E}">
        <p14:creationId xmlns:p14="http://schemas.microsoft.com/office/powerpoint/2010/main" val="1300127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en-US" dirty="0" err="1"/>
              <a:t>Oversigts</a:t>
            </a:r>
            <a:r>
              <a:rPr lang="en-US" dirty="0"/>
              <a:t> billed</a:t>
            </a:r>
          </a:p>
          <a:p>
            <a:r>
              <a:rPr lang="en-US" b="1" dirty="0" err="1"/>
              <a:t>Karakterer</a:t>
            </a:r>
            <a:r>
              <a:rPr lang="en-US" b="1" dirty="0"/>
              <a:t> pr. Hold</a:t>
            </a:r>
          </a:p>
          <a:p>
            <a:r>
              <a:rPr lang="en-US" dirty="0" err="1"/>
              <a:t>Elever</a:t>
            </a:r>
            <a:r>
              <a:rPr lang="en-US" dirty="0"/>
              <a:t> der er sat </a:t>
            </a:r>
            <a:r>
              <a:rPr lang="en-US" dirty="0" err="1"/>
              <a:t>på</a:t>
            </a:r>
            <a:r>
              <a:rPr lang="en-US" dirty="0"/>
              <a:t> </a:t>
            </a:r>
            <a:r>
              <a:rPr lang="en-US" dirty="0" err="1"/>
              <a:t>holdet</a:t>
            </a:r>
            <a:endParaRPr lang="en-US" dirty="0"/>
          </a:p>
          <a:p>
            <a:r>
              <a:rPr lang="en-US" dirty="0" err="1"/>
              <a:t>Standpkt</a:t>
            </a:r>
            <a:r>
              <a:rPr lang="en-US" dirty="0"/>
              <a:t>. Termin – </a:t>
            </a:r>
            <a:r>
              <a:rPr lang="en-US" dirty="0" err="1"/>
              <a:t>vælg</a:t>
            </a:r>
            <a:r>
              <a:rPr lang="en-US" dirty="0"/>
              <a:t> den </a:t>
            </a:r>
            <a:r>
              <a:rPr lang="en-US" dirty="0" err="1"/>
              <a:t>rette</a:t>
            </a:r>
            <a:r>
              <a:rPr lang="en-US" dirty="0"/>
              <a:t> </a:t>
            </a:r>
            <a:r>
              <a:rPr lang="en-US" dirty="0" err="1"/>
              <a:t>termin</a:t>
            </a:r>
            <a:endParaRPr lang="en-US" dirty="0"/>
          </a:p>
          <a:p>
            <a:r>
              <a:rPr lang="en-US" dirty="0" err="1"/>
              <a:t>Opdaterer</a:t>
            </a:r>
            <a:r>
              <a:rPr lang="en-US" dirty="0"/>
              <a:t> </a:t>
            </a:r>
            <a:r>
              <a:rPr lang="en-US" dirty="0" err="1"/>
              <a:t>niveaukoder</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cs typeface="Calibri"/>
              </a:rPr>
              <a:t>Flueben i standpunktskarakter </a:t>
            </a:r>
            <a:r>
              <a:rPr lang="da-DK" b="1" dirty="0">
                <a:cs typeface="Calibri"/>
              </a:rPr>
              <a:t>termin</a:t>
            </a:r>
            <a:r>
              <a:rPr lang="da-DK" dirty="0">
                <a:cs typeface="Calibri"/>
              </a:rPr>
              <a:t> (herunder vise niveaukode) niveaukode kan </a:t>
            </a:r>
            <a:r>
              <a:rPr lang="da-DK" b="1" dirty="0">
                <a:cs typeface="Calibri"/>
              </a:rPr>
              <a:t>rettes her</a:t>
            </a:r>
            <a:r>
              <a:rPr lang="da-DK" dirty="0">
                <a:cs typeface="Calibri"/>
              </a:rPr>
              <a:t>.</a:t>
            </a:r>
          </a:p>
          <a:p>
            <a:endParaRPr lang="en-US" dirty="0"/>
          </a:p>
          <a:p>
            <a:r>
              <a:rPr lang="en-US" dirty="0"/>
              <a:t>Husk at </a:t>
            </a:r>
            <a:r>
              <a:rPr lang="en-US" b="1" dirty="0" err="1"/>
              <a:t>opdaterer</a:t>
            </a:r>
            <a:r>
              <a:rPr lang="en-US" b="1" dirty="0"/>
              <a:t> </a:t>
            </a:r>
            <a:r>
              <a:rPr lang="en-US" b="1" dirty="0" err="1"/>
              <a:t>niveaukode</a:t>
            </a:r>
            <a:r>
              <a:rPr lang="en-US" dirty="0" err="1"/>
              <a:t>r</a:t>
            </a:r>
            <a:r>
              <a:rPr lang="en-US" dirty="0"/>
              <a:t> </a:t>
            </a:r>
            <a:r>
              <a:rPr lang="en-US" dirty="0" err="1"/>
              <a:t>på</a:t>
            </a:r>
            <a:r>
              <a:rPr lang="en-US" dirty="0"/>
              <a:t> alle fag, (U=10kl – A = 8/9 kl. -  I = Ingen)</a:t>
            </a:r>
          </a:p>
          <a:p>
            <a:r>
              <a:rPr lang="en-US" dirty="0" err="1"/>
              <a:t>så</a:t>
            </a:r>
            <a:r>
              <a:rPr lang="en-US" dirty="0"/>
              <a:t> man </a:t>
            </a:r>
            <a:r>
              <a:rPr lang="en-US" dirty="0" err="1"/>
              <a:t>sikre</a:t>
            </a:r>
            <a:r>
              <a:rPr lang="en-US" dirty="0"/>
              <a:t> at alle data </a:t>
            </a:r>
            <a:r>
              <a:rPr lang="en-US" dirty="0" err="1"/>
              <a:t>kommer</a:t>
            </a:r>
            <a:r>
              <a:rPr lang="en-US" dirty="0"/>
              <a:t> med </a:t>
            </a:r>
            <a:r>
              <a:rPr lang="en-US" dirty="0" err="1"/>
              <a:t>samt</a:t>
            </a:r>
            <a:r>
              <a:rPr lang="en-US" dirty="0"/>
              <a:t> </a:t>
            </a:r>
          </a:p>
          <a:p>
            <a:r>
              <a:rPr lang="en-US" dirty="0"/>
              <a:t>Man </a:t>
            </a:r>
            <a:r>
              <a:rPr lang="en-US" dirty="0" err="1"/>
              <a:t>får</a:t>
            </a:r>
            <a:r>
              <a:rPr lang="en-US" dirty="0"/>
              <a:t> </a:t>
            </a:r>
            <a:r>
              <a:rPr lang="en-US" dirty="0" err="1"/>
              <a:t>visning</a:t>
            </a:r>
            <a:r>
              <a:rPr lang="en-US" dirty="0"/>
              <a:t> </a:t>
            </a:r>
            <a:r>
              <a:rPr lang="en-US" dirty="0" err="1"/>
              <a:t>på</a:t>
            </a:r>
            <a:r>
              <a:rPr lang="en-US" dirty="0"/>
              <a:t> </a:t>
            </a:r>
            <a:r>
              <a:rPr lang="en-US" dirty="0" err="1"/>
              <a:t>udskrift</a:t>
            </a:r>
            <a:r>
              <a:rPr lang="en-US" dirty="0"/>
              <a:t> </a:t>
            </a:r>
            <a:r>
              <a:rPr lang="en-US" dirty="0" err="1"/>
              <a:t>af</a:t>
            </a:r>
            <a:r>
              <a:rPr lang="en-US" dirty="0"/>
              <a:t> elevens </a:t>
            </a:r>
            <a:r>
              <a:rPr lang="en-US" dirty="0" err="1"/>
              <a:t>aktive</a:t>
            </a:r>
            <a:r>
              <a:rPr lang="en-US" dirty="0"/>
              <a:t> fag.</a:t>
            </a:r>
          </a:p>
          <a:p>
            <a:r>
              <a:rPr lang="en-US" dirty="0"/>
              <a:t>Gem </a:t>
            </a:r>
            <a:r>
              <a:rPr lang="en-US" dirty="0" err="1"/>
              <a:t>Karaktererne</a:t>
            </a:r>
            <a:r>
              <a:rPr lang="en-US" dirty="0"/>
              <a:t>.</a:t>
            </a:r>
            <a:endParaRPr lang="da-DK" dirty="0"/>
          </a:p>
        </p:txBody>
      </p:sp>
      <p:sp>
        <p:nvSpPr>
          <p:cNvPr id="4" name="Pladsholder til slidenummer 3"/>
          <p:cNvSpPr>
            <a:spLocks noGrp="1"/>
          </p:cNvSpPr>
          <p:nvPr>
            <p:ph type="sldNum" sz="quarter" idx="5"/>
          </p:nvPr>
        </p:nvSpPr>
        <p:spPr/>
        <p:txBody>
          <a:bodyPr/>
          <a:lstStyle/>
          <a:p>
            <a:fld id="{D9C3525A-9358-4ED5-B549-DDA229F4C9EC}" type="slidenum">
              <a:rPr lang="da-DK" smtClean="0"/>
              <a:t>21</a:t>
            </a:fld>
            <a:endParaRPr lang="da-DK"/>
          </a:p>
        </p:txBody>
      </p:sp>
    </p:spTree>
    <p:extLst>
      <p:ext uri="{BB962C8B-B14F-4D97-AF65-F5344CB8AC3E}">
        <p14:creationId xmlns:p14="http://schemas.microsoft.com/office/powerpoint/2010/main" val="1570455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cs typeface="Calibri"/>
              </a:rPr>
              <a:t>Ved elever der går i 10. klasse men har valgt at </a:t>
            </a:r>
            <a:r>
              <a:rPr lang="da-DK" b="1">
                <a:cs typeface="Calibri"/>
              </a:rPr>
              <a:t>bliver bedømt på 9. kl. niveau</a:t>
            </a:r>
            <a:r>
              <a:rPr lang="da-DK">
                <a:cs typeface="Calibri"/>
              </a:rPr>
              <a:t>, skal niveaukoder tilrettes på den enkelte elev til </a:t>
            </a:r>
            <a:r>
              <a:rPr lang="da-DK" b="1">
                <a:cs typeface="Calibri"/>
              </a:rPr>
              <a:t>= A</a:t>
            </a:r>
            <a:r>
              <a:rPr lang="da-DK">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a:cs typeface="Calibri"/>
              </a:rPr>
              <a:t>Flueben i standpunktskarakter </a:t>
            </a:r>
            <a:r>
              <a:rPr lang="da-DK" b="1">
                <a:cs typeface="Calibri"/>
              </a:rPr>
              <a:t>termin </a:t>
            </a:r>
            <a:r>
              <a:rPr lang="da-DK">
                <a:cs typeface="Calibri"/>
              </a:rPr>
              <a:t>(herunder vis niveaukode) niveaukode kan </a:t>
            </a:r>
            <a:r>
              <a:rPr lang="da-DK" b="1">
                <a:cs typeface="Calibri"/>
              </a:rPr>
              <a:t>rettes i samme billede</a:t>
            </a:r>
            <a:r>
              <a:rPr lang="da-DK">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a:cs typeface="Calibri"/>
              </a:rPr>
              <a:t>Det sker i dette billede – </a:t>
            </a:r>
            <a:r>
              <a:rPr lang="da-DK" b="1">
                <a:cs typeface="Calibri"/>
              </a:rPr>
              <a:t>Karakterer pr. hold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a:cs typeface="Calibri"/>
              </a:rPr>
              <a:t>A – 9. kl. niveau</a:t>
            </a:r>
          </a:p>
          <a:p>
            <a:pPr marL="0" marR="0" lvl="0" indent="0" algn="l" defTabSz="914400" rtl="0" eaLnBrk="1" fontAlgn="auto" latinLnBrk="0" hangingPunct="1">
              <a:lnSpc>
                <a:spcPct val="100000"/>
              </a:lnSpc>
              <a:spcBef>
                <a:spcPts val="0"/>
              </a:spcBef>
              <a:spcAft>
                <a:spcPts val="0"/>
              </a:spcAft>
              <a:buClrTx/>
              <a:buSzTx/>
              <a:buFontTx/>
              <a:buNone/>
              <a:tabLst/>
              <a:defRPr/>
            </a:pPr>
            <a:r>
              <a:rPr lang="da-DK">
                <a:cs typeface="Calibri"/>
              </a:rPr>
              <a:t>U – 10. kl. niveau</a:t>
            </a:r>
          </a:p>
          <a:p>
            <a:pPr marL="0" marR="0" lvl="0" indent="0" algn="l" defTabSz="914400" rtl="0" eaLnBrk="1" fontAlgn="auto" latinLnBrk="0" hangingPunct="1">
              <a:lnSpc>
                <a:spcPct val="100000"/>
              </a:lnSpc>
              <a:spcBef>
                <a:spcPts val="0"/>
              </a:spcBef>
              <a:spcAft>
                <a:spcPts val="0"/>
              </a:spcAft>
              <a:buClrTx/>
              <a:buSzTx/>
              <a:buFontTx/>
              <a:buNone/>
              <a:tabLst/>
              <a:defRPr/>
            </a:pPr>
            <a:r>
              <a:rPr lang="da-DK">
                <a:cs typeface="Calibri"/>
              </a:rPr>
              <a:t>Som billedet viser her kan det ses at </a:t>
            </a:r>
            <a:r>
              <a:rPr lang="da-DK" b="1">
                <a:cs typeface="Calibri"/>
              </a:rPr>
              <a:t>Dorte og Knud går i 10 kl. men bedømmes i  dansk på 9. klasses niveau </a:t>
            </a:r>
            <a:r>
              <a:rPr lang="da-DK">
                <a:cs typeface="Calibri"/>
              </a:rPr>
              <a:t>– så derfor har de fået </a:t>
            </a:r>
            <a:r>
              <a:rPr lang="da-DK" b="1">
                <a:cs typeface="Calibri"/>
              </a:rPr>
              <a:t>4 karakterer som 9. kl.</a:t>
            </a:r>
            <a:r>
              <a:rPr lang="da-DK">
                <a:cs typeface="Calibri"/>
              </a:rPr>
              <a:t> får op i mod </a:t>
            </a:r>
            <a:r>
              <a:rPr lang="da-DK" b="1">
                <a:cs typeface="Calibri"/>
              </a:rPr>
              <a:t>2 karakterer som 10. kl.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a:cs typeface="Calibri"/>
            </a:endParaRPr>
          </a:p>
          <a:p>
            <a:endParaRPr lang="da-DK"/>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22</a:t>
            </a:fld>
            <a:endParaRPr lang="da-DK" noProof="0"/>
          </a:p>
        </p:txBody>
      </p:sp>
    </p:spTree>
    <p:extLst>
      <p:ext uri="{BB962C8B-B14F-4D97-AF65-F5344CB8AC3E}">
        <p14:creationId xmlns:p14="http://schemas.microsoft.com/office/powerpoint/2010/main" val="2919275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Ændring af niveaukode kan kun ske på Karakterer pr. hold</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23</a:t>
            </a:fld>
            <a:endParaRPr lang="da-DK" noProof="0"/>
          </a:p>
        </p:txBody>
      </p:sp>
    </p:spTree>
    <p:extLst>
      <p:ext uri="{BB962C8B-B14F-4D97-AF65-F5344CB8AC3E}">
        <p14:creationId xmlns:p14="http://schemas.microsoft.com/office/powerpoint/2010/main" val="192295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Ida hertil 1-24</a:t>
            </a:r>
            <a:br>
              <a:rPr lang="da-DK" dirty="0">
                <a:cs typeface="+mn-lt"/>
              </a:rPr>
            </a:br>
            <a:br>
              <a:rPr lang="da-DK" dirty="0">
                <a:cs typeface="+mn-lt"/>
              </a:rPr>
            </a:br>
            <a:r>
              <a:rPr lang="da-DK"/>
              <a:t>Undtagelseskoderne</a:t>
            </a:r>
            <a:r>
              <a:rPr lang="da-DK" sz="1200" b="0" i="0" kern="1200">
                <a:solidFill>
                  <a:schemeClr val="tx1"/>
                </a:solidFill>
                <a:effectLst/>
                <a:latin typeface="+mn-lt"/>
                <a:ea typeface="+mn-ea"/>
                <a:cs typeface="+mn-cs"/>
              </a:rPr>
              <a:t> bruges ved den obligatoriske/frivillige indberetning af standpunktskarakterer til Børne-og Undervisningsministeriet. Elever skal som udgangspunkt have </a:t>
            </a:r>
          </a:p>
          <a:p>
            <a:r>
              <a:rPr lang="da-DK" sz="1200" b="0" i="0" kern="1200" dirty="0">
                <a:solidFill>
                  <a:schemeClr val="tx1"/>
                </a:solidFill>
                <a:effectLst/>
                <a:latin typeface="+mn-lt"/>
                <a:ea typeface="+mn-ea"/>
                <a:cs typeface="+mn-cs"/>
              </a:rPr>
              <a:t>en standpunktskarakter i de fag eleven har modtaget undervisning i, eller været tilmeldt. </a:t>
            </a:r>
          </a:p>
          <a:p>
            <a:r>
              <a:rPr lang="da-DK" sz="1200" b="0" i="0" kern="1200" dirty="0">
                <a:solidFill>
                  <a:schemeClr val="tx1"/>
                </a:solidFill>
                <a:effectLst/>
                <a:latin typeface="+mn-lt"/>
                <a:ea typeface="+mn-ea"/>
                <a:cs typeface="+mn-cs"/>
              </a:rPr>
              <a:t>Elever kan i visse tilfælde være omfattet af regler, der tillader undtagelser fra de generelle bestemmelser om karaktergivning. I sådanne tilfælde, indberettes en kode der henviser til det relevante regelgrundlag, i stedet for en karakterbedømmelse. Undtagelseskoder skal indberettes på samme måde som karakterer, hvor koden blot erstatter karakterværdien.</a:t>
            </a:r>
          </a:p>
          <a:p>
            <a:r>
              <a:rPr lang="da-DK" b="1" dirty="0"/>
              <a:t>91 har altid været anvendt </a:t>
            </a:r>
            <a:r>
              <a:rPr lang="da-DK" dirty="0"/>
              <a:t>– hvor </a:t>
            </a:r>
            <a:r>
              <a:rPr lang="da-DK" b="1" dirty="0"/>
              <a:t>96-98 har været anvendt siden 2022/2023.</a:t>
            </a:r>
          </a:p>
          <a:p>
            <a:endParaRPr lang="da-DK" dirty="0"/>
          </a:p>
          <a:p>
            <a:r>
              <a:rPr lang="da-DK" b="1" dirty="0"/>
              <a:t>OBS undtagelseskode  98 – skolen underviser ikke i faget.</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https://viden.stil.dk/pages/viewpage.action?pageId=185469766</a:t>
            </a:r>
          </a:p>
          <a:p>
            <a:endParaRPr lang="da-DK" dirty="0"/>
          </a:p>
          <a:p>
            <a:pPr algn="l" fontAlgn="t"/>
            <a:r>
              <a:rPr lang="da-DK" dirty="0">
                <a:effectLst/>
              </a:rPr>
              <a:t>Elev er fritaget for ét eller flere fag (og derfor ikke følger undervisningen) så Indberet en undtagelseskode i stedet for standpunktskarakter i det/de pågældende fag. Anvend den undtagelseskode, der henviser til årsagen for fritagelsen.</a:t>
            </a:r>
          </a:p>
          <a:p>
            <a:pPr algn="l" fontAlgn="t"/>
            <a:r>
              <a:rPr lang="da-DK" i="1" dirty="0">
                <a:effectLst/>
              </a:rPr>
              <a:t> </a:t>
            </a:r>
            <a:r>
              <a:rPr lang="da-DK" b="1" i="1" dirty="0">
                <a:effectLst/>
              </a:rPr>
              <a:t>Hvis der ikke findes en kode som er dækkende for den konkrete årsag, skal du i første omgang undersøge om der overhovedet er hjemmel i lovgivningen til at fritage eleven.</a:t>
            </a:r>
            <a:endParaRPr lang="da-DK" b="1" dirty="0">
              <a:effectLst/>
            </a:endParaRPr>
          </a:p>
          <a:p>
            <a:pPr algn="l" fontAlgn="t"/>
            <a:r>
              <a:rPr lang="da-DK" b="1" dirty="0">
                <a:effectLst/>
              </a:rPr>
              <a:t>96, 97, 98</a:t>
            </a:r>
          </a:p>
          <a:p>
            <a:pPr algn="l" fontAlgn="t"/>
            <a:r>
              <a:rPr lang="da-DK" dirty="0">
                <a:effectLst/>
              </a:rPr>
              <a:t>Elev er fritaget for karakterer i faget: Det kan man ikke ifølge den gældende lovgivning. Hvis eleven følger et fag (eller er tilmeldt undervisning i faget), skal der indberettes en standpunktskarakter i faget.</a:t>
            </a:r>
          </a:p>
          <a:p>
            <a:pPr algn="l" fontAlgn="t"/>
            <a:r>
              <a:rPr lang="da-DK" dirty="0">
                <a:effectLst/>
              </a:rPr>
              <a:t>Undtagelser gælder dog i særlige tilfælde, hvor karakteren erstattes af en udtalelse jf. lov om specialundervisning og anden specialpædagogisk bistand. </a:t>
            </a:r>
          </a:p>
          <a:p>
            <a:pPr algn="l" fontAlgn="t"/>
            <a:r>
              <a:rPr lang="da-DK" dirty="0">
                <a:effectLst/>
              </a:rPr>
              <a:t>91</a:t>
            </a:r>
          </a:p>
          <a:p>
            <a:pPr algn="l" fontAlgn="t"/>
            <a:r>
              <a:rPr lang="da-DK" dirty="0">
                <a:effectLst/>
              </a:rPr>
              <a:t>Skolen er en karakter- og prøvefri </a:t>
            </a:r>
            <a:r>
              <a:rPr lang="da-DK">
                <a:effectLst/>
              </a:rPr>
              <a:t>skole:Hvis</a:t>
            </a:r>
            <a:r>
              <a:rPr lang="da-DK" dirty="0">
                <a:effectLst/>
              </a:rPr>
              <a:t> I er en karakterfri skole skal I sikre jer at Børne- og undervisningsministeriet er bekendt med det. Såfremt dette er gjort, skal skolen ikke indberette standpunktskarakterer. </a:t>
            </a:r>
          </a:p>
          <a:p>
            <a:pPr algn="l" fontAlgn="t"/>
            <a:r>
              <a:rPr lang="da-DK" dirty="0">
                <a:effectLst/>
              </a:rPr>
              <a:t>Ingen indberetning</a:t>
            </a:r>
          </a:p>
          <a:p>
            <a:pPr algn="l" fontAlgn="t"/>
            <a:r>
              <a:rPr lang="da-DK" dirty="0">
                <a:effectLst/>
              </a:rPr>
              <a:t>Eleven er fritaget fra et obligatorisk fag, men ingen af undtagelseskoderne referer til den aktuelle årsag</a:t>
            </a:r>
            <a:r>
              <a:rPr lang="da-DK" b="1" dirty="0">
                <a:effectLst/>
              </a:rPr>
              <a:t>: Eleven kan ikke fritages</a:t>
            </a:r>
            <a:r>
              <a:rPr lang="da-DK" dirty="0">
                <a:effectLst/>
              </a:rPr>
              <a:t>.</a:t>
            </a:r>
          </a:p>
          <a:p>
            <a:pPr algn="l" fontAlgn="t"/>
            <a:r>
              <a:rPr lang="da-DK" dirty="0">
                <a:effectLst/>
              </a:rPr>
              <a:t>Kontakt Center for folkeskolen på </a:t>
            </a:r>
            <a:r>
              <a:rPr lang="da-DK" dirty="0">
                <a:solidFill>
                  <a:srgbClr val="0033CC"/>
                </a:solidFill>
                <a:effectLst/>
                <a:hlinkClick r:id="rId3"/>
              </a:rPr>
              <a:t>stuk.cf@stukuvm.dk</a:t>
            </a:r>
            <a:r>
              <a:rPr lang="da-DK" dirty="0">
                <a:effectLst/>
              </a:rPr>
              <a:t> eller centerets telefon, 33925188, for en vurdering af det konkrete tilfælde. </a:t>
            </a:r>
          </a:p>
          <a:p>
            <a:pPr algn="l" fontAlgn="t"/>
            <a:r>
              <a:rPr lang="da-DK" dirty="0">
                <a:effectLst/>
              </a:rPr>
              <a:t>Læs mere om standpunktskarakterer på </a:t>
            </a:r>
            <a:r>
              <a:rPr lang="da-DK" dirty="0">
                <a:solidFill>
                  <a:srgbClr val="0033CC"/>
                </a:solidFill>
                <a:effectLst/>
                <a:hlinkClick r:id="rId4"/>
              </a:rPr>
              <a:t>uvm.dk</a:t>
            </a:r>
            <a:r>
              <a:rPr lang="da-DK" dirty="0">
                <a:effectLst/>
              </a:rPr>
              <a:t>: </a:t>
            </a:r>
            <a:r>
              <a:rPr lang="da-DK" dirty="0">
                <a:solidFill>
                  <a:srgbClr val="0033CC"/>
                </a:solidFill>
                <a:effectLst/>
                <a:hlinkClick r:id="rId5"/>
              </a:rPr>
              <a:t>https://www.uvm.dk/folkeskolen/folkeskolens-proever/faglig-forberedelse/standpunktskarakterer</a:t>
            </a:r>
            <a:r>
              <a:rPr lang="da-DK" dirty="0">
                <a:effectLst/>
              </a:rPr>
              <a:t>  </a:t>
            </a:r>
          </a:p>
          <a:p>
            <a:pPr algn="l" fontAlgn="t"/>
            <a:r>
              <a:rPr lang="da-DK" dirty="0">
                <a:effectLst/>
              </a:rPr>
              <a:t>Ingen </a:t>
            </a:r>
          </a:p>
          <a:p>
            <a:pPr algn="l" fontAlgn="t"/>
            <a:r>
              <a:rPr lang="da-DK" dirty="0">
                <a:effectLst/>
              </a:rPr>
              <a:t>Eleven bliver hjemmeundervist (privatist):Der skal ikke indberettes noget.</a:t>
            </a:r>
          </a:p>
          <a:p>
            <a:pPr algn="l" fontAlgn="t"/>
            <a:r>
              <a:rPr lang="da-DK" dirty="0">
                <a:effectLst/>
              </a:rPr>
              <a:t>Ingen Indberetning</a:t>
            </a:r>
          </a:p>
          <a:p>
            <a:endParaRPr lang="da-DK" dirty="0"/>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24</a:t>
            </a:fld>
            <a:endParaRPr lang="da-DK" noProof="0"/>
          </a:p>
        </p:txBody>
      </p:sp>
    </p:spTree>
    <p:extLst>
      <p:ext uri="{BB962C8B-B14F-4D97-AF65-F5344CB8AC3E}">
        <p14:creationId xmlns:p14="http://schemas.microsoft.com/office/powerpoint/2010/main" val="636385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Laurits: slide 26-</a:t>
            </a:r>
            <a:endParaRPr lang="da-DK" dirty="0"/>
          </a:p>
        </p:txBody>
      </p:sp>
      <p:sp>
        <p:nvSpPr>
          <p:cNvPr id="4" name="Pladsholder til slidenummer 3"/>
          <p:cNvSpPr>
            <a:spLocks noGrp="1"/>
          </p:cNvSpPr>
          <p:nvPr>
            <p:ph type="sldNum" sz="quarter" idx="5"/>
          </p:nvPr>
        </p:nvSpPr>
        <p:spPr/>
        <p:txBody>
          <a:bodyPr/>
          <a:lstStyle/>
          <a:p>
            <a:fld id="{E8E18942-2802-4D3B-B20A-F6C61070AC32}" type="slidenum">
              <a:rPr lang="da-DK" smtClean="0"/>
              <a:t>26</a:t>
            </a:fld>
            <a:endParaRPr lang="da-DK"/>
          </a:p>
        </p:txBody>
      </p:sp>
    </p:spTree>
    <p:extLst>
      <p:ext uri="{BB962C8B-B14F-4D97-AF65-F5344CB8AC3E}">
        <p14:creationId xmlns:p14="http://schemas.microsoft.com/office/powerpoint/2010/main" val="2178117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dirty="0"/>
              <a:t>Da </a:t>
            </a:r>
            <a:r>
              <a:rPr lang="da-DK" b="1" dirty="0" err="1"/>
              <a:t>webkara</a:t>
            </a:r>
            <a:r>
              <a:rPr lang="da-DK" dirty="0"/>
              <a:t> ikke er i drift i år – så kan der </a:t>
            </a:r>
            <a:r>
              <a:rPr lang="da-DK" b="1" dirty="0"/>
              <a:t>udskrives holdlister til lærerne </a:t>
            </a:r>
            <a:r>
              <a:rPr lang="da-DK" dirty="0"/>
              <a:t>som de kan </a:t>
            </a:r>
            <a:r>
              <a:rPr lang="da-DK" b="1" dirty="0"/>
              <a:t>udfylde med standpunkts </a:t>
            </a:r>
            <a:r>
              <a:rPr lang="da-DK" b="1" dirty="0" err="1"/>
              <a:t>kararakterer</a:t>
            </a:r>
            <a:r>
              <a:rPr lang="da-DK" b="1" dirty="0"/>
              <a:t> manuelt</a:t>
            </a:r>
            <a:endParaRPr lang="da-DK" dirty="0"/>
          </a:p>
          <a:p>
            <a:endParaRPr lang="da-DK" dirty="0"/>
          </a:p>
          <a:p>
            <a:r>
              <a:rPr lang="da-DK" dirty="0"/>
              <a:t>Ved brug af </a:t>
            </a:r>
            <a:r>
              <a:rPr lang="da-DK" b="1" dirty="0"/>
              <a:t>disse holdlister </a:t>
            </a:r>
            <a:r>
              <a:rPr lang="da-DK" dirty="0"/>
              <a:t>– Skal de efterfølgende</a:t>
            </a:r>
            <a:r>
              <a:rPr lang="da-DK" b="1" dirty="0"/>
              <a:t> indtastes af sekretæren i </a:t>
            </a:r>
            <a:r>
              <a:rPr lang="da-DK" b="1" dirty="0" err="1"/>
              <a:t>kararakterermodulet</a:t>
            </a:r>
            <a:endParaRPr lang="da-DK" b="1" dirty="0"/>
          </a:p>
          <a:p>
            <a:endParaRPr lang="da-DK" b="1" dirty="0"/>
          </a:p>
          <a:p>
            <a:endParaRPr lang="da-DK" dirty="0"/>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Lærer skal blot markeres til højre i billedet så vælges der kun de fag den lærer er sat på</a:t>
            </a:r>
          </a:p>
          <a:p>
            <a:endParaRPr lang="da-DK" dirty="0"/>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27</a:t>
            </a:fld>
            <a:endParaRPr lang="da-DK" noProof="0"/>
          </a:p>
        </p:txBody>
      </p:sp>
    </p:spTree>
    <p:extLst>
      <p:ext uri="{BB962C8B-B14F-4D97-AF65-F5344CB8AC3E}">
        <p14:creationId xmlns:p14="http://schemas.microsoft.com/office/powerpoint/2010/main" val="1710413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a:latin typeface="Calibri"/>
                <a:ea typeface="Calibri"/>
                <a:cs typeface="Calibri"/>
              </a:rPr>
              <a:t>  </a:t>
            </a:r>
          </a:p>
        </p:txBody>
      </p:sp>
      <p:sp>
        <p:nvSpPr>
          <p:cNvPr id="4" name="Pladsholder til slidenummer 3"/>
          <p:cNvSpPr>
            <a:spLocks noGrp="1"/>
          </p:cNvSpPr>
          <p:nvPr>
            <p:ph type="sldNum" sz="quarter" idx="5"/>
          </p:nvPr>
        </p:nvSpPr>
        <p:spPr/>
        <p:txBody>
          <a:bodyPr/>
          <a:lstStyle/>
          <a:p>
            <a:fld id="{E8E18942-2802-4D3B-B20A-F6C61070AC32}" type="slidenum">
              <a:rPr lang="da-DK" smtClean="0"/>
              <a:t>28</a:t>
            </a:fld>
            <a:endParaRPr lang="da-DK"/>
          </a:p>
        </p:txBody>
      </p:sp>
    </p:spTree>
    <p:extLst>
      <p:ext uri="{BB962C8B-B14F-4D97-AF65-F5344CB8AC3E}">
        <p14:creationId xmlns:p14="http://schemas.microsoft.com/office/powerpoint/2010/main" val="35500469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8E18942-2802-4D3B-B20A-F6C61070AC32}" type="slidenum">
              <a:rPr lang="da-DK" smtClean="0"/>
              <a:t>29</a:t>
            </a:fld>
            <a:endParaRPr lang="da-DK"/>
          </a:p>
        </p:txBody>
      </p:sp>
    </p:spTree>
    <p:extLst>
      <p:ext uri="{BB962C8B-B14F-4D97-AF65-F5344CB8AC3E}">
        <p14:creationId xmlns:p14="http://schemas.microsoft.com/office/powerpoint/2010/main" val="21164516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en-US">
                <a:ea typeface="Calibri"/>
                <a:cs typeface="Calibri"/>
              </a:rPr>
              <a:t>Husk at </a:t>
            </a:r>
            <a:r>
              <a:rPr lang="en-US" b="1" err="1">
                <a:ea typeface="Calibri"/>
                <a:cs typeface="Calibri"/>
              </a:rPr>
              <a:t>opdaterer</a:t>
            </a:r>
            <a:r>
              <a:rPr lang="en-US" b="1">
                <a:ea typeface="Calibri"/>
                <a:cs typeface="Calibri"/>
              </a:rPr>
              <a:t> </a:t>
            </a:r>
            <a:r>
              <a:rPr lang="en-US" b="1" err="1">
                <a:ea typeface="Calibri"/>
                <a:cs typeface="Calibri"/>
              </a:rPr>
              <a:t>niveaukode</a:t>
            </a:r>
            <a:r>
              <a:rPr lang="en-US" err="1">
                <a:ea typeface="Calibri"/>
                <a:cs typeface="Calibri"/>
              </a:rPr>
              <a:t>r</a:t>
            </a:r>
            <a:r>
              <a:rPr lang="en-US">
                <a:ea typeface="Calibri"/>
                <a:cs typeface="Calibri"/>
              </a:rPr>
              <a:t> </a:t>
            </a:r>
            <a:r>
              <a:rPr lang="en-US" err="1">
                <a:ea typeface="Calibri"/>
                <a:cs typeface="Calibri"/>
              </a:rPr>
              <a:t>på</a:t>
            </a:r>
            <a:r>
              <a:rPr lang="en-US">
                <a:ea typeface="Calibri"/>
                <a:cs typeface="Calibri"/>
              </a:rPr>
              <a:t> alle fag – </a:t>
            </a:r>
            <a:r>
              <a:rPr lang="en-US" err="1">
                <a:ea typeface="Calibri"/>
                <a:cs typeface="Calibri"/>
              </a:rPr>
              <a:t>dermed</a:t>
            </a:r>
            <a:r>
              <a:rPr lang="en-US">
                <a:ea typeface="Calibri"/>
                <a:cs typeface="Calibri"/>
              </a:rPr>
              <a:t> </a:t>
            </a:r>
            <a:r>
              <a:rPr lang="en-US" err="1">
                <a:ea typeface="Calibri"/>
                <a:cs typeface="Calibri"/>
              </a:rPr>
              <a:t>får</a:t>
            </a:r>
            <a:r>
              <a:rPr lang="en-US">
                <a:ea typeface="Calibri"/>
                <a:cs typeface="Calibri"/>
              </a:rPr>
              <a:t> man </a:t>
            </a:r>
            <a:r>
              <a:rPr lang="en-US" err="1">
                <a:ea typeface="Calibri"/>
                <a:cs typeface="Calibri"/>
              </a:rPr>
              <a:t>visning</a:t>
            </a:r>
            <a:r>
              <a:rPr lang="en-US">
                <a:ea typeface="Calibri"/>
                <a:cs typeface="Calibri"/>
              </a:rPr>
              <a:t> </a:t>
            </a:r>
            <a:r>
              <a:rPr lang="en-US" err="1">
                <a:ea typeface="Calibri"/>
                <a:cs typeface="Calibri"/>
              </a:rPr>
              <a:t>på</a:t>
            </a:r>
            <a:r>
              <a:rPr lang="en-US">
                <a:ea typeface="Calibri"/>
                <a:cs typeface="Calibri"/>
              </a:rPr>
              <a:t> udskrift </a:t>
            </a:r>
            <a:r>
              <a:rPr lang="en-US" err="1">
                <a:ea typeface="Calibri"/>
                <a:cs typeface="Calibri"/>
              </a:rPr>
              <a:t>af</a:t>
            </a:r>
            <a:r>
              <a:rPr lang="en-US">
                <a:ea typeface="Calibri"/>
                <a:cs typeface="Calibri"/>
              </a:rPr>
              <a:t> elevens </a:t>
            </a:r>
            <a:r>
              <a:rPr lang="en-US" err="1">
                <a:ea typeface="Calibri"/>
                <a:cs typeface="Calibri"/>
              </a:rPr>
              <a:t>aktive</a:t>
            </a:r>
            <a:r>
              <a:rPr lang="en-US">
                <a:ea typeface="Calibri"/>
                <a:cs typeface="Calibri"/>
              </a:rPr>
              <a:t> fag.</a:t>
            </a:r>
          </a:p>
          <a:p>
            <a:endParaRPr lang="en-US">
              <a:ea typeface="Calibri"/>
              <a:cs typeface="Calibri"/>
            </a:endParaRPr>
          </a:p>
          <a:p>
            <a:endParaRPr lang="da-DK"/>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30</a:t>
            </a:fld>
            <a:endParaRPr lang="da-DK" noProof="0"/>
          </a:p>
        </p:txBody>
      </p:sp>
    </p:spTree>
    <p:extLst>
      <p:ext uri="{BB962C8B-B14F-4D97-AF65-F5344CB8AC3E}">
        <p14:creationId xmlns:p14="http://schemas.microsoft.com/office/powerpoint/2010/main" val="3877770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31</a:t>
            </a:fld>
            <a:endParaRPr lang="da-DK" noProof="0"/>
          </a:p>
        </p:txBody>
      </p:sp>
    </p:spTree>
    <p:extLst>
      <p:ext uri="{BB962C8B-B14F-4D97-AF65-F5344CB8AC3E}">
        <p14:creationId xmlns:p14="http://schemas.microsoft.com/office/powerpoint/2010/main" val="5152548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dirty="0">
                <a:solidFill>
                  <a:srgbClr val="FF0000"/>
                </a:solidFill>
              </a:rPr>
              <a:t>Digitalpost til eksamensbeviser – sender til elevens cpr nr. ?</a:t>
            </a:r>
            <a:br>
              <a:rPr lang="da-DK" sz="1200" b="1" kern="1200" dirty="0">
                <a:effectLst/>
                <a:cs typeface="+mn-lt"/>
              </a:rPr>
            </a:br>
            <a:endParaRPr lang="da-DK" b="1" dirty="0">
              <a:solidFill>
                <a:srgbClr val="000000"/>
              </a:solidFill>
            </a:endParaRP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32</a:t>
            </a:fld>
            <a:endParaRPr lang="da-DK" noProof="0"/>
          </a:p>
        </p:txBody>
      </p:sp>
    </p:spTree>
    <p:extLst>
      <p:ext uri="{BB962C8B-B14F-4D97-AF65-F5344CB8AC3E}">
        <p14:creationId xmlns:p14="http://schemas.microsoft.com/office/powerpoint/2010/main" val="691832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en-US" dirty="0" err="1">
                <a:cs typeface="Calibri"/>
              </a:rPr>
              <a:t>Sikre</a:t>
            </a:r>
            <a:r>
              <a:rPr lang="en-US" dirty="0">
                <a:cs typeface="Calibri"/>
              </a:rPr>
              <a:t> dig du </a:t>
            </a:r>
            <a:r>
              <a:rPr lang="en-US" b="1" dirty="0" err="1">
                <a:cs typeface="Calibri"/>
              </a:rPr>
              <a:t>står</a:t>
            </a:r>
            <a:r>
              <a:rPr lang="en-US" b="1" dirty="0">
                <a:cs typeface="Calibri"/>
              </a:rPr>
              <a:t> I </a:t>
            </a:r>
            <a:r>
              <a:rPr lang="en-US" b="1" dirty="0" err="1">
                <a:cs typeface="Calibri"/>
              </a:rPr>
              <a:t>rette</a:t>
            </a:r>
            <a:r>
              <a:rPr lang="en-US" b="1" dirty="0">
                <a:cs typeface="Calibri"/>
              </a:rPr>
              <a:t> </a:t>
            </a:r>
            <a:r>
              <a:rPr lang="en-US" b="1" dirty="0" err="1">
                <a:cs typeface="Calibri"/>
              </a:rPr>
              <a:t>termin</a:t>
            </a:r>
            <a:r>
              <a:rPr lang="en-US" b="1" dirty="0">
                <a:cs typeface="Calibri"/>
              </a:rPr>
              <a:t> </a:t>
            </a:r>
            <a:r>
              <a:rPr lang="en-US" dirty="0" err="1">
                <a:cs typeface="Calibri"/>
              </a:rPr>
              <a:t>hvor</a:t>
            </a:r>
            <a:r>
              <a:rPr lang="en-US" dirty="0">
                <a:cs typeface="Calibri"/>
              </a:rPr>
              <a:t> du </a:t>
            </a:r>
            <a:r>
              <a:rPr lang="en-US" dirty="0" err="1">
                <a:cs typeface="Calibri"/>
              </a:rPr>
              <a:t>har</a:t>
            </a:r>
            <a:r>
              <a:rPr lang="en-US" dirty="0">
                <a:cs typeface="Calibri"/>
              </a:rPr>
              <a:t> </a:t>
            </a:r>
            <a:r>
              <a:rPr lang="en-US" b="1" dirty="0" err="1">
                <a:cs typeface="Calibri"/>
              </a:rPr>
              <a:t>tastet</a:t>
            </a:r>
            <a:r>
              <a:rPr lang="en-US" b="1" dirty="0">
                <a:cs typeface="Calibri"/>
              </a:rPr>
              <a:t> </a:t>
            </a:r>
            <a:r>
              <a:rPr lang="en-US" b="1" dirty="0" err="1">
                <a:cs typeface="Calibri"/>
              </a:rPr>
              <a:t>standpunkt</a:t>
            </a:r>
            <a:r>
              <a:rPr lang="en-US" b="1" dirty="0">
                <a:cs typeface="Calibri"/>
              </a:rPr>
              <a:t> </a:t>
            </a:r>
            <a:r>
              <a:rPr lang="en-US" b="1" dirty="0" err="1">
                <a:cs typeface="Calibri"/>
              </a:rPr>
              <a:t>karakterne</a:t>
            </a:r>
            <a:r>
              <a:rPr lang="en-US" b="1" dirty="0">
                <a:cs typeface="Calibri"/>
              </a:rPr>
              <a:t> </a:t>
            </a:r>
            <a:r>
              <a:rPr lang="en-US" b="1" dirty="0" err="1">
                <a:cs typeface="Calibri"/>
              </a:rPr>
              <a:t>til</a:t>
            </a:r>
            <a:r>
              <a:rPr lang="en-US" b="1" dirty="0">
                <a:cs typeface="Calibri"/>
              </a:rPr>
              <a:t> 1. dec</a:t>
            </a:r>
            <a:r>
              <a:rPr lang="en-US" dirty="0">
                <a:cs typeface="Calibri"/>
              </a:rPr>
              <a:t>. </a:t>
            </a:r>
            <a:r>
              <a:rPr lang="en-US" dirty="0" err="1">
                <a:cs typeface="Calibri"/>
              </a:rPr>
              <a:t>indberetningen</a:t>
            </a:r>
            <a:endParaRPr lang="en-US" dirty="0">
              <a:cs typeface="Calibri"/>
            </a:endParaRPr>
          </a:p>
          <a:p>
            <a:endParaRPr lang="en-US" dirty="0">
              <a:cs typeface="Calibri"/>
            </a:endParaRPr>
          </a:p>
          <a:p>
            <a:r>
              <a:rPr lang="en-US" b="1" dirty="0" err="1">
                <a:cs typeface="Calibri"/>
              </a:rPr>
              <a:t>Opret</a:t>
            </a:r>
            <a:r>
              <a:rPr lang="en-US" b="1" dirty="0">
                <a:cs typeface="Calibri"/>
              </a:rPr>
              <a:t> </a:t>
            </a:r>
            <a:r>
              <a:rPr lang="en-US" b="1" dirty="0" err="1">
                <a:cs typeface="Calibri"/>
              </a:rPr>
              <a:t>indberetning</a:t>
            </a:r>
            <a:endParaRPr lang="en-US" b="1" dirty="0">
              <a:cs typeface="Calibri"/>
            </a:endParaRP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34</a:t>
            </a:fld>
            <a:endParaRPr lang="da-DK" noProof="0"/>
          </a:p>
        </p:txBody>
      </p:sp>
    </p:spTree>
    <p:extLst>
      <p:ext uri="{BB962C8B-B14F-4D97-AF65-F5344CB8AC3E}">
        <p14:creationId xmlns:p14="http://schemas.microsoft.com/office/powerpoint/2010/main" val="8235586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Hvis man ønsker at se hvad der ligger klar til indberetning – kan man klikke på vis indberetning elever før der klikkes på opret indberetning</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35</a:t>
            </a:fld>
            <a:endParaRPr lang="da-DK" noProof="0"/>
          </a:p>
        </p:txBody>
      </p:sp>
    </p:spTree>
    <p:extLst>
      <p:ext uri="{BB962C8B-B14F-4D97-AF65-F5344CB8AC3E}">
        <p14:creationId xmlns:p14="http://schemas.microsoft.com/office/powerpoint/2010/main" val="17598292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Hvis alt er godt ud </a:t>
            </a:r>
            <a:r>
              <a:rPr lang="da-DK" b="1"/>
              <a:t>klik opret indberetning</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37</a:t>
            </a:fld>
            <a:endParaRPr lang="da-DK" noProof="0"/>
          </a:p>
        </p:txBody>
      </p:sp>
    </p:spTree>
    <p:extLst>
      <p:ext uri="{BB962C8B-B14F-4D97-AF65-F5344CB8AC3E}">
        <p14:creationId xmlns:p14="http://schemas.microsoft.com/office/powerpoint/2010/main" val="2269294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Tjek at det er den rigtige der er valgt = Standpunkt 1</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38</a:t>
            </a:fld>
            <a:endParaRPr lang="da-DK" noProof="0"/>
          </a:p>
        </p:txBody>
      </p:sp>
    </p:spTree>
    <p:extLst>
      <p:ext uri="{BB962C8B-B14F-4D97-AF65-F5344CB8AC3E}">
        <p14:creationId xmlns:p14="http://schemas.microsoft.com/office/powerpoint/2010/main" val="30955019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Status på forsendelse  - mislykket som ses her, da jeg ikke får lov pga. jeg ikke er en skole som jer.</a:t>
            </a:r>
          </a:p>
          <a:p>
            <a:r>
              <a:rPr lang="da-DK"/>
              <a:t>Men I vil her kunne se om forsendelsen lykkedes – </a:t>
            </a:r>
            <a:r>
              <a:rPr lang="da-DK" b="1"/>
              <a:t>afvent en mailbekræftelse på at jeres forsendelse er gået igennem </a:t>
            </a:r>
            <a:r>
              <a:rPr lang="da-DK"/>
              <a:t>– </a:t>
            </a:r>
            <a:r>
              <a:rPr lang="da-DK" b="1"/>
              <a:t>som OK</a:t>
            </a:r>
            <a:r>
              <a:rPr lang="da-DK"/>
              <a:t>. Der kan gå lidt tid.</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39</a:t>
            </a:fld>
            <a:endParaRPr lang="da-DK" noProof="0"/>
          </a:p>
        </p:txBody>
      </p:sp>
    </p:spTree>
    <p:extLst>
      <p:ext uri="{BB962C8B-B14F-4D97-AF65-F5344CB8AC3E}">
        <p14:creationId xmlns:p14="http://schemas.microsoft.com/office/powerpoint/2010/main" val="2701460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dirty="0"/>
              <a:t>Sørg for at have adgang</a:t>
            </a:r>
          </a:p>
          <a:p>
            <a:r>
              <a:rPr lang="da-DK" dirty="0"/>
              <a:t>Altid rart at kunne kontrollere sine data</a:t>
            </a:r>
          </a:p>
          <a:p>
            <a:endParaRPr lang="da-DK" dirty="0"/>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40</a:t>
            </a:fld>
            <a:endParaRPr lang="da-DK" noProof="0"/>
          </a:p>
        </p:txBody>
      </p:sp>
    </p:spTree>
    <p:extLst>
      <p:ext uri="{BB962C8B-B14F-4D97-AF65-F5344CB8AC3E}">
        <p14:creationId xmlns:p14="http://schemas.microsoft.com/office/powerpoint/2010/main" val="2927444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Ret og gensend og kontrollere hos </a:t>
            </a:r>
            <a:r>
              <a:rPr lang="da-DK" sz="1200" b="1" dirty="0">
                <a:solidFill>
                  <a:srgbClr val="002060"/>
                </a:solidFill>
                <a:latin typeface="Verdana" panose="020B0604030504040204" pitchFamily="34" charset="0"/>
                <a:ea typeface="Verdana" panose="020B0604030504040204" pitchFamily="34" charset="0"/>
                <a:hlinkClick r:id="rId3"/>
              </a:rPr>
              <a:t>www.karakterdatabasen.dk</a:t>
            </a:r>
            <a:endParaRPr lang="da-DK" sz="1200" b="1" dirty="0">
              <a:solidFill>
                <a:srgbClr val="002060"/>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chemeClr val="accent1">
                    <a:lumMod val="75000"/>
                  </a:schemeClr>
                </a:solidFill>
                <a:latin typeface="Verdana" panose="020B0604030504040204" pitchFamily="34" charset="0"/>
                <a:ea typeface="Verdana" panose="020B0604030504040204" pitchFamily="34" charset="0"/>
              </a:rPr>
              <a:t>Hvis man har indberettet på et helt forkert hold  f.eks. Tysk i stedet for FRANSK  skal karakteren først tilbagetrækkes</a:t>
            </a:r>
            <a:endParaRPr lang="da-DK" sz="1200" b="1" dirty="0">
              <a:solidFill>
                <a:srgbClr val="002060"/>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dirty="0">
              <a:solidFill>
                <a:srgbClr val="002060"/>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p>
          <a:p>
            <a:endParaRPr lang="da-DK" dirty="0"/>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41</a:t>
            </a:fld>
            <a:endParaRPr lang="da-DK" noProof="0"/>
          </a:p>
        </p:txBody>
      </p:sp>
    </p:spTree>
    <p:extLst>
      <p:ext uri="{BB962C8B-B14F-4D97-AF65-F5344CB8AC3E}">
        <p14:creationId xmlns:p14="http://schemas.microsoft.com/office/powerpoint/2010/main" val="33376589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Laurits 26-42 </a:t>
            </a:r>
            <a:br>
              <a:rPr lang="da-DK" dirty="0">
                <a:cs typeface="+mn-lt"/>
              </a:rPr>
            </a:br>
            <a:br>
              <a:rPr lang="da-DK" dirty="0">
                <a:cs typeface="+mn-lt"/>
              </a:rPr>
            </a:br>
            <a:r>
              <a:rPr lang="da-DK"/>
              <a:t>For</a:t>
            </a:r>
            <a:r>
              <a:rPr lang="da-DK" sz="1200" kern="1200">
                <a:solidFill>
                  <a:schemeClr val="tx1"/>
                </a:solidFill>
                <a:effectLst/>
                <a:latin typeface="+mn-lt"/>
                <a:ea typeface="+mn-ea"/>
                <a:cs typeface="+mn-cs"/>
              </a:rPr>
              <a:t> at gøre processen så overskuelig som muligt, har vi udarbejdet en vejledning -  </a:t>
            </a:r>
            <a:r>
              <a:rPr lang="da-DK" sz="1200" b="1" i="0" kern="1200" dirty="0">
                <a:solidFill>
                  <a:schemeClr val="tx1"/>
                </a:solidFill>
                <a:effectLst/>
                <a:latin typeface="+mn-lt"/>
                <a:ea typeface="+mn-ea"/>
                <a:cs typeface="+mn-cs"/>
              </a:rPr>
              <a:t>Særligt for i år TRIN for TRIN KORT vejledning</a:t>
            </a:r>
            <a:r>
              <a:rPr lang="da-DK" sz="1200" b="0" i="0" kern="1200" dirty="0">
                <a:solidFill>
                  <a:schemeClr val="tx1"/>
                </a:solidFill>
                <a:effectLst/>
                <a:latin typeface="+mn-lt"/>
                <a:ea typeface="+mn-ea"/>
                <a:cs typeface="+mn-cs"/>
              </a:rPr>
              <a:t> </a:t>
            </a:r>
          </a:p>
          <a:p>
            <a:endParaRPr lang="da-DK" sz="1200" b="0" i="0" kern="1200" dirty="0">
              <a:solidFill>
                <a:schemeClr val="tx1"/>
              </a:solidFill>
              <a:effectLst/>
              <a:latin typeface="+mn-lt"/>
              <a:ea typeface="+mn-ea"/>
              <a:cs typeface="+mn-cs"/>
            </a:endParaRPr>
          </a:p>
          <a:p>
            <a:r>
              <a:rPr lang="da-DK"/>
              <a:t>Vi går videre til webkaraktere nu. </a:t>
            </a:r>
            <a:br>
              <a:rPr lang="da-DK" dirty="0">
                <a:cs typeface="+mn-lt"/>
              </a:rPr>
            </a:br>
            <a:r>
              <a:rPr lang="da-DK"/>
              <a:t>Hvis man ikke bruger webkaraktere, og ikke ønsker at hører om det, kan man forlade webinaret nu. </a:t>
            </a:r>
            <a:br>
              <a:rPr lang="da-DK" dirty="0"/>
            </a:br>
            <a:br>
              <a:rPr lang="da-DK" dirty="0"/>
            </a:br>
            <a:r>
              <a:rPr lang="da-DK">
                <a:solidFill>
                  <a:srgbClr val="D6D2BD"/>
                </a:solidFill>
              </a:rPr>
              <a:t>Stop optagelse og start ny</a:t>
            </a:r>
            <a:endParaRPr lang="da-DK" dirty="0"/>
          </a:p>
        </p:txBody>
      </p:sp>
      <p:sp>
        <p:nvSpPr>
          <p:cNvPr id="4" name="Pladsholder til slidenummer 3"/>
          <p:cNvSpPr>
            <a:spLocks noGrp="1"/>
          </p:cNvSpPr>
          <p:nvPr>
            <p:ph type="sldNum" sz="quarter" idx="5"/>
          </p:nvPr>
        </p:nvSpPr>
        <p:spPr/>
        <p:txBody>
          <a:bodyPr/>
          <a:lstStyle/>
          <a:p>
            <a:fld id="{E8E18942-2802-4D3B-B20A-F6C61070AC32}" type="slidenum">
              <a:rPr lang="da-DK" smtClean="0"/>
              <a:t>42</a:t>
            </a:fld>
            <a:endParaRPr lang="da-DK"/>
          </a:p>
        </p:txBody>
      </p:sp>
    </p:spTree>
    <p:extLst>
      <p:ext uri="{BB962C8B-B14F-4D97-AF65-F5344CB8AC3E}">
        <p14:creationId xmlns:p14="http://schemas.microsoft.com/office/powerpoint/2010/main" val="460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cs typeface="+mn-lt"/>
              </a:rPr>
              <a:t>Ida: slide 43-</a:t>
            </a:r>
            <a:br>
              <a:rPr lang="da-DK" dirty="0">
                <a:cs typeface="+mn-lt"/>
              </a:rPr>
            </a:br>
            <a:br>
              <a:rPr lang="da-DK" dirty="0">
                <a:cs typeface="+mn-lt"/>
              </a:rPr>
            </a:br>
            <a:r>
              <a:rPr lang="da-DK" dirty="0"/>
              <a:t>Nu vil jeg vise jer hvorledes indtastning i karakter sker.</a:t>
            </a:r>
          </a:p>
          <a:p>
            <a:r>
              <a:rPr lang="da-DK"/>
              <a:t>Her en raket, som viser </a:t>
            </a:r>
            <a:r>
              <a:rPr lang="da-DK" b="1"/>
              <a:t>flow i web karakter – vise i programmet</a:t>
            </a:r>
          </a:p>
          <a:p>
            <a:endParaRPr lang="da-DK"/>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43</a:t>
            </a:fld>
            <a:endParaRPr lang="da-DK" noProof="0"/>
          </a:p>
        </p:txBody>
      </p:sp>
    </p:spTree>
    <p:extLst>
      <p:ext uri="{BB962C8B-B14F-4D97-AF65-F5344CB8AC3E}">
        <p14:creationId xmlns:p14="http://schemas.microsoft.com/office/powerpoint/2010/main" val="12981191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8E18942-2802-4D3B-B20A-F6C61070AC32}" type="slidenum">
              <a:rPr lang="da-DK" smtClean="0"/>
              <a:t>44</a:t>
            </a:fld>
            <a:endParaRPr lang="da-DK"/>
          </a:p>
        </p:txBody>
      </p:sp>
    </p:spTree>
    <p:extLst>
      <p:ext uri="{BB962C8B-B14F-4D97-AF65-F5344CB8AC3E}">
        <p14:creationId xmlns:p14="http://schemas.microsoft.com/office/powerpoint/2010/main" val="37105115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pPr marL="171450" indent="-171450">
              <a:buFont typeface="Arial" panose="020B0604020202020204" pitchFamily="34" charset="0"/>
              <a:buChar char="•"/>
            </a:pPr>
            <a:r>
              <a:rPr lang="da-DK"/>
              <a:t>Åben Web Karakter</a:t>
            </a:r>
          </a:p>
          <a:p>
            <a:pPr marL="171450" indent="-171450">
              <a:buFont typeface="Arial" panose="020B0604020202020204" pitchFamily="34" charset="0"/>
              <a:buChar char="•"/>
            </a:pPr>
            <a:r>
              <a:rPr lang="da-DK" b="1"/>
              <a:t>Administrator opretter den rette termin</a:t>
            </a:r>
          </a:p>
          <a:p>
            <a:pPr marL="628650" lvl="1" indent="-171450">
              <a:buFont typeface="Arial" panose="020B0604020202020204" pitchFamily="34" charset="0"/>
              <a:buChar char="•"/>
            </a:pPr>
            <a:r>
              <a:rPr lang="da-DK"/>
              <a:t>Vigtigt at vælge rette termin –NB der overskrives hvis man vælger tidl. anvendt.</a:t>
            </a:r>
          </a:p>
          <a:p>
            <a:pPr marL="628650" lvl="1" indent="-171450">
              <a:buFont typeface="Arial" panose="020B0604020202020204" pitchFamily="34" charset="0"/>
              <a:buChar char="•"/>
            </a:pPr>
            <a:endParaRPr lang="da-DK"/>
          </a:p>
          <a:p>
            <a:endParaRPr lang="da-DK"/>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45</a:t>
            </a:fld>
            <a:endParaRPr lang="da-DK" noProof="0"/>
          </a:p>
        </p:txBody>
      </p:sp>
    </p:spTree>
    <p:extLst>
      <p:ext uri="{BB962C8B-B14F-4D97-AF65-F5344CB8AC3E}">
        <p14:creationId xmlns:p14="http://schemas.microsoft.com/office/powerpoint/2010/main" val="27648014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Karakterer fanen</a:t>
            </a:r>
          </a:p>
          <a:p>
            <a:endParaRPr lang="da-DK"/>
          </a:p>
          <a:p>
            <a:pPr marL="171450" indent="-171450">
              <a:buFont typeface="Arial" panose="020B0604020202020204" pitchFamily="34" charset="0"/>
              <a:buChar char="•"/>
            </a:pPr>
            <a:r>
              <a:rPr lang="da-DK"/>
              <a:t>Oversigt vises over </a:t>
            </a:r>
            <a:r>
              <a:rPr lang="da-DK" b="1"/>
              <a:t>det valgte kursus</a:t>
            </a:r>
          </a:p>
          <a:p>
            <a:pPr marL="171450" indent="-171450">
              <a:buFont typeface="Arial" panose="020B0604020202020204" pitchFamily="34" charset="0"/>
              <a:buChar char="•"/>
            </a:pPr>
            <a:r>
              <a:rPr lang="da-DK"/>
              <a:t>Lærer oversigt</a:t>
            </a:r>
          </a:p>
          <a:p>
            <a:pPr marL="171450" indent="-171450">
              <a:buFont typeface="Arial" panose="020B0604020202020204" pitchFamily="34" charset="0"/>
              <a:buChar char="•"/>
            </a:pPr>
            <a:r>
              <a:rPr lang="da-DK"/>
              <a:t>Hold</a:t>
            </a:r>
          </a:p>
          <a:p>
            <a:pPr marL="171450" indent="-171450">
              <a:buFont typeface="Arial" panose="020B0604020202020204" pitchFamily="34" charset="0"/>
              <a:buChar char="•"/>
            </a:pPr>
            <a:endParaRPr lang="da-DK"/>
          </a:p>
          <a:p>
            <a:pPr marL="171450" indent="-171450">
              <a:buFont typeface="Arial" panose="020B0604020202020204" pitchFamily="34" charset="0"/>
              <a:buChar char="•"/>
            </a:pPr>
            <a:r>
              <a:rPr lang="da-DK"/>
              <a:t>God ide at tjekke op på jeres lærer og hvilke hold de har – hvis det skal tilrettes er det tilbage i Hold og Rette – </a:t>
            </a:r>
            <a:r>
              <a:rPr lang="da-DK" b="1"/>
              <a:t>anbefales at bruge vejledningen, når data hente retur og lægges ud </a:t>
            </a:r>
            <a:r>
              <a:rPr lang="da-DK" b="1" err="1"/>
              <a:t>påny</a:t>
            </a:r>
            <a:endParaRPr lang="da-DK" b="1"/>
          </a:p>
          <a:p>
            <a:pPr marL="171450" indent="-171450">
              <a:buFont typeface="Arial" panose="020B0604020202020204" pitchFamily="34" charset="0"/>
              <a:buChar char="•"/>
            </a:pPr>
            <a:endParaRPr lang="da-DK"/>
          </a:p>
          <a:p>
            <a:pPr marL="171450" indent="-171450">
              <a:buFont typeface="Arial" panose="020B0604020202020204" pitchFamily="34" charset="0"/>
              <a:buChar char="•"/>
            </a:pPr>
            <a:r>
              <a:rPr lang="da-DK"/>
              <a:t>Indtastning af karakterer hvor niveau koder også vises, </a:t>
            </a:r>
          </a:p>
          <a:p>
            <a:pPr marL="171450" indent="-171450">
              <a:buFont typeface="Arial" panose="020B0604020202020204" pitchFamily="34" charset="0"/>
              <a:buChar char="•"/>
            </a:pPr>
            <a:endParaRPr lang="da-DK"/>
          </a:p>
          <a:p>
            <a:pPr marL="171450" indent="-171450">
              <a:buFont typeface="Arial" panose="020B0604020202020204" pitchFamily="34" charset="0"/>
              <a:buChar char="•"/>
            </a:pPr>
            <a:r>
              <a:rPr lang="da-DK"/>
              <a:t>For at lærerne kan </a:t>
            </a:r>
            <a:r>
              <a:rPr lang="da-DK" err="1"/>
              <a:t>taste</a:t>
            </a:r>
            <a:r>
              <a:rPr lang="da-DK"/>
              <a:t> i web – skal der være åbent på web</a:t>
            </a:r>
          </a:p>
          <a:p>
            <a:pPr marL="171450" indent="-171450">
              <a:buFont typeface="Arial" panose="020B0604020202020204" pitchFamily="34" charset="0"/>
              <a:buChar char="•"/>
            </a:pPr>
            <a:r>
              <a:rPr lang="da-DK"/>
              <a:t>Adm. Kan altid tilgå web uanset om det er åben eller lukket, men </a:t>
            </a:r>
            <a:r>
              <a:rPr lang="da-DK" err="1"/>
              <a:t>karakerer</a:t>
            </a:r>
            <a:r>
              <a:rPr lang="da-DK"/>
              <a:t> ses/kan gives når der er valgt termin.</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46</a:t>
            </a:fld>
            <a:endParaRPr lang="da-DK" noProof="0"/>
          </a:p>
        </p:txBody>
      </p:sp>
    </p:spTree>
    <p:extLst>
      <p:ext uri="{BB962C8B-B14F-4D97-AF65-F5344CB8AC3E}">
        <p14:creationId xmlns:p14="http://schemas.microsoft.com/office/powerpoint/2010/main" val="19234514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Så kan sekretæren gå ind og tjekke op hvor når alle lærer er færdige med at indtaste og hente karaktererne hjem til karakter</a:t>
            </a:r>
          </a:p>
          <a:p>
            <a:r>
              <a:rPr lang="da-DK"/>
              <a:t>Dette betyder dog, at læreren ikke længere kan ændre karaktererne</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47</a:t>
            </a:fld>
            <a:endParaRPr lang="da-DK" noProof="0"/>
          </a:p>
        </p:txBody>
      </p:sp>
    </p:spTree>
    <p:extLst>
      <p:ext uri="{BB962C8B-B14F-4D97-AF65-F5344CB8AC3E}">
        <p14:creationId xmlns:p14="http://schemas.microsoft.com/office/powerpoint/2010/main" val="7111048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pPr marL="171450" indent="-171450">
              <a:buFont typeface="Arial"/>
              <a:buChar char="•"/>
            </a:pPr>
            <a:r>
              <a:rPr lang="da-DK"/>
              <a:t>Det er vigtigt at fagene bliver oprettet med de disse fagkoder, da der ellers ikke kan indberettes korrekt til Karakterdatabasen</a:t>
            </a:r>
          </a:p>
          <a:p>
            <a:endParaRPr lang="da-DK">
              <a:ea typeface="Calibri"/>
              <a:cs typeface="Calibri"/>
            </a:endParaRPr>
          </a:p>
          <a:p>
            <a:endParaRPr lang="da-DK"/>
          </a:p>
          <a:p>
            <a:r>
              <a:rPr lang="da-DK"/>
              <a:t>Fagkode 9 , 10, 32 og 33 er vedr. elever i 9. klasse – karakter kommer på bevis, men har ikke indflydelse på gennemsnittet.  (Frivilligt prøvefag)</a:t>
            </a:r>
            <a:endParaRPr lang="da-DK">
              <a:ea typeface="Calibri"/>
              <a:cs typeface="Calibri"/>
            </a:endParaRPr>
          </a:p>
          <a:p>
            <a:endParaRPr lang="da-DK"/>
          </a:p>
          <a:p>
            <a:r>
              <a:rPr lang="da-DK"/>
              <a:t>Fagkode 41-44 er de bundne prøvefag i 8. kl. – eleven kan kun have et bundet fag – hvis eleven følger flere praktisk/musiske fag, skal de inden 1. december informere skolen om hvilket af fagene de ønsker at gå til prøve i. Der kan kun indberettes karakter i et bundet fag og eleven kan ikke skifte fag efter der er indberettet karakter. Hvis en elev alligevel skifter fag (f.eks. ved skift af skole) efter indberetningen d. 1. december, skal den afgivende skole slette indberetningen, da der ellers ikke kan indberettes senere, det vil se ud som om at eleven har flere bundne fag.</a:t>
            </a:r>
          </a:p>
          <a:p>
            <a:endParaRPr lang="da-DK">
              <a:cs typeface="Calibri"/>
            </a:endParaRPr>
          </a:p>
          <a:p>
            <a:r>
              <a:rPr lang="da-DK">
                <a:cs typeface="Calibri"/>
              </a:rPr>
              <a:t>Fagkoderne 41-44 er også de fagkoder efterskoler skal bruge til 9. kl. elever for at få elevernes bundne praktisk/musiske karakterer fra 8. kl. med i indberetninger, gennemsnitsberegning af karakterer og bevis. Karaktererne kan findes på Karakterdatabasen.</a:t>
            </a:r>
          </a:p>
          <a:p>
            <a:endParaRPr lang="da-DK"/>
          </a:p>
          <a:p>
            <a:r>
              <a:rPr lang="da-DK"/>
              <a:t>Fagkode 45-48 er de frivillige fag i 8. kl. </a:t>
            </a:r>
            <a:endParaRPr lang="da-DK">
              <a:cs typeface="Calibri"/>
            </a:endParaRPr>
          </a:p>
          <a:p>
            <a:endParaRPr lang="da-DK">
              <a:cs typeface="Calibri"/>
            </a:endParaRPr>
          </a:p>
          <a:p>
            <a:r>
              <a:rPr lang="da-DK">
                <a:cs typeface="Calibri"/>
              </a:rPr>
              <a:t>(Forsøgsfag???? Hvilke fag koder – de gl. Falder ud ) Spansk 30?</a:t>
            </a:r>
            <a:endParaRPr lang="da-DK">
              <a:ea typeface="Calibri"/>
              <a:cs typeface="Calibri"/>
            </a:endParaRP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48</a:t>
            </a:fld>
            <a:endParaRPr lang="da-DK" noProof="0"/>
          </a:p>
        </p:txBody>
      </p:sp>
    </p:spTree>
    <p:extLst>
      <p:ext uri="{BB962C8B-B14F-4D97-AF65-F5344CB8AC3E}">
        <p14:creationId xmlns:p14="http://schemas.microsoft.com/office/powerpoint/2010/main" val="6320940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dirty="0"/>
              <a:t>Vi vil nu sige </a:t>
            </a:r>
            <a:r>
              <a:rPr lang="da-DK" b="1" dirty="0"/>
              <a:t>tak for i dag </a:t>
            </a:r>
          </a:p>
          <a:p>
            <a:endParaRPr lang="da-DK" dirty="0"/>
          </a:p>
          <a:p>
            <a:r>
              <a:rPr lang="da-DK" dirty="0"/>
              <a:t>Vi håber </a:t>
            </a:r>
            <a:r>
              <a:rPr lang="da-DK" b="1" dirty="0"/>
              <a:t>I kan bruge de informationer vi har gennemgået i dag</a:t>
            </a:r>
          </a:p>
          <a:p>
            <a:endParaRPr lang="da-DK" dirty="0"/>
          </a:p>
          <a:p>
            <a:r>
              <a:rPr lang="da-DK" b="1"/>
              <a:t>Bedre rustet til Standpunkt 1.dec 2026</a:t>
            </a:r>
          </a:p>
          <a:p>
            <a:endParaRPr lang="da-DK" dirty="0"/>
          </a:p>
          <a:p>
            <a:endParaRPr lang="da-DK" dirty="0"/>
          </a:p>
          <a:p>
            <a:r>
              <a:rPr lang="da-DK" dirty="0"/>
              <a:t>Vi </a:t>
            </a:r>
            <a:r>
              <a:rPr lang="da-DK" b="1" dirty="0"/>
              <a:t>vil besvare alle jeres spørgsmål i chatten </a:t>
            </a:r>
            <a:r>
              <a:rPr lang="da-DK" dirty="0"/>
              <a:t>og</a:t>
            </a:r>
          </a:p>
          <a:p>
            <a:endParaRPr lang="da-DK" dirty="0"/>
          </a:p>
          <a:p>
            <a:r>
              <a:rPr lang="da-DK" b="1" dirty="0"/>
              <a:t>Følgende materiale  sender vi ud til jer.</a:t>
            </a:r>
          </a:p>
          <a:p>
            <a:endParaRPr lang="da-DK" b="1" dirty="0"/>
          </a:p>
          <a:p>
            <a:pPr marL="171450" indent="-171450">
              <a:buFont typeface="Arial" panose="020B0604020202020204" pitchFamily="34" charset="0"/>
              <a:buChar char="•"/>
            </a:pPr>
            <a:r>
              <a:rPr lang="da-DK" b="1" dirty="0"/>
              <a:t>Power Point – gør vi det?</a:t>
            </a:r>
          </a:p>
          <a:p>
            <a:pPr marL="171450" indent="-171450">
              <a:buFont typeface="Arial" panose="020B0604020202020204" pitchFamily="34" charset="0"/>
              <a:buChar char="•"/>
            </a:pPr>
            <a:r>
              <a:rPr lang="da-DK" b="1" dirty="0"/>
              <a:t>Evaluering</a:t>
            </a:r>
          </a:p>
          <a:p>
            <a:endParaRPr lang="da-DK" dirty="0"/>
          </a:p>
          <a:p>
            <a:r>
              <a:rPr lang="da-DK" dirty="0"/>
              <a:t>Tak for i dag.</a:t>
            </a:r>
          </a:p>
        </p:txBody>
      </p:sp>
      <p:sp>
        <p:nvSpPr>
          <p:cNvPr id="4" name="Pladsholder til slidenummer 3"/>
          <p:cNvSpPr>
            <a:spLocks noGrp="1"/>
          </p:cNvSpPr>
          <p:nvPr>
            <p:ph type="sldNum" sz="quarter" idx="5"/>
          </p:nvPr>
        </p:nvSpPr>
        <p:spPr/>
        <p:txBody>
          <a:bodyPr/>
          <a:lstStyle/>
          <a:p>
            <a:pPr rtl="0"/>
            <a:fld id="{284ECAD9-32EE-4091-BDA5-6BD15ACC5E58}" type="slidenum">
              <a:rPr lang="da-DK" noProof="0" smtClean="0"/>
              <a:t>49</a:t>
            </a:fld>
            <a:endParaRPr lang="da-DK" noProof="0"/>
          </a:p>
        </p:txBody>
      </p:sp>
    </p:spTree>
    <p:extLst>
      <p:ext uri="{BB962C8B-B14F-4D97-AF65-F5344CB8AC3E}">
        <p14:creationId xmlns:p14="http://schemas.microsoft.com/office/powerpoint/2010/main" val="3020121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rgbClr val="11263C"/>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A74CF1-0A9D-E719-A172-A18666BAD05C}"/>
              </a:ext>
            </a:extLst>
          </p:cNvPr>
          <p:cNvSpPr>
            <a:spLocks noGrp="1"/>
          </p:cNvSpPr>
          <p:nvPr>
            <p:ph type="ctrTitle" hasCustomPrompt="1"/>
          </p:nvPr>
        </p:nvSpPr>
        <p:spPr>
          <a:xfrm>
            <a:off x="4532376" y="2406204"/>
            <a:ext cx="6211824" cy="1050227"/>
          </a:xfrm>
        </p:spPr>
        <p:txBody>
          <a:bodyPr anchor="b"/>
          <a:lstStyle>
            <a:lvl1pPr algn="l">
              <a:defRPr sz="6000">
                <a:solidFill>
                  <a:srgbClr val="D6D2BD"/>
                </a:solidFill>
                <a:latin typeface="Clash Grotesk" pitchFamily="50" charset="0"/>
              </a:defRPr>
            </a:lvl1pPr>
          </a:lstStyle>
          <a:p>
            <a:r>
              <a:rPr lang="da-DK"/>
              <a:t>Skriv titel her </a:t>
            </a:r>
          </a:p>
        </p:txBody>
      </p:sp>
      <p:sp>
        <p:nvSpPr>
          <p:cNvPr id="3" name="Undertitel 2">
            <a:extLst>
              <a:ext uri="{FF2B5EF4-FFF2-40B4-BE49-F238E27FC236}">
                <a16:creationId xmlns:a16="http://schemas.microsoft.com/office/drawing/2014/main" id="{755877A7-F196-EACC-78FC-67D55C4CDB38}"/>
              </a:ext>
            </a:extLst>
          </p:cNvPr>
          <p:cNvSpPr>
            <a:spLocks noGrp="1"/>
          </p:cNvSpPr>
          <p:nvPr>
            <p:ph type="subTitle" idx="1" hasCustomPrompt="1"/>
          </p:nvPr>
        </p:nvSpPr>
        <p:spPr>
          <a:xfrm>
            <a:off x="4532376" y="3657187"/>
            <a:ext cx="6211824" cy="832802"/>
          </a:xfrm>
        </p:spPr>
        <p:txBody>
          <a:bodyPr/>
          <a:lstStyle>
            <a:lvl1pPr marL="0" indent="0" algn="l">
              <a:buNone/>
              <a:defRPr sz="2400">
                <a:solidFill>
                  <a:srgbClr val="ECEBE7"/>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Skriv dato her </a:t>
            </a:r>
          </a:p>
        </p:txBody>
      </p:sp>
      <p:pic>
        <p:nvPicPr>
          <p:cNvPr id="8" name="Billede 7" descr="Et billede, der indeholder Font/skrifttype, logo, Grafik, skærmbillede&#10;&#10;Automatisk genereret beskrivelse">
            <a:extLst>
              <a:ext uri="{FF2B5EF4-FFF2-40B4-BE49-F238E27FC236}">
                <a16:creationId xmlns:a16="http://schemas.microsoft.com/office/drawing/2014/main" id="{EC1F293F-43A3-9FEE-3565-30C9E1EEC7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18622" y="6233132"/>
            <a:ext cx="1783235" cy="323116"/>
          </a:xfrm>
          <a:prstGeom prst="rect">
            <a:avLst/>
          </a:prstGeom>
        </p:spPr>
      </p:pic>
    </p:spTree>
    <p:extLst>
      <p:ext uri="{BB962C8B-B14F-4D97-AF65-F5344CB8AC3E}">
        <p14:creationId xmlns:p14="http://schemas.microsoft.com/office/powerpoint/2010/main" val="1206219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5" name="Rektangel: afrundede hjørner 4">
            <a:extLst>
              <a:ext uri="{FF2B5EF4-FFF2-40B4-BE49-F238E27FC236}">
                <a16:creationId xmlns:a16="http://schemas.microsoft.com/office/drawing/2014/main" id="{A5D3B529-593D-CE52-2692-2B2EACFE9ABD}"/>
              </a:ext>
            </a:extLst>
          </p:cNvPr>
          <p:cNvSpPr/>
          <p:nvPr userDrawn="1"/>
        </p:nvSpPr>
        <p:spPr>
          <a:xfrm>
            <a:off x="623316" y="1554480"/>
            <a:ext cx="10945368" cy="4645152"/>
          </a:xfrm>
          <a:prstGeom prst="roundRect">
            <a:avLst/>
          </a:prstGeom>
          <a:solidFill>
            <a:srgbClr val="ECEB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itel 1">
            <a:extLst>
              <a:ext uri="{FF2B5EF4-FFF2-40B4-BE49-F238E27FC236}">
                <a16:creationId xmlns:a16="http://schemas.microsoft.com/office/drawing/2014/main" id="{16D2D9EC-46C6-707F-2AAC-C524350CD9D0}"/>
              </a:ext>
            </a:extLst>
          </p:cNvPr>
          <p:cNvSpPr>
            <a:spLocks noGrp="1"/>
          </p:cNvSpPr>
          <p:nvPr>
            <p:ph type="title" hasCustomPrompt="1"/>
          </p:nvPr>
        </p:nvSpPr>
        <p:spPr>
          <a:xfrm>
            <a:off x="838200" y="319722"/>
            <a:ext cx="10515600" cy="896747"/>
          </a:xfrm>
        </p:spPr>
        <p:txBody>
          <a:bodyPr>
            <a:normAutofit/>
          </a:bodyPr>
          <a:lstStyle>
            <a:lvl1pPr algn="ctr">
              <a:defRPr sz="5400">
                <a:solidFill>
                  <a:srgbClr val="11263C"/>
                </a:solidFill>
              </a:defRPr>
            </a:lvl1pPr>
          </a:lstStyle>
          <a:p>
            <a:r>
              <a:rPr lang="da-DK"/>
              <a:t>Dagens program </a:t>
            </a:r>
          </a:p>
        </p:txBody>
      </p:sp>
      <p:sp>
        <p:nvSpPr>
          <p:cNvPr id="20" name="Pladsholder til indhold 3">
            <a:extLst>
              <a:ext uri="{FF2B5EF4-FFF2-40B4-BE49-F238E27FC236}">
                <a16:creationId xmlns:a16="http://schemas.microsoft.com/office/drawing/2014/main" id="{21DC8DA4-D443-9BAF-AE59-B05DAA48595A}"/>
              </a:ext>
            </a:extLst>
          </p:cNvPr>
          <p:cNvSpPr>
            <a:spLocks noGrp="1"/>
          </p:cNvSpPr>
          <p:nvPr>
            <p:ph sz="half" idx="2"/>
          </p:nvPr>
        </p:nvSpPr>
        <p:spPr>
          <a:xfrm>
            <a:off x="1591561" y="1879822"/>
            <a:ext cx="4129536" cy="3811588"/>
          </a:xfrm>
        </p:spPr>
        <p:txBody>
          <a:bodyPr/>
          <a:lstStyle>
            <a:lvl1pPr>
              <a:defRPr>
                <a:solidFill>
                  <a:srgbClr val="11263C"/>
                </a:solidFill>
              </a:defRPr>
            </a:lvl1pPr>
            <a:lvl2pPr>
              <a:defRPr>
                <a:solidFill>
                  <a:srgbClr val="11263C"/>
                </a:solidFill>
              </a:defRPr>
            </a:lvl2pPr>
            <a:lvl3pPr>
              <a:defRPr>
                <a:solidFill>
                  <a:srgbClr val="11263C"/>
                </a:solidFill>
              </a:defRPr>
            </a:lvl3pPr>
            <a:lvl4pPr>
              <a:defRPr>
                <a:solidFill>
                  <a:srgbClr val="11263C"/>
                </a:solidFill>
              </a:defRPr>
            </a:lvl4pPr>
            <a:lvl5pPr>
              <a:defRPr>
                <a:solidFill>
                  <a:srgbClr val="11263C"/>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CAA77A7-D1F9-92A0-064E-CE4E677758D2}"/>
              </a:ext>
            </a:extLst>
          </p:cNvPr>
          <p:cNvSpPr>
            <a:spLocks noGrp="1"/>
          </p:cNvSpPr>
          <p:nvPr>
            <p:ph sz="half" idx="10"/>
          </p:nvPr>
        </p:nvSpPr>
        <p:spPr>
          <a:xfrm>
            <a:off x="6470904" y="1879822"/>
            <a:ext cx="4129536" cy="3811588"/>
          </a:xfrm>
        </p:spPr>
        <p:txBody>
          <a:bodyPr/>
          <a:lstStyle>
            <a:lvl1pPr>
              <a:defRPr>
                <a:solidFill>
                  <a:srgbClr val="11263C"/>
                </a:solidFill>
              </a:defRPr>
            </a:lvl1pPr>
            <a:lvl2pPr>
              <a:defRPr>
                <a:solidFill>
                  <a:srgbClr val="11263C"/>
                </a:solidFill>
              </a:defRPr>
            </a:lvl2pPr>
            <a:lvl3pPr>
              <a:defRPr>
                <a:solidFill>
                  <a:srgbClr val="11263C"/>
                </a:solidFill>
              </a:defRPr>
            </a:lvl3pPr>
            <a:lvl4pPr>
              <a:defRPr>
                <a:solidFill>
                  <a:srgbClr val="11263C"/>
                </a:solidFill>
              </a:defRPr>
            </a:lvl4pPr>
            <a:lvl5pPr>
              <a:defRPr>
                <a:solidFill>
                  <a:srgbClr val="11263C"/>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683205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D1E34E-CE03-B230-C283-018F59D4E3DA}"/>
              </a:ext>
            </a:extLst>
          </p:cNvPr>
          <p:cNvSpPr>
            <a:spLocks noGrp="1"/>
          </p:cNvSpPr>
          <p:nvPr>
            <p:ph type="title"/>
          </p:nvPr>
        </p:nvSpPr>
        <p:spPr>
          <a:xfrm>
            <a:off x="1565223" y="366734"/>
            <a:ext cx="8598108" cy="489314"/>
          </a:xfrm>
        </p:spPr>
        <p:txBody>
          <a:bodyPr/>
          <a:lstStyle>
            <a:lvl1pPr>
              <a:defRPr>
                <a:solidFill>
                  <a:srgbClr val="11263C"/>
                </a:solidFill>
                <a:latin typeface="Clash Grotesk" pitchFamily="50" charset="0"/>
              </a:defRPr>
            </a:lvl1pPr>
          </a:lstStyle>
          <a:p>
            <a:r>
              <a:rPr lang="da-DK"/>
              <a:t>Klik for at redigere titel</a:t>
            </a:r>
          </a:p>
        </p:txBody>
      </p:sp>
      <p:sp>
        <p:nvSpPr>
          <p:cNvPr id="3" name="Pladsholder til indhold 2">
            <a:extLst>
              <a:ext uri="{FF2B5EF4-FFF2-40B4-BE49-F238E27FC236}">
                <a16:creationId xmlns:a16="http://schemas.microsoft.com/office/drawing/2014/main" id="{AA4C5BA7-3821-E9E4-5017-DDDB5D282683}"/>
              </a:ext>
            </a:extLst>
          </p:cNvPr>
          <p:cNvSpPr>
            <a:spLocks noGrp="1"/>
          </p:cNvSpPr>
          <p:nvPr>
            <p:ph idx="1"/>
          </p:nvPr>
        </p:nvSpPr>
        <p:spPr/>
        <p:txBody>
          <a:bodyPr/>
          <a:lstStyle>
            <a:lvl1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1pPr>
            <a:lvl2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2pPr>
            <a:lvl3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3pPr>
            <a:lvl4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4pPr>
            <a:lvl5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Rektangel: øverste hjørner afrundet 8">
            <a:extLst>
              <a:ext uri="{FF2B5EF4-FFF2-40B4-BE49-F238E27FC236}">
                <a16:creationId xmlns:a16="http://schemas.microsoft.com/office/drawing/2014/main" id="{7D30A8BF-D786-F220-C36D-210345382B07}"/>
              </a:ext>
            </a:extLst>
          </p:cNvPr>
          <p:cNvSpPr/>
          <p:nvPr userDrawn="1"/>
        </p:nvSpPr>
        <p:spPr>
          <a:xfrm rot="5400000">
            <a:off x="292849" y="8036"/>
            <a:ext cx="621010" cy="1206709"/>
          </a:xfrm>
          <a:prstGeom prst="round2SameRect">
            <a:avLst/>
          </a:prstGeom>
          <a:solidFill>
            <a:srgbClr val="1275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ln>
                <a:noFill/>
              </a:ln>
              <a:noFill/>
            </a:endParaRPr>
          </a:p>
        </p:txBody>
      </p:sp>
    </p:spTree>
    <p:extLst>
      <p:ext uri="{BB962C8B-B14F-4D97-AF65-F5344CB8AC3E}">
        <p14:creationId xmlns:p14="http://schemas.microsoft.com/office/powerpoint/2010/main" val="224960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un titel">
    <p:bg>
      <p:bgPr>
        <a:solidFill>
          <a:schemeClr val="bg1">
            <a:alpha val="53000"/>
          </a:schemeClr>
        </a:solidFill>
        <a:effectLst/>
      </p:bgPr>
    </p:bg>
    <p:spTree>
      <p:nvGrpSpPr>
        <p:cNvPr id="1" name=""/>
        <p:cNvGrpSpPr/>
        <p:nvPr/>
      </p:nvGrpSpPr>
      <p:grpSpPr>
        <a:xfrm>
          <a:off x="0" y="0"/>
          <a:ext cx="0" cy="0"/>
          <a:chOff x="0" y="0"/>
          <a:chExt cx="0" cy="0"/>
        </a:xfrm>
      </p:grpSpPr>
      <p:pic>
        <p:nvPicPr>
          <p:cNvPr id="12" name="Billede 11" descr="Et billede, der indeholder stueplante, person, tøj, urtepotte&#10;&#10;Automatisk genereret beskrivelse">
            <a:extLst>
              <a:ext uri="{FF2B5EF4-FFF2-40B4-BE49-F238E27FC236}">
                <a16:creationId xmlns:a16="http://schemas.microsoft.com/office/drawing/2014/main" id="{C4FC6D40-E6D4-000E-88B4-159BCF911B4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09" t="34797" r="909" b="46565"/>
          <a:stretch/>
        </p:blipFill>
        <p:spPr>
          <a:xfrm>
            <a:off x="-109728" y="0"/>
            <a:ext cx="12301728" cy="1527048"/>
          </a:xfrm>
          <a:prstGeom prst="rect">
            <a:avLst/>
          </a:prstGeom>
        </p:spPr>
      </p:pic>
      <p:sp>
        <p:nvSpPr>
          <p:cNvPr id="13" name="Rektangel 12">
            <a:extLst>
              <a:ext uri="{FF2B5EF4-FFF2-40B4-BE49-F238E27FC236}">
                <a16:creationId xmlns:a16="http://schemas.microsoft.com/office/drawing/2014/main" id="{92E35CB8-56DF-A596-5346-751C2A246551}"/>
              </a:ext>
            </a:extLst>
          </p:cNvPr>
          <p:cNvSpPr/>
          <p:nvPr userDrawn="1"/>
        </p:nvSpPr>
        <p:spPr>
          <a:xfrm>
            <a:off x="0" y="0"/>
            <a:ext cx="12192000" cy="1527048"/>
          </a:xfrm>
          <a:prstGeom prst="rect">
            <a:avLst/>
          </a:prstGeom>
          <a:solidFill>
            <a:srgbClr val="11263C">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Pladsholder til indhold 2">
            <a:extLst>
              <a:ext uri="{FF2B5EF4-FFF2-40B4-BE49-F238E27FC236}">
                <a16:creationId xmlns:a16="http://schemas.microsoft.com/office/drawing/2014/main" id="{36ADC9CC-CA12-5D23-AB19-099FF38B7B39}"/>
              </a:ext>
            </a:extLst>
          </p:cNvPr>
          <p:cNvSpPr>
            <a:spLocks noGrp="1"/>
          </p:cNvSpPr>
          <p:nvPr>
            <p:ph idx="1"/>
          </p:nvPr>
        </p:nvSpPr>
        <p:spPr>
          <a:xfrm>
            <a:off x="838200" y="2244756"/>
            <a:ext cx="10515600" cy="3636328"/>
          </a:xfrm>
        </p:spPr>
        <p:txBody>
          <a:bodyPr/>
          <a:lstStyle>
            <a:lvl1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1pPr>
            <a:lvl2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2pPr>
            <a:lvl3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3pPr>
            <a:lvl4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4pPr>
            <a:lvl5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8" name="Titel 1">
            <a:extLst>
              <a:ext uri="{FF2B5EF4-FFF2-40B4-BE49-F238E27FC236}">
                <a16:creationId xmlns:a16="http://schemas.microsoft.com/office/drawing/2014/main" id="{D2163FCA-5599-0480-E201-37D4B4F851C1}"/>
              </a:ext>
            </a:extLst>
          </p:cNvPr>
          <p:cNvSpPr>
            <a:spLocks noGrp="1"/>
          </p:cNvSpPr>
          <p:nvPr>
            <p:ph type="title" hasCustomPrompt="1"/>
          </p:nvPr>
        </p:nvSpPr>
        <p:spPr>
          <a:xfrm>
            <a:off x="838200" y="315150"/>
            <a:ext cx="10515600" cy="896747"/>
          </a:xfrm>
        </p:spPr>
        <p:txBody>
          <a:bodyPr>
            <a:normAutofit/>
          </a:bodyPr>
          <a:lstStyle>
            <a:lvl1pPr algn="ctr">
              <a:defRPr sz="5400">
                <a:solidFill>
                  <a:srgbClr val="D6D2BD"/>
                </a:solidFill>
              </a:defRPr>
            </a:lvl1pPr>
          </a:lstStyle>
          <a:p>
            <a:r>
              <a:rPr lang="da-DK"/>
              <a:t>Skriv titel her</a:t>
            </a:r>
          </a:p>
        </p:txBody>
      </p:sp>
    </p:spTree>
    <p:extLst>
      <p:ext uri="{BB962C8B-B14F-4D97-AF65-F5344CB8AC3E}">
        <p14:creationId xmlns:p14="http://schemas.microsoft.com/office/powerpoint/2010/main" val="528055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Kun titel">
    <p:bg>
      <p:bgPr>
        <a:solidFill>
          <a:schemeClr val="bg1">
            <a:alpha val="53000"/>
          </a:schemeClr>
        </a:solidFill>
        <a:effectLst/>
      </p:bgPr>
    </p:bg>
    <p:spTree>
      <p:nvGrpSpPr>
        <p:cNvPr id="1" name=""/>
        <p:cNvGrpSpPr/>
        <p:nvPr/>
      </p:nvGrpSpPr>
      <p:grpSpPr>
        <a:xfrm>
          <a:off x="0" y="0"/>
          <a:ext cx="0" cy="0"/>
          <a:chOff x="0" y="0"/>
          <a:chExt cx="0" cy="0"/>
        </a:xfrm>
      </p:grpSpPr>
      <p:sp>
        <p:nvSpPr>
          <p:cNvPr id="17" name="Pladsholder til indhold 2">
            <a:extLst>
              <a:ext uri="{FF2B5EF4-FFF2-40B4-BE49-F238E27FC236}">
                <a16:creationId xmlns:a16="http://schemas.microsoft.com/office/drawing/2014/main" id="{36ADC9CC-CA12-5D23-AB19-099FF38B7B39}"/>
              </a:ext>
            </a:extLst>
          </p:cNvPr>
          <p:cNvSpPr>
            <a:spLocks noGrp="1"/>
          </p:cNvSpPr>
          <p:nvPr>
            <p:ph idx="1"/>
          </p:nvPr>
        </p:nvSpPr>
        <p:spPr>
          <a:xfrm>
            <a:off x="838200" y="2244756"/>
            <a:ext cx="10515600" cy="3636328"/>
          </a:xfrm>
        </p:spPr>
        <p:txBody>
          <a:bodyPr/>
          <a:lstStyle>
            <a:lvl1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1pPr>
            <a:lvl2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2pPr>
            <a:lvl3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3pPr>
            <a:lvl4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4pPr>
            <a:lvl5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6" name="Billede 5" descr="Et billede, der indeholder tøj, person, indendørs, Ansigt&#10;&#10;Automatisk genereret beskrivelse">
            <a:extLst>
              <a:ext uri="{FF2B5EF4-FFF2-40B4-BE49-F238E27FC236}">
                <a16:creationId xmlns:a16="http://schemas.microsoft.com/office/drawing/2014/main" id="{59E39102-9F2C-B9D4-C28A-4B7774D4C33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09" t="32244" r="709" b="48938"/>
          <a:stretch/>
        </p:blipFill>
        <p:spPr>
          <a:xfrm>
            <a:off x="-87086" y="0"/>
            <a:ext cx="12279086" cy="1543901"/>
          </a:xfrm>
          <a:prstGeom prst="rect">
            <a:avLst/>
          </a:prstGeom>
        </p:spPr>
      </p:pic>
      <p:sp>
        <p:nvSpPr>
          <p:cNvPr id="7" name="Rektangel 6">
            <a:extLst>
              <a:ext uri="{FF2B5EF4-FFF2-40B4-BE49-F238E27FC236}">
                <a16:creationId xmlns:a16="http://schemas.microsoft.com/office/drawing/2014/main" id="{91CC1B47-C02D-B0A6-546E-E0854CDD812C}"/>
              </a:ext>
            </a:extLst>
          </p:cNvPr>
          <p:cNvSpPr/>
          <p:nvPr userDrawn="1"/>
        </p:nvSpPr>
        <p:spPr>
          <a:xfrm>
            <a:off x="0" y="0"/>
            <a:ext cx="12192000" cy="1543901"/>
          </a:xfrm>
          <a:prstGeom prst="rect">
            <a:avLst/>
          </a:prstGeom>
          <a:solidFill>
            <a:srgbClr val="11263C">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itel 1">
            <a:extLst>
              <a:ext uri="{FF2B5EF4-FFF2-40B4-BE49-F238E27FC236}">
                <a16:creationId xmlns:a16="http://schemas.microsoft.com/office/drawing/2014/main" id="{1C22DF79-52AD-060A-4604-A06C9DE9EF3C}"/>
              </a:ext>
            </a:extLst>
          </p:cNvPr>
          <p:cNvSpPr>
            <a:spLocks noGrp="1"/>
          </p:cNvSpPr>
          <p:nvPr>
            <p:ph type="title" hasCustomPrompt="1"/>
          </p:nvPr>
        </p:nvSpPr>
        <p:spPr>
          <a:xfrm>
            <a:off x="838200" y="315150"/>
            <a:ext cx="10515600" cy="896747"/>
          </a:xfrm>
        </p:spPr>
        <p:txBody>
          <a:bodyPr>
            <a:normAutofit/>
          </a:bodyPr>
          <a:lstStyle>
            <a:lvl1pPr algn="ctr">
              <a:defRPr sz="5400">
                <a:solidFill>
                  <a:srgbClr val="D6D2BD"/>
                </a:solidFill>
              </a:defRPr>
            </a:lvl1pPr>
          </a:lstStyle>
          <a:p>
            <a:r>
              <a:rPr lang="da-DK"/>
              <a:t>Skriv titel her</a:t>
            </a:r>
          </a:p>
        </p:txBody>
      </p:sp>
    </p:spTree>
    <p:extLst>
      <p:ext uri="{BB962C8B-B14F-4D97-AF65-F5344CB8AC3E}">
        <p14:creationId xmlns:p14="http://schemas.microsoft.com/office/powerpoint/2010/main" val="420204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dholdsobjekter">
    <p:bg>
      <p:bgPr>
        <a:solidFill>
          <a:srgbClr val="11263C"/>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55112F0D-6CA5-8E7A-F349-485392C63E28}"/>
              </a:ext>
            </a:extLst>
          </p:cNvPr>
          <p:cNvSpPr>
            <a:spLocks noGrp="1"/>
          </p:cNvSpPr>
          <p:nvPr>
            <p:ph type="title" hasCustomPrompt="1"/>
          </p:nvPr>
        </p:nvSpPr>
        <p:spPr>
          <a:xfrm>
            <a:off x="5285550" y="2766217"/>
            <a:ext cx="5544312" cy="662783"/>
          </a:xfrm>
        </p:spPr>
        <p:txBody>
          <a:bodyPr>
            <a:normAutofit/>
          </a:bodyPr>
          <a:lstStyle>
            <a:lvl1pPr>
              <a:defRPr sz="3000">
                <a:solidFill>
                  <a:srgbClr val="ECEBE7"/>
                </a:solidFill>
              </a:defRPr>
            </a:lvl1pPr>
          </a:lstStyle>
          <a:p>
            <a:r>
              <a:rPr lang="da-DK"/>
              <a:t>Pause fra kl. 00 -00</a:t>
            </a:r>
          </a:p>
        </p:txBody>
      </p:sp>
      <p:pic>
        <p:nvPicPr>
          <p:cNvPr id="2" name="Billede 1" descr="Et billede, der indeholder Font/skrifttype, logo, Grafik, skærmbillede&#10;&#10;Automatisk genereret beskrivelse">
            <a:extLst>
              <a:ext uri="{FF2B5EF4-FFF2-40B4-BE49-F238E27FC236}">
                <a16:creationId xmlns:a16="http://schemas.microsoft.com/office/drawing/2014/main" id="{D6C66686-D1E7-2B42-3F62-A488C0BC9227}"/>
              </a:ext>
            </a:extLst>
          </p:cNvPr>
          <p:cNvPicPr>
            <a:picLocks noChangeAspect="1"/>
          </p:cNvPicPr>
          <p:nvPr userDrawn="1"/>
        </p:nvPicPr>
        <p:blipFill>
          <a:blip r:embed="rId2">
            <a:alphaModFix amt="19000"/>
            <a:extLst>
              <a:ext uri="{28A0092B-C50C-407E-A947-70E740481C1C}">
                <a14:useLocalDpi xmlns:a14="http://schemas.microsoft.com/office/drawing/2010/main" val="0"/>
              </a:ext>
            </a:extLst>
          </a:blip>
          <a:stretch>
            <a:fillRect/>
          </a:stretch>
        </p:blipFill>
        <p:spPr>
          <a:xfrm>
            <a:off x="10174070" y="6315428"/>
            <a:ext cx="1783235" cy="323116"/>
          </a:xfrm>
          <a:prstGeom prst="rect">
            <a:avLst/>
          </a:prstGeom>
          <a:noFill/>
        </p:spPr>
      </p:pic>
    </p:spTree>
    <p:extLst>
      <p:ext uri="{BB962C8B-B14F-4D97-AF65-F5344CB8AC3E}">
        <p14:creationId xmlns:p14="http://schemas.microsoft.com/office/powerpoint/2010/main" val="344403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fsnitsoverskrift">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3F1B7C92-78C4-4EE9-E2AA-74B928818A1F}"/>
              </a:ext>
            </a:extLst>
          </p:cNvPr>
          <p:cNvSpPr>
            <a:spLocks noGrp="1"/>
          </p:cNvSpPr>
          <p:nvPr>
            <p:ph type="title"/>
          </p:nvPr>
        </p:nvSpPr>
        <p:spPr>
          <a:xfrm>
            <a:off x="839788" y="365125"/>
            <a:ext cx="7374944" cy="1325563"/>
          </a:xfrm>
        </p:spPr>
        <p:txBody>
          <a:bodyPr/>
          <a:lstStyle>
            <a:lvl1pPr>
              <a:defRPr>
                <a:solidFill>
                  <a:srgbClr val="D6D2BD"/>
                </a:solidFill>
              </a:defRPr>
            </a:lvl1pPr>
          </a:lstStyle>
          <a:p>
            <a:r>
              <a:rPr lang="da-DK"/>
              <a:t>Klik for at redigere titeltypografien</a:t>
            </a:r>
          </a:p>
        </p:txBody>
      </p:sp>
      <p:pic>
        <p:nvPicPr>
          <p:cNvPr id="9" name="Billede 8" descr="Et billede, der indeholder stueplante, person, tøj, urtepotte&#10;&#10;Automatisk genereret beskrivelse">
            <a:extLst>
              <a:ext uri="{FF2B5EF4-FFF2-40B4-BE49-F238E27FC236}">
                <a16:creationId xmlns:a16="http://schemas.microsoft.com/office/drawing/2014/main" id="{671CA37E-2D2A-D122-8DB6-2A28371D6D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666" r="29758"/>
          <a:stretch/>
        </p:blipFill>
        <p:spPr>
          <a:xfrm>
            <a:off x="9032488" y="0"/>
            <a:ext cx="3159512" cy="6858000"/>
          </a:xfrm>
          <a:prstGeom prst="rect">
            <a:avLst/>
          </a:prstGeom>
        </p:spPr>
      </p:pic>
      <p:sp>
        <p:nvSpPr>
          <p:cNvPr id="10" name="Pladsholder til indhold 2">
            <a:extLst>
              <a:ext uri="{FF2B5EF4-FFF2-40B4-BE49-F238E27FC236}">
                <a16:creationId xmlns:a16="http://schemas.microsoft.com/office/drawing/2014/main" id="{BB666D42-B15E-6C1B-3869-A4B1DE8353AC}"/>
              </a:ext>
            </a:extLst>
          </p:cNvPr>
          <p:cNvSpPr>
            <a:spLocks noGrp="1"/>
          </p:cNvSpPr>
          <p:nvPr>
            <p:ph idx="1"/>
          </p:nvPr>
        </p:nvSpPr>
        <p:spPr>
          <a:xfrm>
            <a:off x="839788" y="2006863"/>
            <a:ext cx="7376532" cy="4096571"/>
          </a:xfrm>
        </p:spPr>
        <p:txBody>
          <a:bodyPr/>
          <a:lstStyle>
            <a:lvl1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1pPr>
            <a:lvl2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2pPr>
            <a:lvl3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3pPr>
            <a:lvl4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4pPr>
            <a:lvl5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2" name="Billede 11" descr="Et billede, der indeholder Font/skrifttype, logo, Grafik, skærmbillede&#10;&#10;Automatisk genereret beskrivelse">
            <a:extLst>
              <a:ext uri="{FF2B5EF4-FFF2-40B4-BE49-F238E27FC236}">
                <a16:creationId xmlns:a16="http://schemas.microsoft.com/office/drawing/2014/main" id="{42C4AA66-805A-02F3-C79B-A2B203D4C7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82388" y="6362042"/>
            <a:ext cx="1708892" cy="309646"/>
          </a:xfrm>
          <a:prstGeom prst="rect">
            <a:avLst/>
          </a:prstGeom>
        </p:spPr>
      </p:pic>
    </p:spTree>
    <p:extLst>
      <p:ext uri="{BB962C8B-B14F-4D97-AF65-F5344CB8AC3E}">
        <p14:creationId xmlns:p14="http://schemas.microsoft.com/office/powerpoint/2010/main" val="3113917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Afsnitsoverskrift">
    <p:bg>
      <p:bgPr>
        <a:solidFill>
          <a:srgbClr val="11263C"/>
        </a:solidFill>
        <a:effectLst/>
      </p:bgPr>
    </p:bg>
    <p:spTree>
      <p:nvGrpSpPr>
        <p:cNvPr id="1" name=""/>
        <p:cNvGrpSpPr/>
        <p:nvPr/>
      </p:nvGrpSpPr>
      <p:grpSpPr>
        <a:xfrm>
          <a:off x="0" y="0"/>
          <a:ext cx="0" cy="0"/>
          <a:chOff x="0" y="0"/>
          <a:chExt cx="0" cy="0"/>
        </a:xfrm>
      </p:grpSpPr>
      <p:pic>
        <p:nvPicPr>
          <p:cNvPr id="7" name="Billede 6" descr="Et billede, der indeholder Font/skrifttype, logo, Grafik, skærmbillede&#10;&#10;Automatisk genereret beskrivelse">
            <a:extLst>
              <a:ext uri="{FF2B5EF4-FFF2-40B4-BE49-F238E27FC236}">
                <a16:creationId xmlns:a16="http://schemas.microsoft.com/office/drawing/2014/main" id="{40C6555B-BB56-81BB-ED44-91D67C4604B7}"/>
              </a:ext>
            </a:extLst>
          </p:cNvPr>
          <p:cNvPicPr>
            <a:picLocks noChangeAspect="1"/>
          </p:cNvPicPr>
          <p:nvPr userDrawn="1"/>
        </p:nvPicPr>
        <p:blipFill>
          <a:blip r:embed="rId2">
            <a:alphaModFix amt="19000"/>
            <a:extLst>
              <a:ext uri="{28A0092B-C50C-407E-A947-70E740481C1C}">
                <a14:useLocalDpi xmlns:a14="http://schemas.microsoft.com/office/drawing/2010/main" val="0"/>
              </a:ext>
            </a:extLst>
          </a:blip>
          <a:stretch>
            <a:fillRect/>
          </a:stretch>
        </p:blipFill>
        <p:spPr>
          <a:xfrm>
            <a:off x="10137494" y="6315428"/>
            <a:ext cx="1783235" cy="323116"/>
          </a:xfrm>
          <a:prstGeom prst="rect">
            <a:avLst/>
          </a:prstGeom>
          <a:noFill/>
        </p:spPr>
      </p:pic>
      <p:sp>
        <p:nvSpPr>
          <p:cNvPr id="8" name="Titel 1">
            <a:extLst>
              <a:ext uri="{FF2B5EF4-FFF2-40B4-BE49-F238E27FC236}">
                <a16:creationId xmlns:a16="http://schemas.microsoft.com/office/drawing/2014/main" id="{9D90425C-5E96-FB00-5866-6FF31EF39F03}"/>
              </a:ext>
            </a:extLst>
          </p:cNvPr>
          <p:cNvSpPr>
            <a:spLocks noGrp="1"/>
          </p:cNvSpPr>
          <p:nvPr>
            <p:ph type="title"/>
          </p:nvPr>
        </p:nvSpPr>
        <p:spPr>
          <a:xfrm>
            <a:off x="839788" y="365125"/>
            <a:ext cx="10515600" cy="1325563"/>
          </a:xfrm>
        </p:spPr>
        <p:txBody>
          <a:bodyPr/>
          <a:lstStyle>
            <a:lvl1pPr>
              <a:defRPr>
                <a:solidFill>
                  <a:srgbClr val="D6D2BD"/>
                </a:solidFill>
              </a:defRPr>
            </a:lvl1pPr>
          </a:lstStyle>
          <a:p>
            <a:r>
              <a:rPr lang="da-DK"/>
              <a:t>Klik for at redigere titeltypografien</a:t>
            </a:r>
          </a:p>
        </p:txBody>
      </p:sp>
      <p:sp>
        <p:nvSpPr>
          <p:cNvPr id="9" name="Pladsholder til indhold 2">
            <a:extLst>
              <a:ext uri="{FF2B5EF4-FFF2-40B4-BE49-F238E27FC236}">
                <a16:creationId xmlns:a16="http://schemas.microsoft.com/office/drawing/2014/main" id="{CDFF3CFE-5B2B-9EEF-5924-DFD807DE2B58}"/>
              </a:ext>
            </a:extLst>
          </p:cNvPr>
          <p:cNvSpPr>
            <a:spLocks noGrp="1"/>
          </p:cNvSpPr>
          <p:nvPr>
            <p:ph idx="1"/>
          </p:nvPr>
        </p:nvSpPr>
        <p:spPr>
          <a:xfrm>
            <a:off x="838200" y="1825625"/>
            <a:ext cx="10515600" cy="4351338"/>
          </a:xfrm>
        </p:spPr>
        <p:txBody>
          <a:bodyPr/>
          <a:lstStyle>
            <a:lvl1pPr>
              <a:defRPr>
                <a:solidFill>
                  <a:srgbClr val="ECEBE7"/>
                </a:solidFill>
                <a:latin typeface="Noto Sans" panose="020B0502040504020204" pitchFamily="34" charset="0"/>
                <a:ea typeface="Noto Sans" panose="020B0502040504020204" pitchFamily="34" charset="0"/>
                <a:cs typeface="Noto Sans" panose="020B0502040504020204" pitchFamily="34" charset="0"/>
              </a:defRPr>
            </a:lvl1pPr>
            <a:lvl2pPr>
              <a:defRPr>
                <a:solidFill>
                  <a:srgbClr val="ECEBE7"/>
                </a:solidFill>
                <a:latin typeface="Noto Sans" panose="020B0502040504020204" pitchFamily="34" charset="0"/>
                <a:ea typeface="Noto Sans" panose="020B0502040504020204" pitchFamily="34" charset="0"/>
                <a:cs typeface="Noto Sans" panose="020B0502040504020204" pitchFamily="34" charset="0"/>
              </a:defRPr>
            </a:lvl2pPr>
            <a:lvl3pPr>
              <a:defRPr>
                <a:solidFill>
                  <a:srgbClr val="ECEBE7"/>
                </a:solidFill>
                <a:latin typeface="Noto Sans" panose="020B0502040504020204" pitchFamily="34" charset="0"/>
                <a:ea typeface="Noto Sans" panose="020B0502040504020204" pitchFamily="34" charset="0"/>
                <a:cs typeface="Noto Sans" panose="020B0502040504020204" pitchFamily="34" charset="0"/>
              </a:defRPr>
            </a:lvl3pPr>
            <a:lvl4pPr>
              <a:defRPr>
                <a:solidFill>
                  <a:srgbClr val="ECEBE7"/>
                </a:solidFill>
                <a:latin typeface="Noto Sans" panose="020B0502040504020204" pitchFamily="34" charset="0"/>
                <a:ea typeface="Noto Sans" panose="020B0502040504020204" pitchFamily="34" charset="0"/>
                <a:cs typeface="Noto Sans" panose="020B0502040504020204" pitchFamily="34" charset="0"/>
              </a:defRPr>
            </a:lvl4pPr>
            <a:lvl5pPr>
              <a:defRPr>
                <a:solidFill>
                  <a:srgbClr val="ECEBE7"/>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669045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B4FA3F-3E1A-9B99-CCEE-51A79045BE1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62B5B0F-21F5-0101-9D0C-59691D276B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9EA83D5-C5CE-FEC3-F9F9-A878A43255A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96AE9297-3B75-6C97-7201-D6DD5F68DF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67B32A42-1BE6-D5B9-F5D8-BA6B5E8F4DFC}"/>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E89170B-AC66-9860-9F35-86670EDABC88}"/>
              </a:ext>
            </a:extLst>
          </p:cNvPr>
          <p:cNvSpPr>
            <a:spLocks noGrp="1"/>
          </p:cNvSpPr>
          <p:nvPr>
            <p:ph type="dt" sz="half" idx="10"/>
          </p:nvPr>
        </p:nvSpPr>
        <p:spPr>
          <a:xfrm>
            <a:off x="838200" y="6356350"/>
            <a:ext cx="2743200" cy="365125"/>
          </a:xfrm>
          <a:prstGeom prst="rect">
            <a:avLst/>
          </a:prstGeom>
        </p:spPr>
        <p:txBody>
          <a:bodyPr/>
          <a:lstStyle/>
          <a:p>
            <a:fld id="{3AED7D45-FC6B-4F0B-8C3D-E8BCB1EB79E9}" type="datetimeFigureOut">
              <a:rPr lang="da-DK" smtClean="0"/>
              <a:t>29-10-2026</a:t>
            </a:fld>
            <a:endParaRPr lang="da-DK"/>
          </a:p>
        </p:txBody>
      </p:sp>
      <p:sp>
        <p:nvSpPr>
          <p:cNvPr id="8" name="Pladsholder til sidefod 7">
            <a:extLst>
              <a:ext uri="{FF2B5EF4-FFF2-40B4-BE49-F238E27FC236}">
                <a16:creationId xmlns:a16="http://schemas.microsoft.com/office/drawing/2014/main" id="{C8DAD410-5372-E3AD-46A8-89242E19E232}"/>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9" name="Pladsholder til slidenummer 8">
            <a:extLst>
              <a:ext uri="{FF2B5EF4-FFF2-40B4-BE49-F238E27FC236}">
                <a16:creationId xmlns:a16="http://schemas.microsoft.com/office/drawing/2014/main" id="{B0366D6F-6236-E73B-FA0B-71D127DC21E1}"/>
              </a:ext>
            </a:extLst>
          </p:cNvPr>
          <p:cNvSpPr>
            <a:spLocks noGrp="1"/>
          </p:cNvSpPr>
          <p:nvPr>
            <p:ph type="sldNum" sz="quarter" idx="12"/>
          </p:nvPr>
        </p:nvSpPr>
        <p:spPr>
          <a:xfrm>
            <a:off x="8610600" y="6356350"/>
            <a:ext cx="2743200" cy="365125"/>
          </a:xfrm>
          <a:prstGeom prst="rect">
            <a:avLst/>
          </a:prstGeom>
        </p:spPr>
        <p:txBody>
          <a:bodyPr/>
          <a:lstStyle/>
          <a:p>
            <a:fld id="{B13A60C3-B381-45B6-B549-DC223EB5AE15}" type="slidenum">
              <a:rPr lang="da-DK" smtClean="0"/>
              <a:t>‹nr.›</a:t>
            </a:fld>
            <a:endParaRPr lang="da-DK"/>
          </a:p>
        </p:txBody>
      </p:sp>
    </p:spTree>
    <p:extLst>
      <p:ext uri="{BB962C8B-B14F-4D97-AF65-F5344CB8AC3E}">
        <p14:creationId xmlns:p14="http://schemas.microsoft.com/office/powerpoint/2010/main" val="1673746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E70910-DEBB-3F79-1D16-D77F6D8DD22D}"/>
              </a:ext>
            </a:extLst>
          </p:cNvPr>
          <p:cNvSpPr>
            <a:spLocks noGrp="1"/>
          </p:cNvSpPr>
          <p:nvPr>
            <p:ph type="title"/>
          </p:nvPr>
        </p:nvSpPr>
        <p:spPr>
          <a:xfrm>
            <a:off x="7600352" y="577121"/>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90F6F992-D466-FCFB-F1D1-E34C4336EDBD}"/>
              </a:ext>
            </a:extLst>
          </p:cNvPr>
          <p:cNvSpPr>
            <a:spLocks noGrp="1"/>
          </p:cNvSpPr>
          <p:nvPr>
            <p:ph type="pic" idx="1"/>
          </p:nvPr>
        </p:nvSpPr>
        <p:spPr>
          <a:xfrm>
            <a:off x="146493" y="71010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80B4AD46-CCCB-D5AE-1F60-BEF85606278B}"/>
              </a:ext>
            </a:extLst>
          </p:cNvPr>
          <p:cNvSpPr>
            <a:spLocks noGrp="1"/>
          </p:cNvSpPr>
          <p:nvPr>
            <p:ph type="body" sz="half" idx="2"/>
          </p:nvPr>
        </p:nvSpPr>
        <p:spPr>
          <a:xfrm>
            <a:off x="8610600" y="258762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B9BF851-B93F-33C2-BCD1-C001B8EAC873}"/>
              </a:ext>
            </a:extLst>
          </p:cNvPr>
          <p:cNvSpPr>
            <a:spLocks noGrp="1"/>
          </p:cNvSpPr>
          <p:nvPr>
            <p:ph type="dt" sz="half" idx="10"/>
          </p:nvPr>
        </p:nvSpPr>
        <p:spPr>
          <a:xfrm>
            <a:off x="838200" y="6356350"/>
            <a:ext cx="2743200" cy="365125"/>
          </a:xfrm>
          <a:prstGeom prst="rect">
            <a:avLst/>
          </a:prstGeom>
        </p:spPr>
        <p:txBody>
          <a:bodyPr/>
          <a:lstStyle/>
          <a:p>
            <a:fld id="{3AED7D45-FC6B-4F0B-8C3D-E8BCB1EB79E9}" type="datetimeFigureOut">
              <a:rPr lang="da-DK" smtClean="0"/>
              <a:t>29-10-2026</a:t>
            </a:fld>
            <a:endParaRPr lang="da-DK"/>
          </a:p>
        </p:txBody>
      </p:sp>
      <p:sp>
        <p:nvSpPr>
          <p:cNvPr id="6" name="Pladsholder til sidefod 5">
            <a:extLst>
              <a:ext uri="{FF2B5EF4-FFF2-40B4-BE49-F238E27FC236}">
                <a16:creationId xmlns:a16="http://schemas.microsoft.com/office/drawing/2014/main" id="{1ACE4770-310D-E52E-CF8E-E41046747574}"/>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89661EA8-CD53-4019-D071-5CBE9596F6FD}"/>
              </a:ext>
            </a:extLst>
          </p:cNvPr>
          <p:cNvSpPr>
            <a:spLocks noGrp="1"/>
          </p:cNvSpPr>
          <p:nvPr>
            <p:ph type="sldNum" sz="quarter" idx="12"/>
          </p:nvPr>
        </p:nvSpPr>
        <p:spPr>
          <a:xfrm>
            <a:off x="8610600" y="6356350"/>
            <a:ext cx="2743200" cy="365125"/>
          </a:xfrm>
          <a:prstGeom prst="rect">
            <a:avLst/>
          </a:prstGeom>
        </p:spPr>
        <p:txBody>
          <a:bodyPr/>
          <a:lstStyle/>
          <a:p>
            <a:fld id="{B13A60C3-B381-45B6-B549-DC223EB5AE15}" type="slidenum">
              <a:rPr lang="da-DK" smtClean="0"/>
              <a:t>‹nr.›</a:t>
            </a:fld>
            <a:endParaRPr lang="da-DK"/>
          </a:p>
        </p:txBody>
      </p:sp>
    </p:spTree>
    <p:extLst>
      <p:ext uri="{BB962C8B-B14F-4D97-AF65-F5344CB8AC3E}">
        <p14:creationId xmlns:p14="http://schemas.microsoft.com/office/powerpoint/2010/main" val="183937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4" name="Billede 3" descr="Et billede, der indeholder tøj, stueplante, person, urtepotte&#10;&#10;Automatisk genereret beskrivelse">
            <a:extLst>
              <a:ext uri="{FF2B5EF4-FFF2-40B4-BE49-F238E27FC236}">
                <a16:creationId xmlns:a16="http://schemas.microsoft.com/office/drawing/2014/main" id="{76553CB3-288E-2ACF-88C8-46C50EF6BECE}"/>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t="2574" b="5510"/>
          <a:stretch/>
        </p:blipFill>
        <p:spPr>
          <a:xfrm>
            <a:off x="0" y="0"/>
            <a:ext cx="12192000" cy="6858000"/>
          </a:xfrm>
          <a:prstGeom prst="rect">
            <a:avLst/>
          </a:prstGeom>
        </p:spPr>
      </p:pic>
      <p:sp>
        <p:nvSpPr>
          <p:cNvPr id="5" name="Rektangel 4">
            <a:extLst>
              <a:ext uri="{FF2B5EF4-FFF2-40B4-BE49-F238E27FC236}">
                <a16:creationId xmlns:a16="http://schemas.microsoft.com/office/drawing/2014/main" id="{5A209927-759A-3C88-46B3-A94B537DC71E}"/>
              </a:ext>
            </a:extLst>
          </p:cNvPr>
          <p:cNvSpPr/>
          <p:nvPr userDrawn="1"/>
        </p:nvSpPr>
        <p:spPr>
          <a:xfrm>
            <a:off x="0" y="0"/>
            <a:ext cx="12192000" cy="6858000"/>
          </a:xfrm>
          <a:prstGeom prst="rect">
            <a:avLst/>
          </a:prstGeom>
          <a:solidFill>
            <a:srgbClr val="11263C">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itel 1">
            <a:extLst>
              <a:ext uri="{FF2B5EF4-FFF2-40B4-BE49-F238E27FC236}">
                <a16:creationId xmlns:a16="http://schemas.microsoft.com/office/drawing/2014/main" id="{4D90233F-3AEE-FBA1-A31B-F6EDCA2192EB}"/>
              </a:ext>
            </a:extLst>
          </p:cNvPr>
          <p:cNvSpPr>
            <a:spLocks noGrp="1"/>
          </p:cNvSpPr>
          <p:nvPr>
            <p:ph type="title"/>
          </p:nvPr>
        </p:nvSpPr>
        <p:spPr>
          <a:xfrm>
            <a:off x="838200" y="256191"/>
            <a:ext cx="10515600" cy="1042099"/>
          </a:xfrm>
        </p:spPr>
        <p:txBody>
          <a:bodyPr/>
          <a:lstStyle>
            <a:lvl1pPr algn="ctr">
              <a:defRPr>
                <a:solidFill>
                  <a:srgbClr val="D6D2BD"/>
                </a:solidFill>
              </a:defRPr>
            </a:lvl1pPr>
          </a:lstStyle>
          <a:p>
            <a:r>
              <a:rPr lang="da-DK"/>
              <a:t>Klik for at redigere titeltypografien</a:t>
            </a:r>
          </a:p>
        </p:txBody>
      </p:sp>
      <p:sp>
        <p:nvSpPr>
          <p:cNvPr id="8" name="Rektangel: afrundede hjørner 7">
            <a:extLst>
              <a:ext uri="{FF2B5EF4-FFF2-40B4-BE49-F238E27FC236}">
                <a16:creationId xmlns:a16="http://schemas.microsoft.com/office/drawing/2014/main" id="{0C3E49E9-04D1-4F81-8D0E-FB547F92C74D}"/>
              </a:ext>
            </a:extLst>
          </p:cNvPr>
          <p:cNvSpPr/>
          <p:nvPr userDrawn="1"/>
        </p:nvSpPr>
        <p:spPr>
          <a:xfrm>
            <a:off x="623316" y="1554480"/>
            <a:ext cx="10945368" cy="4645152"/>
          </a:xfrm>
          <a:prstGeom prst="roundRect">
            <a:avLst/>
          </a:prstGeom>
          <a:solidFill>
            <a:srgbClr val="ECEB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ladsholder til indhold 3">
            <a:extLst>
              <a:ext uri="{FF2B5EF4-FFF2-40B4-BE49-F238E27FC236}">
                <a16:creationId xmlns:a16="http://schemas.microsoft.com/office/drawing/2014/main" id="{1D152478-7713-B89A-96C7-CF961BABE12F}"/>
              </a:ext>
            </a:extLst>
          </p:cNvPr>
          <p:cNvSpPr>
            <a:spLocks noGrp="1"/>
          </p:cNvSpPr>
          <p:nvPr>
            <p:ph sz="half" idx="2"/>
          </p:nvPr>
        </p:nvSpPr>
        <p:spPr>
          <a:xfrm>
            <a:off x="1591561" y="1879822"/>
            <a:ext cx="4129536" cy="3811588"/>
          </a:xfrm>
        </p:spPr>
        <p:txBody>
          <a:bodyPr/>
          <a:lstStyle>
            <a:lvl1pPr>
              <a:defRPr>
                <a:solidFill>
                  <a:srgbClr val="11263C"/>
                </a:solidFill>
              </a:defRPr>
            </a:lvl1pPr>
            <a:lvl2pPr>
              <a:defRPr>
                <a:solidFill>
                  <a:srgbClr val="11263C"/>
                </a:solidFill>
              </a:defRPr>
            </a:lvl2pPr>
            <a:lvl3pPr>
              <a:defRPr>
                <a:solidFill>
                  <a:srgbClr val="11263C"/>
                </a:solidFill>
              </a:defRPr>
            </a:lvl3pPr>
            <a:lvl4pPr>
              <a:defRPr>
                <a:solidFill>
                  <a:srgbClr val="11263C"/>
                </a:solidFill>
              </a:defRPr>
            </a:lvl4pPr>
            <a:lvl5pPr>
              <a:defRPr>
                <a:solidFill>
                  <a:srgbClr val="11263C"/>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indhold 3">
            <a:extLst>
              <a:ext uri="{FF2B5EF4-FFF2-40B4-BE49-F238E27FC236}">
                <a16:creationId xmlns:a16="http://schemas.microsoft.com/office/drawing/2014/main" id="{79D48E5C-C1F3-65BC-5074-28D61E534663}"/>
              </a:ext>
            </a:extLst>
          </p:cNvPr>
          <p:cNvSpPr>
            <a:spLocks noGrp="1"/>
          </p:cNvSpPr>
          <p:nvPr>
            <p:ph sz="half" idx="10"/>
          </p:nvPr>
        </p:nvSpPr>
        <p:spPr>
          <a:xfrm>
            <a:off x="6470904" y="1879822"/>
            <a:ext cx="4129536" cy="3811588"/>
          </a:xfrm>
        </p:spPr>
        <p:txBody>
          <a:bodyPr/>
          <a:lstStyle>
            <a:lvl1pPr>
              <a:defRPr>
                <a:solidFill>
                  <a:srgbClr val="11263C"/>
                </a:solidFill>
              </a:defRPr>
            </a:lvl1pPr>
            <a:lvl2pPr>
              <a:defRPr>
                <a:solidFill>
                  <a:srgbClr val="11263C"/>
                </a:solidFill>
              </a:defRPr>
            </a:lvl2pPr>
            <a:lvl3pPr>
              <a:defRPr>
                <a:solidFill>
                  <a:srgbClr val="11263C"/>
                </a:solidFill>
              </a:defRPr>
            </a:lvl3pPr>
            <a:lvl4pPr>
              <a:defRPr>
                <a:solidFill>
                  <a:srgbClr val="11263C"/>
                </a:solidFill>
              </a:defRPr>
            </a:lvl4pPr>
            <a:lvl5pPr>
              <a:defRPr>
                <a:solidFill>
                  <a:srgbClr val="11263C"/>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1" name="Billede 10" descr="Et billede, der indeholder Font/skrifttype, logo, Grafik, skærmbillede&#10;&#10;Automatisk genereret beskrivelse">
            <a:extLst>
              <a:ext uri="{FF2B5EF4-FFF2-40B4-BE49-F238E27FC236}">
                <a16:creationId xmlns:a16="http://schemas.microsoft.com/office/drawing/2014/main" id="{5171CD3F-F286-882C-6A09-296B52B4EE94}"/>
              </a:ext>
            </a:extLst>
          </p:cNvPr>
          <p:cNvPicPr>
            <a:picLocks noChangeAspect="1"/>
          </p:cNvPicPr>
          <p:nvPr userDrawn="1"/>
        </p:nvPicPr>
        <p:blipFill>
          <a:blip r:embed="rId3">
            <a:alphaModFix amt="19000"/>
            <a:extLst>
              <a:ext uri="{28A0092B-C50C-407E-A947-70E740481C1C}">
                <a14:useLocalDpi xmlns:a14="http://schemas.microsoft.com/office/drawing/2010/main" val="0"/>
              </a:ext>
            </a:extLst>
          </a:blip>
          <a:stretch>
            <a:fillRect/>
          </a:stretch>
        </p:blipFill>
        <p:spPr>
          <a:xfrm>
            <a:off x="10137494" y="6315428"/>
            <a:ext cx="1783235" cy="323116"/>
          </a:xfrm>
          <a:prstGeom prst="rect">
            <a:avLst/>
          </a:prstGeom>
          <a:noFill/>
        </p:spPr>
      </p:pic>
    </p:spTree>
    <p:extLst>
      <p:ext uri="{BB962C8B-B14F-4D97-AF65-F5344CB8AC3E}">
        <p14:creationId xmlns:p14="http://schemas.microsoft.com/office/powerpoint/2010/main" val="2703997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4096C0-E9CA-875F-7D24-7CA61C2B99A6}"/>
              </a:ext>
            </a:extLst>
          </p:cNvPr>
          <p:cNvSpPr>
            <a:spLocks noGrp="1"/>
          </p:cNvSpPr>
          <p:nvPr>
            <p:ph type="title"/>
          </p:nvPr>
        </p:nvSpPr>
        <p:spPr/>
        <p:txBody>
          <a:bodyPr/>
          <a:lstStyle/>
          <a:p>
            <a:r>
              <a:rPr lang="da-DK"/>
              <a:t>Klik for at redigere titeltypografien i masteren</a:t>
            </a:r>
          </a:p>
        </p:txBody>
      </p:sp>
      <p:sp>
        <p:nvSpPr>
          <p:cNvPr id="7" name="Pladsholder til indhold 2">
            <a:extLst>
              <a:ext uri="{FF2B5EF4-FFF2-40B4-BE49-F238E27FC236}">
                <a16:creationId xmlns:a16="http://schemas.microsoft.com/office/drawing/2014/main" id="{963D83CF-E4B6-9EE5-6E90-CEEB098BAA2D}"/>
              </a:ext>
            </a:extLst>
          </p:cNvPr>
          <p:cNvSpPr>
            <a:spLocks noGrp="1"/>
          </p:cNvSpPr>
          <p:nvPr>
            <p:ph idx="1"/>
          </p:nvPr>
        </p:nvSpPr>
        <p:spPr>
          <a:xfrm>
            <a:off x="838200" y="1825625"/>
            <a:ext cx="10515600" cy="4351338"/>
          </a:xfrm>
        </p:spPr>
        <p:txBody>
          <a:bodyPr/>
          <a:lstStyle>
            <a:lvl1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1pPr>
            <a:lvl2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2pPr>
            <a:lvl3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3pPr>
            <a:lvl4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4pPr>
            <a:lvl5pPr>
              <a:defRPr>
                <a:solidFill>
                  <a:srgbClr val="11263C"/>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641598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E653F36-A916-4CAD-21E4-5836CEF00349}"/>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C215B1B1-901E-3AF8-3426-2C42D6A1F26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B0FE643-3606-6DEF-5A07-601C7C72F4E8}"/>
              </a:ext>
            </a:extLst>
          </p:cNvPr>
          <p:cNvSpPr>
            <a:spLocks noGrp="1"/>
          </p:cNvSpPr>
          <p:nvPr>
            <p:ph type="dt" sz="half" idx="10"/>
          </p:nvPr>
        </p:nvSpPr>
        <p:spPr>
          <a:xfrm>
            <a:off x="838200" y="6356350"/>
            <a:ext cx="2743200" cy="365125"/>
          </a:xfrm>
          <a:prstGeom prst="rect">
            <a:avLst/>
          </a:prstGeom>
        </p:spPr>
        <p:txBody>
          <a:bodyPr/>
          <a:lstStyle/>
          <a:p>
            <a:fld id="{3AED7D45-FC6B-4F0B-8C3D-E8BCB1EB79E9}" type="datetimeFigureOut">
              <a:rPr lang="da-DK" smtClean="0"/>
              <a:t>29-10-2026</a:t>
            </a:fld>
            <a:endParaRPr lang="da-DK"/>
          </a:p>
        </p:txBody>
      </p:sp>
      <p:sp>
        <p:nvSpPr>
          <p:cNvPr id="5" name="Pladsholder til sidefod 4">
            <a:extLst>
              <a:ext uri="{FF2B5EF4-FFF2-40B4-BE49-F238E27FC236}">
                <a16:creationId xmlns:a16="http://schemas.microsoft.com/office/drawing/2014/main" id="{A7844968-C58A-B1D8-A07D-A1119F63E815}"/>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81C3E9DF-5E46-B732-7E3E-4298DB4EF94F}"/>
              </a:ext>
            </a:extLst>
          </p:cNvPr>
          <p:cNvSpPr>
            <a:spLocks noGrp="1"/>
          </p:cNvSpPr>
          <p:nvPr>
            <p:ph type="sldNum" sz="quarter" idx="12"/>
          </p:nvPr>
        </p:nvSpPr>
        <p:spPr>
          <a:xfrm>
            <a:off x="8610600" y="6356350"/>
            <a:ext cx="2743200" cy="365125"/>
          </a:xfrm>
          <a:prstGeom prst="rect">
            <a:avLst/>
          </a:prstGeom>
        </p:spPr>
        <p:txBody>
          <a:bodyPr/>
          <a:lstStyle/>
          <a:p>
            <a:fld id="{B13A60C3-B381-45B6-B549-DC223EB5AE15}" type="slidenum">
              <a:rPr lang="da-DK" smtClean="0"/>
              <a:t>‹nr.›</a:t>
            </a:fld>
            <a:endParaRPr lang="da-DK"/>
          </a:p>
        </p:txBody>
      </p:sp>
    </p:spTree>
    <p:extLst>
      <p:ext uri="{BB962C8B-B14F-4D97-AF65-F5344CB8AC3E}">
        <p14:creationId xmlns:p14="http://schemas.microsoft.com/office/powerpoint/2010/main" val="3610061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Indhold med billedtekst">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3" name="Pladsholder til indhold 2"/>
          <p:cNvSpPr>
            <a:spLocks noGrp="1"/>
          </p:cNvSpPr>
          <p:nvPr>
            <p:ph idx="1" hasCustomPrompt="1"/>
          </p:nvPr>
        </p:nvSpPr>
        <p:spPr>
          <a:xfrm>
            <a:off x="5458984" y="497808"/>
            <a:ext cx="5713841" cy="4868609"/>
          </a:xfrm>
        </p:spPr>
        <p:txBody>
          <a:bodyPr rtlCol="0" anchor="ct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9" name="Rektangel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1" name="Rektangel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2" name="Pladsholder til dato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2A82EBA6-C868-424B-AC4B-7808FDDB413D}" type="datetime1">
              <a:rPr lang="da-DK" noProof="0" smtClean="0"/>
              <a:t>29-10-2026</a:t>
            </a:fld>
            <a:endParaRPr lang="da-DK" noProof="0"/>
          </a:p>
        </p:txBody>
      </p:sp>
      <p:sp>
        <p:nvSpPr>
          <p:cNvPr id="13" name="Pladsholder til sidefod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da-DK" noProof="0"/>
              <a:t>Sidefod</a:t>
            </a:r>
          </a:p>
        </p:txBody>
      </p:sp>
      <p:sp>
        <p:nvSpPr>
          <p:cNvPr id="14" name="Pladsholder til slidenumm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da-DK" noProof="0" smtClean="0"/>
              <a:pPr rtl="0"/>
              <a:t>‹nr.›</a:t>
            </a:fld>
            <a:endParaRPr lang="da-DK" noProof="0"/>
          </a:p>
        </p:txBody>
      </p:sp>
      <p:sp>
        <p:nvSpPr>
          <p:cNvPr id="5" name="Rektangel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p:cNvSpPr>
            <a:spLocks noGrp="1"/>
          </p:cNvSpPr>
          <p:nvPr>
            <p:ph type="title" hasCustomPrompt="1"/>
          </p:nvPr>
        </p:nvSpPr>
        <p:spPr>
          <a:xfrm>
            <a:off x="1092200" y="1885125"/>
            <a:ext cx="3314700" cy="2093975"/>
          </a:xfrm>
        </p:spPr>
        <p:txBody>
          <a:bodyPr rtlCol="0" anchor="ctr">
            <a:normAutofit/>
          </a:bodyPr>
          <a:lstStyle>
            <a:lvl1pPr>
              <a:lnSpc>
                <a:spcPct val="90000"/>
              </a:lnSpc>
              <a:defRPr sz="4400" b="1">
                <a:solidFill>
                  <a:srgbClr val="FFFFFF"/>
                </a:solidFill>
                <a:latin typeface="+mn-lt"/>
              </a:defRPr>
            </a:lvl1pPr>
          </a:lstStyle>
          <a:p>
            <a:pPr rtl="0"/>
            <a:r>
              <a:rPr lang="da-DK" noProof="0"/>
              <a:t>Klik for at redigere titeltypografier i master</a:t>
            </a:r>
          </a:p>
        </p:txBody>
      </p:sp>
      <p:sp>
        <p:nvSpPr>
          <p:cNvPr id="18" name="Rektangel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pic>
        <p:nvPicPr>
          <p:cNvPr id="15" name="Billede 14">
            <a:extLst>
              <a:ext uri="{FF2B5EF4-FFF2-40B4-BE49-F238E27FC236}">
                <a16:creationId xmlns:a16="http://schemas.microsoft.com/office/drawing/2014/main" id="{4CC54CF6-7A08-3C68-259C-29E32549296A}"/>
              </a:ext>
            </a:extLst>
          </p:cNvPr>
          <p:cNvPicPr>
            <a:picLocks noChangeAspect="1"/>
          </p:cNvPicPr>
          <p:nvPr userDrawn="1"/>
        </p:nvPicPr>
        <p:blipFill>
          <a:blip r:embed="rId2" cstate="print">
            <a:alphaModFix amt="5000"/>
            <a:extLst>
              <a:ext uri="{28A0092B-C50C-407E-A947-70E740481C1C}">
                <a14:useLocalDpi xmlns:a14="http://schemas.microsoft.com/office/drawing/2010/main" val="0"/>
              </a:ext>
            </a:extLst>
          </a:blip>
          <a:stretch>
            <a:fillRect/>
          </a:stretch>
        </p:blipFill>
        <p:spPr>
          <a:xfrm>
            <a:off x="10464433" y="6446838"/>
            <a:ext cx="1621030" cy="292203"/>
          </a:xfrm>
          <a:prstGeom prst="rect">
            <a:avLst/>
          </a:prstGeom>
        </p:spPr>
      </p:pic>
    </p:spTree>
    <p:extLst>
      <p:ext uri="{BB962C8B-B14F-4D97-AF65-F5344CB8AC3E}">
        <p14:creationId xmlns:p14="http://schemas.microsoft.com/office/powerpoint/2010/main" val="9717269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Tx">
  <p:cSld name="Indhold med billedtekst">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el 1"/>
          <p:cNvSpPr>
            <a:spLocks noGrp="1"/>
          </p:cNvSpPr>
          <p:nvPr>
            <p:ph type="title" hasCustomPrompt="1"/>
          </p:nvPr>
        </p:nvSpPr>
        <p:spPr>
          <a:xfrm>
            <a:off x="1092200" y="786383"/>
            <a:ext cx="3068833" cy="2093975"/>
          </a:xfrm>
        </p:spPr>
        <p:txBody>
          <a:bodyPr rtlCol="0" anchor="b">
            <a:normAutofit/>
          </a:bodyPr>
          <a:lstStyle>
            <a:lvl1pPr>
              <a:lnSpc>
                <a:spcPct val="90000"/>
              </a:lnSpc>
              <a:defRPr sz="3600" b="0">
                <a:solidFill>
                  <a:srgbClr val="FFFFFF"/>
                </a:solidFill>
              </a:defRPr>
            </a:lvl1pPr>
          </a:lstStyle>
          <a:p>
            <a:pPr rtl="0"/>
            <a:r>
              <a:rPr lang="da-DK" noProof="0"/>
              <a:t>Klik for at redigere titeltypografier i master</a:t>
            </a:r>
          </a:p>
        </p:txBody>
      </p:sp>
      <p:sp>
        <p:nvSpPr>
          <p:cNvPr id="3" name="Pladsholder til indhold 2"/>
          <p:cNvSpPr>
            <a:spLocks noGrp="1"/>
          </p:cNvSpPr>
          <p:nvPr>
            <p:ph idx="1" hasCustomPrompt="1"/>
          </p:nvPr>
        </p:nvSpPr>
        <p:spPr>
          <a:xfrm>
            <a:off x="5458984" y="812800"/>
            <a:ext cx="5713841" cy="4868609"/>
          </a:xfrm>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tekst 3"/>
          <p:cNvSpPr>
            <a:spLocks noGrp="1"/>
          </p:cNvSpPr>
          <p:nvPr>
            <p:ph type="body" sz="half" idx="2" hasCustomPrompt="1"/>
          </p:nvPr>
        </p:nvSpPr>
        <p:spPr>
          <a:xfrm>
            <a:off x="1092200" y="3043050"/>
            <a:ext cx="3068832" cy="2638359"/>
          </a:xfrm>
        </p:spPr>
        <p:txBody>
          <a:bodyPr lIns="91440" rIns="91440"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a-DK" noProof="0"/>
              <a:t>Klik for at redigere i master</a:t>
            </a:r>
          </a:p>
        </p:txBody>
      </p:sp>
      <p:sp>
        <p:nvSpPr>
          <p:cNvPr id="9" name="Rektangel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1" name="Rektangel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2" name="Pladsholder til dato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80DADC25-5E0E-4D2E-A2BA-1BE30160B831}" type="datetime1">
              <a:rPr lang="da-DK" noProof="0" smtClean="0"/>
              <a:t>29-10-2026</a:t>
            </a:fld>
            <a:endParaRPr lang="da-DK" noProof="0"/>
          </a:p>
        </p:txBody>
      </p:sp>
      <p:sp>
        <p:nvSpPr>
          <p:cNvPr id="13" name="Pladsholder til sidefod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da-DK" noProof="0"/>
              <a:t>Sidefod</a:t>
            </a:r>
          </a:p>
        </p:txBody>
      </p:sp>
      <p:sp>
        <p:nvSpPr>
          <p:cNvPr id="14" name="Pladsholder til slidenumm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da-DK" noProof="0" smtClean="0"/>
              <a:pPr rtl="0"/>
              <a:t>‹nr.›</a:t>
            </a:fld>
            <a:endParaRPr lang="da-DK" noProof="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4407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cSld name="1_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59E741AD-0ACA-4143-B323-A99C2E488606}" type="datetime1">
              <a:rPr lang="da-DK" noProof="0" smtClean="0"/>
              <a:t>29-10-2026</a:t>
            </a:fld>
            <a:endParaRPr lang="da-DK" noProof="0"/>
          </a:p>
        </p:txBody>
      </p:sp>
      <p:sp>
        <p:nvSpPr>
          <p:cNvPr id="3" name="Pladsholder til sidefod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da-DK" noProof="0"/>
              <a:t>Sidefod</a:t>
            </a:r>
          </a:p>
        </p:txBody>
      </p:sp>
      <p:sp>
        <p:nvSpPr>
          <p:cNvPr id="4" name="Pladsholder til slidenumm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da-DK" noProof="0" smtClean="0"/>
              <a:pPr rtl="0"/>
              <a:t>‹nr.›</a:t>
            </a:fld>
            <a:endParaRPr lang="da-DK" noProof="0"/>
          </a:p>
        </p:txBody>
      </p:sp>
    </p:spTree>
    <p:extLst>
      <p:ext uri="{BB962C8B-B14F-4D97-AF65-F5344CB8AC3E}">
        <p14:creationId xmlns:p14="http://schemas.microsoft.com/office/powerpoint/2010/main" val="2222571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2912586-D0DC-ABAE-7F04-C24A4E1A78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2F7BADF-B100-09C8-478A-B18360925C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7" name="Billede 6">
            <a:extLst>
              <a:ext uri="{FF2B5EF4-FFF2-40B4-BE49-F238E27FC236}">
                <a16:creationId xmlns:a16="http://schemas.microsoft.com/office/drawing/2014/main" id="{973B889C-EDD8-1C2C-6C7E-AB8001131850}"/>
              </a:ext>
            </a:extLst>
          </p:cNvPr>
          <p:cNvPicPr>
            <a:picLocks noChangeAspect="1"/>
          </p:cNvPicPr>
          <p:nvPr userDrawn="1"/>
        </p:nvPicPr>
        <p:blipFill>
          <a:blip r:embed="rId18" cstate="print">
            <a:alphaModFix amt="5000"/>
            <a:extLst>
              <a:ext uri="{28A0092B-C50C-407E-A947-70E740481C1C}">
                <a14:useLocalDpi xmlns:a14="http://schemas.microsoft.com/office/drawing/2010/main" val="0"/>
              </a:ext>
            </a:extLst>
          </a:blip>
          <a:stretch>
            <a:fillRect/>
          </a:stretch>
        </p:blipFill>
        <p:spPr>
          <a:xfrm>
            <a:off x="10374492" y="6346773"/>
            <a:ext cx="1621030" cy="292203"/>
          </a:xfrm>
          <a:prstGeom prst="rect">
            <a:avLst/>
          </a:prstGeom>
        </p:spPr>
      </p:pic>
    </p:spTree>
    <p:extLst>
      <p:ext uri="{BB962C8B-B14F-4D97-AF65-F5344CB8AC3E}">
        <p14:creationId xmlns:p14="http://schemas.microsoft.com/office/powerpoint/2010/main" val="641350385"/>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0" r:id="rId3"/>
    <p:sldLayoutId id="2147483654" r:id="rId4"/>
    <p:sldLayoutId id="2147483663" r:id="rId5"/>
    <p:sldLayoutId id="2147483652" r:id="rId6"/>
    <p:sldLayoutId id="2147483651" r:id="rId7"/>
    <p:sldLayoutId id="2147483661" r:id="rId8"/>
    <p:sldLayoutId id="2147483653" r:id="rId9"/>
    <p:sldLayoutId id="2147483657" r:id="rId10"/>
    <p:sldLayoutId id="2147483662" r:id="rId11"/>
    <p:sldLayoutId id="2147483658" r:id="rId12"/>
    <p:sldLayoutId id="2147483659" r:id="rId13"/>
    <p:sldLayoutId id="2147483665" r:id="rId14"/>
    <p:sldLayoutId id="2147483666" r:id="rId15"/>
    <p:sldLayoutId id="2147483667" r:id="rId16"/>
  </p:sldLayoutIdLst>
  <p:txStyles>
    <p:titleStyle>
      <a:lvl1pPr algn="l" defTabSz="914400" rtl="0" eaLnBrk="1" latinLnBrk="0" hangingPunct="1">
        <a:lnSpc>
          <a:spcPct val="90000"/>
        </a:lnSpc>
        <a:spcBef>
          <a:spcPct val="0"/>
        </a:spcBef>
        <a:buNone/>
        <a:defRPr sz="4400" kern="1200">
          <a:solidFill>
            <a:srgbClr val="1275BB"/>
          </a:solidFill>
          <a:latin typeface="Clash Grotesk"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1263C"/>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1263C"/>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1263C"/>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1263C"/>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1263C"/>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viden.stil.dk/pages/viewpage.action?pageId=185469766"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hyperlink" Target="http://www.karakterdatabasen.dk/" TargetMode="External"/><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www.karakterdatabasen.dk/"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62.png"/><Relationship Id="rId4" Type="http://schemas.openxmlformats.org/officeDocument/2006/relationships/diagramLayout" Target="../diagrams/layout1.xml"/><Relationship Id="rId9" Type="http://schemas.openxmlformats.org/officeDocument/2006/relationships/image" Target="../media/image6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65.pn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1.xml"/><Relationship Id="rId1" Type="http://schemas.openxmlformats.org/officeDocument/2006/relationships/slideLayout" Target="../slideLayouts/slideLayout4.xml"/><Relationship Id="rId5" Type="http://schemas.openxmlformats.org/officeDocument/2006/relationships/image" Target="../media/image68.pn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49.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73.svg"/></Relationships>
</file>

<file path=ppt/slides/_rels/slide50.xml.rels><?xml version="1.0" encoding="UTF-8" standalone="yes"?>
<Relationships xmlns="http://schemas.openxmlformats.org/package/2006/relationships"><Relationship Id="rId13" Type="http://schemas.openxmlformats.org/officeDocument/2006/relationships/image" Target="../media/image85.svg"/><Relationship Id="rId18" Type="http://schemas.openxmlformats.org/officeDocument/2006/relationships/image" Target="../media/image90.svg"/><Relationship Id="rId26" Type="http://schemas.openxmlformats.org/officeDocument/2006/relationships/image" Target="../media/image98.svg"/><Relationship Id="rId39" Type="http://schemas.openxmlformats.org/officeDocument/2006/relationships/image" Target="../media/image111.svg"/><Relationship Id="rId21" Type="http://schemas.openxmlformats.org/officeDocument/2006/relationships/image" Target="../media/image93.svg"/><Relationship Id="rId34" Type="http://schemas.openxmlformats.org/officeDocument/2006/relationships/image" Target="../media/image106.svg"/><Relationship Id="rId42" Type="http://schemas.openxmlformats.org/officeDocument/2006/relationships/image" Target="../media/image114.svg"/><Relationship Id="rId47" Type="http://schemas.openxmlformats.org/officeDocument/2006/relationships/image" Target="../media/image119.svg"/><Relationship Id="rId50" Type="http://schemas.openxmlformats.org/officeDocument/2006/relationships/image" Target="../media/image122.svg"/><Relationship Id="rId7" Type="http://schemas.openxmlformats.org/officeDocument/2006/relationships/image" Target="../media/image79.svg"/><Relationship Id="rId2" Type="http://schemas.openxmlformats.org/officeDocument/2006/relationships/image" Target="../media/image74.svg"/><Relationship Id="rId16" Type="http://schemas.openxmlformats.org/officeDocument/2006/relationships/image" Target="../media/image88.svg"/><Relationship Id="rId29" Type="http://schemas.openxmlformats.org/officeDocument/2006/relationships/image" Target="../media/image101.svg"/><Relationship Id="rId11" Type="http://schemas.openxmlformats.org/officeDocument/2006/relationships/image" Target="../media/image83.svg"/><Relationship Id="rId24" Type="http://schemas.openxmlformats.org/officeDocument/2006/relationships/image" Target="../media/image96.svg"/><Relationship Id="rId32" Type="http://schemas.openxmlformats.org/officeDocument/2006/relationships/image" Target="../media/image104.svg"/><Relationship Id="rId37" Type="http://schemas.openxmlformats.org/officeDocument/2006/relationships/image" Target="../media/image109.svg"/><Relationship Id="rId40" Type="http://schemas.openxmlformats.org/officeDocument/2006/relationships/image" Target="../media/image112.svg"/><Relationship Id="rId45" Type="http://schemas.openxmlformats.org/officeDocument/2006/relationships/image" Target="../media/image117.svg"/><Relationship Id="rId53" Type="http://schemas.openxmlformats.org/officeDocument/2006/relationships/image" Target="../media/image125.svg"/><Relationship Id="rId5" Type="http://schemas.openxmlformats.org/officeDocument/2006/relationships/image" Target="../media/image77.svg"/><Relationship Id="rId10" Type="http://schemas.openxmlformats.org/officeDocument/2006/relationships/image" Target="../media/image82.svg"/><Relationship Id="rId19" Type="http://schemas.openxmlformats.org/officeDocument/2006/relationships/image" Target="../media/image91.svg"/><Relationship Id="rId31" Type="http://schemas.openxmlformats.org/officeDocument/2006/relationships/image" Target="../media/image103.svg"/><Relationship Id="rId44" Type="http://schemas.openxmlformats.org/officeDocument/2006/relationships/image" Target="../media/image116.svg"/><Relationship Id="rId52" Type="http://schemas.openxmlformats.org/officeDocument/2006/relationships/image" Target="../media/image124.svg"/><Relationship Id="rId4" Type="http://schemas.openxmlformats.org/officeDocument/2006/relationships/image" Target="../media/image76.svg"/><Relationship Id="rId9" Type="http://schemas.openxmlformats.org/officeDocument/2006/relationships/image" Target="../media/image81.svg"/><Relationship Id="rId14" Type="http://schemas.openxmlformats.org/officeDocument/2006/relationships/image" Target="../media/image86.svg"/><Relationship Id="rId22" Type="http://schemas.openxmlformats.org/officeDocument/2006/relationships/image" Target="../media/image94.svg"/><Relationship Id="rId27" Type="http://schemas.openxmlformats.org/officeDocument/2006/relationships/image" Target="../media/image99.svg"/><Relationship Id="rId30" Type="http://schemas.openxmlformats.org/officeDocument/2006/relationships/image" Target="../media/image102.svg"/><Relationship Id="rId35" Type="http://schemas.openxmlformats.org/officeDocument/2006/relationships/image" Target="../media/image107.svg"/><Relationship Id="rId43" Type="http://schemas.openxmlformats.org/officeDocument/2006/relationships/image" Target="../media/image115.svg"/><Relationship Id="rId48" Type="http://schemas.openxmlformats.org/officeDocument/2006/relationships/image" Target="../media/image120.svg"/><Relationship Id="rId8" Type="http://schemas.openxmlformats.org/officeDocument/2006/relationships/image" Target="../media/image80.svg"/><Relationship Id="rId51" Type="http://schemas.openxmlformats.org/officeDocument/2006/relationships/image" Target="../media/image123.svg"/><Relationship Id="rId3" Type="http://schemas.openxmlformats.org/officeDocument/2006/relationships/image" Target="../media/image75.svg"/><Relationship Id="rId12" Type="http://schemas.openxmlformats.org/officeDocument/2006/relationships/image" Target="../media/image84.svg"/><Relationship Id="rId17" Type="http://schemas.openxmlformats.org/officeDocument/2006/relationships/image" Target="../media/image89.svg"/><Relationship Id="rId25" Type="http://schemas.openxmlformats.org/officeDocument/2006/relationships/image" Target="../media/image97.svg"/><Relationship Id="rId33" Type="http://schemas.openxmlformats.org/officeDocument/2006/relationships/image" Target="../media/image105.svg"/><Relationship Id="rId38" Type="http://schemas.openxmlformats.org/officeDocument/2006/relationships/image" Target="../media/image110.svg"/><Relationship Id="rId46" Type="http://schemas.openxmlformats.org/officeDocument/2006/relationships/image" Target="../media/image118.svg"/><Relationship Id="rId20" Type="http://schemas.openxmlformats.org/officeDocument/2006/relationships/image" Target="../media/image92.svg"/><Relationship Id="rId41" Type="http://schemas.openxmlformats.org/officeDocument/2006/relationships/image" Target="../media/image113.svg"/><Relationship Id="rId54" Type="http://schemas.openxmlformats.org/officeDocument/2006/relationships/image" Target="../media/image126.svg"/><Relationship Id="rId1" Type="http://schemas.openxmlformats.org/officeDocument/2006/relationships/slideLayout" Target="../slideLayouts/slideLayout3.xml"/><Relationship Id="rId6" Type="http://schemas.openxmlformats.org/officeDocument/2006/relationships/image" Target="../media/image78.svg"/><Relationship Id="rId15" Type="http://schemas.openxmlformats.org/officeDocument/2006/relationships/image" Target="../media/image87.svg"/><Relationship Id="rId23" Type="http://schemas.openxmlformats.org/officeDocument/2006/relationships/image" Target="../media/image95.svg"/><Relationship Id="rId28" Type="http://schemas.openxmlformats.org/officeDocument/2006/relationships/image" Target="../media/image100.svg"/><Relationship Id="rId36" Type="http://schemas.openxmlformats.org/officeDocument/2006/relationships/image" Target="../media/image108.svg"/><Relationship Id="rId49" Type="http://schemas.openxmlformats.org/officeDocument/2006/relationships/image" Target="../media/image1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3ADA0B-C04E-CB1B-DD74-CFD1FD253893}"/>
              </a:ext>
            </a:extLst>
          </p:cNvPr>
          <p:cNvSpPr>
            <a:spLocks noGrp="1"/>
          </p:cNvSpPr>
          <p:nvPr>
            <p:ph type="ctrTitle"/>
          </p:nvPr>
        </p:nvSpPr>
        <p:spPr>
          <a:xfrm>
            <a:off x="4532376" y="2406204"/>
            <a:ext cx="6921688" cy="1050227"/>
          </a:xfrm>
        </p:spPr>
        <p:txBody>
          <a:bodyPr>
            <a:noAutofit/>
          </a:bodyPr>
          <a:lstStyle/>
          <a:p>
            <a:r>
              <a:rPr lang="da-DK" sz="4800">
                <a:latin typeface="Clash Grotesk"/>
              </a:rPr>
              <a:t>Standpunktskarakterer 1. december</a:t>
            </a:r>
          </a:p>
        </p:txBody>
      </p:sp>
      <p:sp>
        <p:nvSpPr>
          <p:cNvPr id="3" name="Undertitel 2">
            <a:extLst>
              <a:ext uri="{FF2B5EF4-FFF2-40B4-BE49-F238E27FC236}">
                <a16:creationId xmlns:a16="http://schemas.microsoft.com/office/drawing/2014/main" id="{3744A312-D4A2-2299-F5E5-07E251D26451}"/>
              </a:ext>
            </a:extLst>
          </p:cNvPr>
          <p:cNvSpPr>
            <a:spLocks noGrp="1"/>
          </p:cNvSpPr>
          <p:nvPr>
            <p:ph type="subTitle" idx="1"/>
          </p:nvPr>
        </p:nvSpPr>
        <p:spPr>
          <a:xfrm>
            <a:off x="4532376" y="3684619"/>
            <a:ext cx="6211824" cy="832802"/>
          </a:xfrm>
        </p:spPr>
        <p:txBody>
          <a:bodyPr vert="horz" lIns="91440" tIns="45720" rIns="91440" bIns="45720" rtlCol="0" anchor="t">
            <a:normAutofit/>
          </a:bodyPr>
          <a:lstStyle/>
          <a:p>
            <a:r>
              <a:rPr lang="da-DK">
                <a:latin typeface="Noto Sans"/>
                <a:ea typeface="Noto Sans"/>
                <a:cs typeface="Noto Sans"/>
              </a:rPr>
              <a:t>29. Okt 2026</a:t>
            </a:r>
          </a:p>
        </p:txBody>
      </p:sp>
      <p:pic>
        <p:nvPicPr>
          <p:cNvPr id="4" name="Billede 3" descr="Et billede, der indeholder stueplante, person, tøj, urtepotte&#10;&#10;Automatisk genereret beskrivelse">
            <a:extLst>
              <a:ext uri="{FF2B5EF4-FFF2-40B4-BE49-F238E27FC236}">
                <a16:creationId xmlns:a16="http://schemas.microsoft.com/office/drawing/2014/main" id="{DA76F6C6-498A-4084-8962-AB3E52E71BCA}"/>
              </a:ext>
            </a:extLst>
          </p:cNvPr>
          <p:cNvPicPr>
            <a:picLocks noChangeAspect="1"/>
          </p:cNvPicPr>
          <p:nvPr/>
        </p:nvPicPr>
        <p:blipFill rotWithShape="1">
          <a:blip r:embed="rId3">
            <a:extLst>
              <a:ext uri="{28A0092B-C50C-407E-A947-70E740481C1C}">
                <a14:useLocalDpi xmlns:a14="http://schemas.microsoft.com/office/drawing/2010/main" val="0"/>
              </a:ext>
            </a:extLst>
          </a:blip>
          <a:srcRect l="20463" r="43155"/>
          <a:stretch/>
        </p:blipFill>
        <p:spPr>
          <a:xfrm>
            <a:off x="-94551" y="0"/>
            <a:ext cx="3755571" cy="6858000"/>
          </a:xfrm>
          <a:prstGeom prst="rect">
            <a:avLst/>
          </a:prstGeom>
        </p:spPr>
      </p:pic>
    </p:spTree>
    <p:extLst>
      <p:ext uri="{BB962C8B-B14F-4D97-AF65-F5344CB8AC3E}">
        <p14:creationId xmlns:p14="http://schemas.microsoft.com/office/powerpoint/2010/main" val="448820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B4850274-C5B1-B39E-BC15-15ACDAA14B8F}"/>
              </a:ext>
            </a:extLst>
          </p:cNvPr>
          <p:cNvSpPr>
            <a:spLocks noGrp="1"/>
          </p:cNvSpPr>
          <p:nvPr>
            <p:ph type="title"/>
          </p:nvPr>
        </p:nvSpPr>
        <p:spPr/>
        <p:txBody>
          <a:bodyPr>
            <a:normAutofit/>
          </a:bodyPr>
          <a:lstStyle/>
          <a:p>
            <a:r>
              <a:rPr lang="en-US"/>
              <a:t>Dagens Program</a:t>
            </a:r>
            <a:endParaRPr lang="en-US" sz="3600"/>
          </a:p>
        </p:txBody>
      </p:sp>
      <p:sp>
        <p:nvSpPr>
          <p:cNvPr id="4" name="Tekstboks 8">
            <a:extLst>
              <a:ext uri="{FF2B5EF4-FFF2-40B4-BE49-F238E27FC236}">
                <a16:creationId xmlns:a16="http://schemas.microsoft.com/office/drawing/2014/main" id="{4D864F6E-FF77-1102-7AA0-2B766CF4C150}"/>
              </a:ext>
            </a:extLst>
          </p:cNvPr>
          <p:cNvSpPr txBox="1"/>
          <p:nvPr/>
        </p:nvSpPr>
        <p:spPr>
          <a:xfrm>
            <a:off x="1961233" y="1954105"/>
            <a:ext cx="8269533" cy="4108817"/>
          </a:xfrm>
          <a:prstGeom prst="rect">
            <a:avLst/>
          </a:prstGeom>
          <a:noFill/>
        </p:spPr>
        <p:txBody>
          <a:bodyPr wrap="square" lIns="91440" tIns="45720" rIns="91440" bIns="45720" anchor="t">
            <a:spAutoFit/>
          </a:bodyPr>
          <a:lstStyle/>
          <a:p>
            <a:pPr>
              <a:defRPr/>
            </a:pPr>
            <a:r>
              <a:rPr lang="da-DK" b="1">
                <a:solidFill>
                  <a:srgbClr val="002060"/>
                </a:solidFill>
                <a:latin typeface="Verdana"/>
                <a:ea typeface="Verdana"/>
                <a:cs typeface="Verdana" pitchFamily="34" charset="0"/>
              </a:rPr>
              <a:t>1. Generelt om Hold</a:t>
            </a:r>
            <a:endParaRPr lang="da-DK" b="1">
              <a:solidFill>
                <a:srgbClr val="002060"/>
              </a:solidFill>
              <a:latin typeface="Verdana" pitchFamily="34" charset="0"/>
              <a:ea typeface="Verdana" pitchFamily="34" charset="0"/>
              <a:cs typeface="Verdana" pitchFamily="34" charset="0"/>
            </a:endParaRPr>
          </a:p>
          <a:p>
            <a:pPr>
              <a:defRPr/>
            </a:pPr>
            <a:endParaRPr lang="da-DK" sz="900">
              <a:solidFill>
                <a:srgbClr val="002060"/>
              </a:solidFill>
              <a:latin typeface="Verdana" pitchFamily="34" charset="0"/>
              <a:ea typeface="Verdana" pitchFamily="34" charset="0"/>
              <a:cs typeface="Verdana" pitchFamily="34" charset="0"/>
            </a:endParaRPr>
          </a:p>
          <a:p>
            <a:pPr>
              <a:defRPr/>
            </a:pPr>
            <a:endParaRPr lang="da-DK" sz="900">
              <a:solidFill>
                <a:srgbClr val="002060"/>
              </a:solidFill>
              <a:latin typeface="Verdana" pitchFamily="34" charset="0"/>
              <a:ea typeface="Verdana" pitchFamily="34" charset="0"/>
              <a:cs typeface="Verdana" pitchFamily="34" charset="0"/>
            </a:endParaRPr>
          </a:p>
          <a:p>
            <a:pPr marL="342900" indent="-342900">
              <a:buFont typeface="+mj-lt"/>
              <a:buAutoNum type="arabicPeriod" startAt="2"/>
              <a:defRPr/>
            </a:pPr>
            <a:r>
              <a:rPr lang="da-DK" b="1">
                <a:solidFill>
                  <a:srgbClr val="002060"/>
                </a:solidFill>
                <a:latin typeface="Verdana"/>
                <a:ea typeface="Verdana"/>
                <a:cs typeface="Verdana" pitchFamily="34" charset="0"/>
              </a:rPr>
              <a:t>Hold (opret)</a:t>
            </a:r>
            <a:br>
              <a:rPr lang="da-DK" dirty="0">
                <a:latin typeface="Verdana"/>
                <a:ea typeface="Verdana"/>
                <a:cs typeface="Verdana" pitchFamily="34" charset="0"/>
              </a:rPr>
            </a:br>
            <a:endParaRPr lang="da-DK">
              <a:solidFill>
                <a:srgbClr val="002060"/>
              </a:solidFill>
              <a:latin typeface="Verdana" pitchFamily="34" charset="0"/>
              <a:ea typeface="Verdana" pitchFamily="34" charset="0"/>
              <a:cs typeface="Verdana" pitchFamily="34" charset="0"/>
            </a:endParaRPr>
          </a:p>
          <a:p>
            <a:pPr marL="342900" indent="-342900">
              <a:buFont typeface="+mj-lt"/>
              <a:buAutoNum type="arabicPeriod" startAt="3"/>
              <a:defRPr/>
            </a:pPr>
            <a:r>
              <a:rPr lang="da-DK" b="1">
                <a:solidFill>
                  <a:srgbClr val="002060"/>
                </a:solidFill>
                <a:latin typeface="Verdana"/>
                <a:ea typeface="Verdana"/>
                <a:cs typeface="Verdana" pitchFamily="34" charset="0"/>
              </a:rPr>
              <a:t>ELEVER – tjek de er på rigtige hold</a:t>
            </a:r>
          </a:p>
          <a:p>
            <a:pPr marL="342900" indent="-342900">
              <a:buFont typeface="+mj-lt"/>
              <a:buAutoNum type="arabicPeriod" startAt="3"/>
              <a:defRPr/>
            </a:pPr>
            <a:endParaRPr lang="da-DK" b="1">
              <a:solidFill>
                <a:srgbClr val="002060"/>
              </a:solidFill>
              <a:latin typeface="Verdana"/>
              <a:ea typeface="Verdana"/>
              <a:cs typeface="Verdana" pitchFamily="34" charset="0"/>
            </a:endParaRPr>
          </a:p>
          <a:p>
            <a:pPr marL="342900" indent="-342900">
              <a:buFont typeface="+mj-lt"/>
              <a:buAutoNum type="arabicPeriod" startAt="4"/>
              <a:defRPr/>
            </a:pPr>
            <a:r>
              <a:rPr lang="da-DK" b="1">
                <a:solidFill>
                  <a:srgbClr val="002060"/>
                </a:solidFill>
                <a:latin typeface="Verdana"/>
                <a:ea typeface="Verdana"/>
                <a:cs typeface="Verdana" pitchFamily="34" charset="0"/>
              </a:rPr>
              <a:t>Karaktereindtastning</a:t>
            </a:r>
            <a:br>
              <a:rPr lang="da-DK" b="1" dirty="0">
                <a:latin typeface="Verdana"/>
                <a:ea typeface="Verdana"/>
                <a:cs typeface="Verdana" pitchFamily="34" charset="0"/>
              </a:rPr>
            </a:br>
            <a:endParaRPr lang="da-DK" b="1" dirty="0">
              <a:latin typeface="Verdana"/>
              <a:ea typeface="Verdana"/>
              <a:cs typeface="Verdana" pitchFamily="34" charset="0"/>
            </a:endParaRPr>
          </a:p>
          <a:p>
            <a:pPr marL="342900" indent="-342900">
              <a:buFont typeface="+mj-lt"/>
              <a:buAutoNum type="arabicPeriod" startAt="4"/>
              <a:defRPr/>
            </a:pPr>
            <a:r>
              <a:rPr lang="da-DK" b="1">
                <a:solidFill>
                  <a:srgbClr val="002060"/>
                </a:solidFill>
                <a:latin typeface="Verdana"/>
                <a:ea typeface="Verdana"/>
                <a:cs typeface="Calibri" panose="020F0502020204030204"/>
              </a:rPr>
              <a:t>UDSKRIFTER / MULTIMAIL</a:t>
            </a:r>
            <a:br>
              <a:rPr lang="da-DK" b="1" dirty="0">
                <a:latin typeface="Verdana"/>
                <a:ea typeface="Verdana"/>
                <a:cs typeface="Calibri" panose="020F0502020204030204"/>
              </a:rPr>
            </a:br>
            <a:endParaRPr lang="da-DK" b="1">
              <a:solidFill>
                <a:srgbClr val="002060"/>
              </a:solidFill>
              <a:latin typeface="Verdana"/>
              <a:ea typeface="Verdana"/>
              <a:cs typeface="Calibri" panose="020F0502020204030204"/>
            </a:endParaRPr>
          </a:p>
          <a:p>
            <a:pPr marL="342900" indent="-342900">
              <a:buFont typeface="+mj-lt"/>
              <a:buAutoNum type="arabicPeriod" startAt="4"/>
              <a:defRPr/>
            </a:pPr>
            <a:r>
              <a:rPr lang="da-DK" b="1">
                <a:solidFill>
                  <a:srgbClr val="002060"/>
                </a:solidFill>
                <a:latin typeface="Verdana"/>
                <a:ea typeface="Verdana"/>
                <a:cs typeface="Calibri" panose="020F0502020204030204"/>
              </a:rPr>
              <a:t>INDBERETNING</a:t>
            </a:r>
            <a:br>
              <a:rPr lang="da-DK" b="1" dirty="0">
                <a:solidFill>
                  <a:srgbClr val="002060"/>
                </a:solidFill>
                <a:latin typeface="Verdana"/>
                <a:ea typeface="Verdana"/>
                <a:cs typeface="Calibri" panose="020F0502020204030204"/>
              </a:rPr>
            </a:br>
            <a:endParaRPr lang="da-DK" b="1" dirty="0">
              <a:solidFill>
                <a:srgbClr val="002060"/>
              </a:solidFill>
              <a:latin typeface="Verdana"/>
              <a:ea typeface="Verdana"/>
              <a:cs typeface="Calibri" panose="020F0502020204030204"/>
            </a:endParaRPr>
          </a:p>
          <a:p>
            <a:pPr marL="342900" indent="-342900">
              <a:buAutoNum type="arabicPeriod" startAt="4"/>
              <a:defRPr/>
            </a:pPr>
            <a:r>
              <a:rPr lang="da-DK" b="1">
                <a:solidFill>
                  <a:srgbClr val="002060"/>
                </a:solidFill>
                <a:latin typeface="Verdana"/>
                <a:ea typeface="Verdana"/>
                <a:cs typeface="Calibri" panose="020F0502020204030204"/>
              </a:rPr>
              <a:t>Webkaraktere </a:t>
            </a:r>
            <a:endParaRPr lang="da-DK" b="1" dirty="0">
              <a:solidFill>
                <a:srgbClr val="002060"/>
              </a:solidFill>
              <a:latin typeface="Verdana"/>
              <a:ea typeface="Verdana"/>
              <a:cs typeface="Calibri" panose="020F0502020204030204"/>
            </a:endParaRPr>
          </a:p>
          <a:p>
            <a:pPr marL="1257300" lvl="2" indent="-342900" algn="ctr">
              <a:buFontTx/>
              <a:buAutoNum type="arabicPeriod"/>
              <a:defRPr/>
            </a:pPr>
            <a:endParaRPr lang="da-DK" b="1">
              <a:solidFill>
                <a:schemeClr val="accent2"/>
              </a:solidFill>
              <a:ea typeface="Calibri" panose="020F0502020204030204"/>
              <a:cs typeface="Calibri" panose="020F0502020204030204"/>
            </a:endParaRPr>
          </a:p>
        </p:txBody>
      </p:sp>
    </p:spTree>
    <p:extLst>
      <p:ext uri="{BB962C8B-B14F-4D97-AF65-F5344CB8AC3E}">
        <p14:creationId xmlns:p14="http://schemas.microsoft.com/office/powerpoint/2010/main" val="3644198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50AE3B-562A-502F-F924-744B6A6F63A1}"/>
              </a:ext>
            </a:extLst>
          </p:cNvPr>
          <p:cNvSpPr>
            <a:spLocks noGrp="1"/>
          </p:cNvSpPr>
          <p:nvPr>
            <p:ph type="title"/>
          </p:nvPr>
        </p:nvSpPr>
        <p:spPr/>
        <p:txBody>
          <a:bodyPr>
            <a:normAutofit/>
          </a:bodyPr>
          <a:lstStyle/>
          <a:p>
            <a:r>
              <a:rPr lang="da-DK">
                <a:cs typeface="Calibri"/>
              </a:rPr>
              <a:t>1. HOLDEGENSKABER</a:t>
            </a:r>
          </a:p>
        </p:txBody>
      </p:sp>
      <p:sp>
        <p:nvSpPr>
          <p:cNvPr id="3" name="Pladsholder til indhold 2">
            <a:extLst>
              <a:ext uri="{FF2B5EF4-FFF2-40B4-BE49-F238E27FC236}">
                <a16:creationId xmlns:a16="http://schemas.microsoft.com/office/drawing/2014/main" id="{B1E6D045-A226-1A7B-336D-EFCDB976123F}"/>
              </a:ext>
            </a:extLst>
          </p:cNvPr>
          <p:cNvSpPr>
            <a:spLocks noGrp="1"/>
          </p:cNvSpPr>
          <p:nvPr>
            <p:ph sz="half" idx="2"/>
          </p:nvPr>
        </p:nvSpPr>
        <p:spPr>
          <a:xfrm>
            <a:off x="1591560" y="1879822"/>
            <a:ext cx="5969825" cy="3811588"/>
          </a:xfrm>
        </p:spPr>
        <p:txBody>
          <a:bodyPr vert="horz" lIns="0" tIns="45720" rIns="0" bIns="45720" rtlCol="0" anchor="t">
            <a:normAutofit/>
          </a:bodyPr>
          <a:lstStyle/>
          <a:p>
            <a:pPr>
              <a:buFont typeface="Wingdings" panose="05000000000000000000" pitchFamily="2" charset="2"/>
              <a:buChar char="ü"/>
            </a:pPr>
            <a:r>
              <a:rPr lang="da-DK">
                <a:latin typeface="Noto Sans"/>
                <a:ea typeface="Noto Sans"/>
                <a:cs typeface="Noto Sans"/>
              </a:rPr>
              <a:t> Tjek skolens data</a:t>
            </a:r>
          </a:p>
          <a:p>
            <a:pPr>
              <a:buFont typeface="Wingdings" panose="05000000000000000000" pitchFamily="2" charset="2"/>
              <a:buChar char="ü"/>
            </a:pPr>
            <a:endParaRPr lang="da-DK"/>
          </a:p>
          <a:p>
            <a:pPr>
              <a:buFont typeface="Wingdings" panose="05000000000000000000" pitchFamily="2" charset="2"/>
              <a:buChar char="ü"/>
            </a:pPr>
            <a:endParaRPr lang="da-DK"/>
          </a:p>
          <a:p>
            <a:pPr>
              <a:buFont typeface="Wingdings" panose="05000000000000000000" pitchFamily="2" charset="2"/>
              <a:buChar char="ü"/>
            </a:pPr>
            <a:r>
              <a:rPr lang="da-DK">
                <a:latin typeface="Noto Sans"/>
                <a:ea typeface="Noto Sans"/>
                <a:cs typeface="Noto Sans"/>
              </a:rPr>
              <a:t> Tjek Fagkoder</a:t>
            </a:r>
            <a:endParaRPr lang="da-DK" sz="2400"/>
          </a:p>
          <a:p>
            <a:pPr marL="0" indent="0">
              <a:buNone/>
            </a:pPr>
            <a:r>
              <a:rPr lang="da-DK">
                <a:latin typeface="Noto Sans"/>
                <a:ea typeface="Noto Sans"/>
                <a:cs typeface="Noto Sans"/>
              </a:rPr>
              <a:t>       </a:t>
            </a:r>
          </a:p>
          <a:p>
            <a:pPr marL="0" indent="0">
              <a:buNone/>
            </a:pPr>
            <a:endParaRPr lang="da-DK"/>
          </a:p>
          <a:p>
            <a:pPr>
              <a:buFont typeface="Wingdings" panose="05000000000000000000" pitchFamily="2" charset="2"/>
              <a:buChar char="ü"/>
            </a:pPr>
            <a:r>
              <a:rPr lang="da-DK">
                <a:latin typeface="Noto Sans"/>
                <a:ea typeface="Noto Sans"/>
                <a:cs typeface="Noto Sans"/>
              </a:rPr>
              <a:t> Tjek Lærere </a:t>
            </a:r>
          </a:p>
          <a:p>
            <a:pPr>
              <a:buFont typeface="Wingdings" panose="05000000000000000000" pitchFamily="2" charset="2"/>
              <a:buChar char="ü"/>
            </a:pPr>
            <a:endParaRPr lang="da-DK"/>
          </a:p>
          <a:p>
            <a:pPr marL="0" indent="0">
              <a:buNone/>
            </a:pPr>
            <a:endParaRPr lang="da-DK"/>
          </a:p>
        </p:txBody>
      </p:sp>
      <p:grpSp>
        <p:nvGrpSpPr>
          <p:cNvPr id="10" name="Gruppe 9">
            <a:extLst>
              <a:ext uri="{FF2B5EF4-FFF2-40B4-BE49-F238E27FC236}">
                <a16:creationId xmlns:a16="http://schemas.microsoft.com/office/drawing/2014/main" id="{082F7AB7-1AFB-CF31-B435-9398BAFDEEB9}"/>
              </a:ext>
            </a:extLst>
          </p:cNvPr>
          <p:cNvGrpSpPr/>
          <p:nvPr/>
        </p:nvGrpSpPr>
        <p:grpSpPr>
          <a:xfrm>
            <a:off x="7493849" y="3127878"/>
            <a:ext cx="939690" cy="2459923"/>
            <a:chOff x="5223476" y="3069032"/>
            <a:chExt cx="504056" cy="1268844"/>
          </a:xfrm>
        </p:grpSpPr>
        <p:pic>
          <p:nvPicPr>
            <p:cNvPr id="5" name="Picture 3">
              <a:extLst>
                <a:ext uri="{FF2B5EF4-FFF2-40B4-BE49-F238E27FC236}">
                  <a16:creationId xmlns:a16="http://schemas.microsoft.com/office/drawing/2014/main" id="{40CE6D0F-C42E-D068-178C-7DDC09E53A7E}"/>
                </a:ext>
              </a:extLst>
            </p:cNvPr>
            <p:cNvPicPr>
              <a:picLocks noChangeAspect="1" noChangeArrowheads="1"/>
            </p:cNvPicPr>
            <p:nvPr/>
          </p:nvPicPr>
          <p:blipFill>
            <a:blip r:embed="rId3" cstate="print"/>
            <a:srcRect/>
            <a:stretch>
              <a:fillRect/>
            </a:stretch>
          </p:blipFill>
          <p:spPr bwMode="auto">
            <a:xfrm>
              <a:off x="5223476" y="3069032"/>
              <a:ext cx="440155" cy="448776"/>
            </a:xfrm>
            <a:prstGeom prst="rect">
              <a:avLst/>
            </a:prstGeom>
            <a:noFill/>
            <a:ln w="9525">
              <a:noFill/>
              <a:miter lim="800000"/>
              <a:headEnd/>
              <a:tailEnd/>
            </a:ln>
          </p:spPr>
        </p:pic>
        <p:pic>
          <p:nvPicPr>
            <p:cNvPr id="6" name="Picture 2">
              <a:extLst>
                <a:ext uri="{FF2B5EF4-FFF2-40B4-BE49-F238E27FC236}">
                  <a16:creationId xmlns:a16="http://schemas.microsoft.com/office/drawing/2014/main" id="{89D753C7-6E55-DEC6-51DE-685F667D49DD}"/>
                </a:ext>
              </a:extLst>
            </p:cNvPr>
            <p:cNvPicPr>
              <a:picLocks noChangeAspect="1" noChangeArrowheads="1"/>
            </p:cNvPicPr>
            <p:nvPr/>
          </p:nvPicPr>
          <p:blipFill>
            <a:blip r:embed="rId4" cstate="print"/>
            <a:srcRect/>
            <a:stretch>
              <a:fillRect/>
            </a:stretch>
          </p:blipFill>
          <p:spPr bwMode="auto">
            <a:xfrm>
              <a:off x="5223476" y="3913277"/>
              <a:ext cx="504056" cy="424599"/>
            </a:xfrm>
            <a:prstGeom prst="rect">
              <a:avLst/>
            </a:prstGeom>
            <a:noFill/>
            <a:ln w="9525">
              <a:noFill/>
              <a:miter lim="800000"/>
              <a:headEnd/>
              <a:tailEnd/>
            </a:ln>
          </p:spPr>
        </p:pic>
      </p:grpSp>
      <p:pic>
        <p:nvPicPr>
          <p:cNvPr id="11" name="Billede 10">
            <a:extLst>
              <a:ext uri="{FF2B5EF4-FFF2-40B4-BE49-F238E27FC236}">
                <a16:creationId xmlns:a16="http://schemas.microsoft.com/office/drawing/2014/main" id="{95213F15-6A8F-BE5C-CBE3-53092F5CFE54}"/>
              </a:ext>
            </a:extLst>
          </p:cNvPr>
          <p:cNvPicPr>
            <a:picLocks noChangeAspect="1"/>
          </p:cNvPicPr>
          <p:nvPr/>
        </p:nvPicPr>
        <p:blipFill>
          <a:blip r:embed="rId5"/>
          <a:stretch>
            <a:fillRect/>
          </a:stretch>
        </p:blipFill>
        <p:spPr>
          <a:xfrm>
            <a:off x="6445548" y="1779601"/>
            <a:ext cx="590550" cy="772858"/>
          </a:xfrm>
          <a:prstGeom prst="rect">
            <a:avLst/>
          </a:prstGeom>
        </p:spPr>
      </p:pic>
      <p:pic>
        <p:nvPicPr>
          <p:cNvPr id="13" name="Billede 12">
            <a:extLst>
              <a:ext uri="{FF2B5EF4-FFF2-40B4-BE49-F238E27FC236}">
                <a16:creationId xmlns:a16="http://schemas.microsoft.com/office/drawing/2014/main" id="{17BA7B6C-ECA6-F9B0-68E1-5C78CFEA94DA}"/>
              </a:ext>
            </a:extLst>
          </p:cNvPr>
          <p:cNvPicPr>
            <a:picLocks noChangeAspect="1"/>
          </p:cNvPicPr>
          <p:nvPr/>
        </p:nvPicPr>
        <p:blipFill>
          <a:blip r:embed="rId6"/>
          <a:stretch>
            <a:fillRect/>
          </a:stretch>
        </p:blipFill>
        <p:spPr>
          <a:xfrm>
            <a:off x="7387184" y="1741268"/>
            <a:ext cx="719324" cy="750599"/>
          </a:xfrm>
          <a:prstGeom prst="rect">
            <a:avLst/>
          </a:prstGeom>
        </p:spPr>
      </p:pic>
    </p:spTree>
    <p:extLst>
      <p:ext uri="{BB962C8B-B14F-4D97-AF65-F5344CB8AC3E}">
        <p14:creationId xmlns:p14="http://schemas.microsoft.com/office/powerpoint/2010/main" val="1684164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700F93FA-5A8A-1182-0566-C3FC67F2E03B}"/>
              </a:ext>
            </a:extLst>
          </p:cNvPr>
          <p:cNvSpPr>
            <a:spLocks noGrp="1"/>
          </p:cNvSpPr>
          <p:nvPr>
            <p:ph idx="1"/>
          </p:nvPr>
        </p:nvSpPr>
        <p:spPr>
          <a:xfrm>
            <a:off x="5665176" y="1796348"/>
            <a:ext cx="4648200" cy="3636328"/>
          </a:xfrm>
        </p:spPr>
        <p:txBody>
          <a:bodyPr vert="horz" lIns="91440" tIns="45720" rIns="91440" bIns="45720" rtlCol="0" anchor="t">
            <a:normAutofit/>
          </a:bodyPr>
          <a:lstStyle/>
          <a:p>
            <a:r>
              <a:rPr lang="da-DK" sz="1800">
                <a:latin typeface="Noto Sans"/>
                <a:ea typeface="Noto Sans"/>
                <a:cs typeface="Noto Sans"/>
              </a:rPr>
              <a:t>Kontrollere felter og ret til hvis nødvendigt</a:t>
            </a:r>
            <a:br>
              <a:rPr lang="da-DK" sz="1800">
                <a:latin typeface="Noto Sans"/>
                <a:ea typeface="Noto Sans"/>
                <a:cs typeface="Noto Sans"/>
              </a:rPr>
            </a:br>
            <a:endParaRPr lang="da-DK" sz="1800"/>
          </a:p>
          <a:p>
            <a:r>
              <a:rPr lang="da-DK" sz="1800">
                <a:latin typeface="Noto Sans"/>
                <a:ea typeface="Noto Sans"/>
                <a:cs typeface="Noto Sans"/>
              </a:rPr>
              <a:t>Påvirker prøvebeviser til udskrift</a:t>
            </a:r>
          </a:p>
        </p:txBody>
      </p:sp>
      <p:sp>
        <p:nvSpPr>
          <p:cNvPr id="3" name="Titel 2">
            <a:extLst>
              <a:ext uri="{FF2B5EF4-FFF2-40B4-BE49-F238E27FC236}">
                <a16:creationId xmlns:a16="http://schemas.microsoft.com/office/drawing/2014/main" id="{801A818E-AB6C-F173-85BA-8DE0522DB3CD}"/>
              </a:ext>
            </a:extLst>
          </p:cNvPr>
          <p:cNvSpPr>
            <a:spLocks noGrp="1"/>
          </p:cNvSpPr>
          <p:nvPr>
            <p:ph type="title"/>
          </p:nvPr>
        </p:nvSpPr>
        <p:spPr/>
        <p:txBody>
          <a:bodyPr/>
          <a:lstStyle/>
          <a:p>
            <a:r>
              <a:rPr lang="da-DK"/>
              <a:t>1.1 Skoledata</a:t>
            </a:r>
          </a:p>
        </p:txBody>
      </p:sp>
      <p:pic>
        <p:nvPicPr>
          <p:cNvPr id="6" name="Billede 5">
            <a:extLst>
              <a:ext uri="{FF2B5EF4-FFF2-40B4-BE49-F238E27FC236}">
                <a16:creationId xmlns:a16="http://schemas.microsoft.com/office/drawing/2014/main" id="{5A5D1D48-9979-690C-A0BC-D0570A6A2692}"/>
              </a:ext>
            </a:extLst>
          </p:cNvPr>
          <p:cNvPicPr>
            <a:picLocks noChangeAspect="1"/>
          </p:cNvPicPr>
          <p:nvPr/>
        </p:nvPicPr>
        <p:blipFill>
          <a:blip r:embed="rId3"/>
          <a:stretch>
            <a:fillRect/>
          </a:stretch>
        </p:blipFill>
        <p:spPr>
          <a:xfrm>
            <a:off x="410818" y="1631160"/>
            <a:ext cx="4846170" cy="4863519"/>
          </a:xfrm>
          <a:prstGeom prst="rect">
            <a:avLst/>
          </a:prstGeom>
        </p:spPr>
      </p:pic>
    </p:spTree>
    <p:extLst>
      <p:ext uri="{BB962C8B-B14F-4D97-AF65-F5344CB8AC3E}">
        <p14:creationId xmlns:p14="http://schemas.microsoft.com/office/powerpoint/2010/main" val="2268022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67A1581-750E-D8BB-0A06-3657D095BF31}"/>
              </a:ext>
            </a:extLst>
          </p:cNvPr>
          <p:cNvSpPr>
            <a:spLocks noGrp="1"/>
          </p:cNvSpPr>
          <p:nvPr>
            <p:ph idx="1"/>
          </p:nvPr>
        </p:nvSpPr>
        <p:spPr>
          <a:xfrm>
            <a:off x="838200" y="2244756"/>
            <a:ext cx="4929554" cy="3636328"/>
          </a:xfrm>
        </p:spPr>
        <p:txBody>
          <a:bodyPr>
            <a:normAutofit/>
          </a:bodyPr>
          <a:lstStyle/>
          <a:p>
            <a:r>
              <a:rPr lang="da-DK" sz="1800"/>
              <a:t>Kontrollere fagkoder</a:t>
            </a:r>
            <a:br>
              <a:rPr lang="da-DK" sz="1800"/>
            </a:br>
            <a:endParaRPr lang="da-DK" sz="1800"/>
          </a:p>
          <a:p>
            <a:r>
              <a:rPr lang="da-DK" sz="1800"/>
              <a:t>Nulstil via ”Opret fag automatisk”</a:t>
            </a:r>
            <a:br>
              <a:rPr lang="da-DK" sz="1800"/>
            </a:br>
            <a:endParaRPr lang="da-DK" sz="1800"/>
          </a:p>
          <a:p>
            <a:r>
              <a:rPr lang="en-US" sz="1800" err="1"/>
              <a:t>Fagkoderne</a:t>
            </a:r>
            <a:r>
              <a:rPr lang="en-US" sz="1800"/>
              <a:t> 1 – 49 </a:t>
            </a:r>
            <a:r>
              <a:rPr lang="en-US" sz="1800" err="1"/>
              <a:t>håndtere</a:t>
            </a:r>
            <a:r>
              <a:rPr lang="en-US" sz="1800"/>
              <a:t> </a:t>
            </a:r>
            <a:r>
              <a:rPr lang="en-US" sz="1800" err="1"/>
              <a:t>prøvefag</a:t>
            </a:r>
            <a:r>
              <a:rPr lang="en-US" sz="1800"/>
              <a:t> </a:t>
            </a:r>
            <a:r>
              <a:rPr lang="en-US" sz="1800" err="1"/>
              <a:t>iht</a:t>
            </a:r>
            <a:r>
              <a:rPr lang="en-US" sz="1800"/>
              <a:t>. </a:t>
            </a:r>
            <a:r>
              <a:rPr lang="en-US" sz="1800" err="1"/>
              <a:t>Prøvebekendtgørelsen</a:t>
            </a:r>
            <a:r>
              <a:rPr lang="en-US" sz="1800"/>
              <a:t>. </a:t>
            </a:r>
            <a:br>
              <a:rPr lang="en-US" sz="1800"/>
            </a:br>
            <a:endParaRPr lang="en-US" sz="1800"/>
          </a:p>
          <a:p>
            <a:r>
              <a:rPr lang="en-US" sz="1800" err="1"/>
              <a:t>Egne</a:t>
            </a:r>
            <a:r>
              <a:rPr lang="en-US" sz="1800"/>
              <a:t> fag </a:t>
            </a:r>
            <a:r>
              <a:rPr lang="en-US" sz="1800" err="1"/>
              <a:t>oprettes</a:t>
            </a:r>
            <a:r>
              <a:rPr lang="en-US" sz="1800"/>
              <a:t> </a:t>
            </a:r>
            <a:r>
              <a:rPr lang="en-US" sz="1800" err="1"/>
              <a:t>fra</a:t>
            </a:r>
            <a:r>
              <a:rPr lang="en-US" sz="1800"/>
              <a:t> 50 - …..</a:t>
            </a:r>
            <a:endParaRPr lang="da-DK" sz="1800"/>
          </a:p>
          <a:p>
            <a:endParaRPr lang="da-DK"/>
          </a:p>
        </p:txBody>
      </p:sp>
      <p:sp>
        <p:nvSpPr>
          <p:cNvPr id="3" name="Titel 2">
            <a:extLst>
              <a:ext uri="{FF2B5EF4-FFF2-40B4-BE49-F238E27FC236}">
                <a16:creationId xmlns:a16="http://schemas.microsoft.com/office/drawing/2014/main" id="{B0CF6B7C-CA61-9478-33C4-D69515E0EB55}"/>
              </a:ext>
            </a:extLst>
          </p:cNvPr>
          <p:cNvSpPr>
            <a:spLocks noGrp="1"/>
          </p:cNvSpPr>
          <p:nvPr>
            <p:ph type="title"/>
          </p:nvPr>
        </p:nvSpPr>
        <p:spPr/>
        <p:txBody>
          <a:bodyPr/>
          <a:lstStyle/>
          <a:p>
            <a:r>
              <a:rPr lang="da-DK"/>
              <a:t>1.2 Fagkoder</a:t>
            </a:r>
          </a:p>
        </p:txBody>
      </p:sp>
      <p:pic>
        <p:nvPicPr>
          <p:cNvPr id="4" name="Billede 3" descr="Et billede, der indeholder tekst, skærmbillede, display/skærm/fremvisning, software&#10;&#10;Beskrivelsen er genereret automatisk">
            <a:extLst>
              <a:ext uri="{FF2B5EF4-FFF2-40B4-BE49-F238E27FC236}">
                <a16:creationId xmlns:a16="http://schemas.microsoft.com/office/drawing/2014/main" id="{7BBE461D-490B-0801-71E2-7CA9884454FC}"/>
              </a:ext>
            </a:extLst>
          </p:cNvPr>
          <p:cNvPicPr>
            <a:picLocks noChangeAspect="1"/>
          </p:cNvPicPr>
          <p:nvPr/>
        </p:nvPicPr>
        <p:blipFill>
          <a:blip r:embed="rId3"/>
          <a:srcRect t="1263"/>
          <a:stretch>
            <a:fillRect/>
          </a:stretch>
        </p:blipFill>
        <p:spPr>
          <a:xfrm>
            <a:off x="7872046" y="1639890"/>
            <a:ext cx="3259016" cy="4902960"/>
          </a:xfrm>
          <a:prstGeom prst="rect">
            <a:avLst/>
          </a:prstGeom>
        </p:spPr>
      </p:pic>
    </p:spTree>
    <p:extLst>
      <p:ext uri="{BB962C8B-B14F-4D97-AF65-F5344CB8AC3E}">
        <p14:creationId xmlns:p14="http://schemas.microsoft.com/office/powerpoint/2010/main" val="130042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7E205D-48A6-5193-9844-BA37B045C521}"/>
              </a:ext>
            </a:extLst>
          </p:cNvPr>
          <p:cNvSpPr>
            <a:spLocks noGrp="1"/>
          </p:cNvSpPr>
          <p:nvPr>
            <p:ph idx="1"/>
          </p:nvPr>
        </p:nvSpPr>
        <p:spPr>
          <a:xfrm>
            <a:off x="838200" y="2244756"/>
            <a:ext cx="4252546" cy="3636328"/>
          </a:xfrm>
        </p:spPr>
        <p:txBody>
          <a:bodyPr/>
          <a:lstStyle/>
          <a:p>
            <a:r>
              <a:rPr lang="da-DK"/>
              <a:t>Kontrollere at lærer er i venstre kolonne </a:t>
            </a:r>
          </a:p>
          <a:p>
            <a:r>
              <a:rPr lang="da-DK"/>
              <a:t>Hent navn </a:t>
            </a:r>
          </a:p>
        </p:txBody>
      </p:sp>
      <p:sp>
        <p:nvSpPr>
          <p:cNvPr id="3" name="Titel 2">
            <a:extLst>
              <a:ext uri="{FF2B5EF4-FFF2-40B4-BE49-F238E27FC236}">
                <a16:creationId xmlns:a16="http://schemas.microsoft.com/office/drawing/2014/main" id="{FC3BED68-32B5-C1C7-7657-7E51C4FA3CC5}"/>
              </a:ext>
            </a:extLst>
          </p:cNvPr>
          <p:cNvSpPr>
            <a:spLocks noGrp="1"/>
          </p:cNvSpPr>
          <p:nvPr>
            <p:ph type="title"/>
          </p:nvPr>
        </p:nvSpPr>
        <p:spPr/>
        <p:txBody>
          <a:bodyPr/>
          <a:lstStyle/>
          <a:p>
            <a:r>
              <a:rPr lang="da-DK"/>
              <a:t>1.3 Medarbejdere</a:t>
            </a:r>
          </a:p>
        </p:txBody>
      </p:sp>
      <p:pic>
        <p:nvPicPr>
          <p:cNvPr id="4" name="Billede 3" descr="Et billede, der indeholder tekst, skærmbillede, nummer/tal, Font/skrifttype&#10;&#10;Beskrivelsen er genereret automatisk">
            <a:extLst>
              <a:ext uri="{FF2B5EF4-FFF2-40B4-BE49-F238E27FC236}">
                <a16:creationId xmlns:a16="http://schemas.microsoft.com/office/drawing/2014/main" id="{8087278C-A228-02A0-24D7-46E1992EDC97}"/>
              </a:ext>
            </a:extLst>
          </p:cNvPr>
          <p:cNvPicPr>
            <a:picLocks noChangeAspect="1"/>
          </p:cNvPicPr>
          <p:nvPr/>
        </p:nvPicPr>
        <p:blipFill>
          <a:blip r:embed="rId3"/>
          <a:stretch>
            <a:fillRect/>
          </a:stretch>
        </p:blipFill>
        <p:spPr>
          <a:xfrm>
            <a:off x="5884902" y="1963024"/>
            <a:ext cx="5672388" cy="2931951"/>
          </a:xfrm>
          <a:prstGeom prst="rect">
            <a:avLst/>
          </a:prstGeom>
        </p:spPr>
      </p:pic>
      <p:pic>
        <p:nvPicPr>
          <p:cNvPr id="5" name="Billede 4">
            <a:extLst>
              <a:ext uri="{FF2B5EF4-FFF2-40B4-BE49-F238E27FC236}">
                <a16:creationId xmlns:a16="http://schemas.microsoft.com/office/drawing/2014/main" id="{CA0A1855-8ACF-9027-51E5-FEFA67D6C48C}"/>
              </a:ext>
            </a:extLst>
          </p:cNvPr>
          <p:cNvPicPr>
            <a:picLocks noChangeAspect="1"/>
          </p:cNvPicPr>
          <p:nvPr/>
        </p:nvPicPr>
        <p:blipFill>
          <a:blip r:embed="rId4"/>
          <a:stretch>
            <a:fillRect/>
          </a:stretch>
        </p:blipFill>
        <p:spPr>
          <a:xfrm>
            <a:off x="6025579" y="5731994"/>
            <a:ext cx="4706007" cy="333422"/>
          </a:xfrm>
          <a:prstGeom prst="rect">
            <a:avLst/>
          </a:prstGeom>
        </p:spPr>
      </p:pic>
      <p:sp>
        <p:nvSpPr>
          <p:cNvPr id="6" name="Pil: nedad 5">
            <a:extLst>
              <a:ext uri="{FF2B5EF4-FFF2-40B4-BE49-F238E27FC236}">
                <a16:creationId xmlns:a16="http://schemas.microsoft.com/office/drawing/2014/main" id="{9D22B82C-E415-517B-53FE-43057CF709F9}"/>
              </a:ext>
            </a:extLst>
          </p:cNvPr>
          <p:cNvSpPr/>
          <p:nvPr/>
        </p:nvSpPr>
        <p:spPr>
          <a:xfrm>
            <a:off x="8932985" y="5039629"/>
            <a:ext cx="339969" cy="547711"/>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601825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680E9-48D2-8B83-DC8E-5CA3FD7EA47F}"/>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3B156496-416A-BBBE-4220-1CA33FEA9DC3}"/>
              </a:ext>
            </a:extLst>
          </p:cNvPr>
          <p:cNvSpPr>
            <a:spLocks noGrp="1"/>
          </p:cNvSpPr>
          <p:nvPr>
            <p:ph type="title"/>
          </p:nvPr>
        </p:nvSpPr>
        <p:spPr/>
        <p:txBody>
          <a:bodyPr>
            <a:normAutofit/>
          </a:bodyPr>
          <a:lstStyle/>
          <a:p>
            <a:r>
              <a:rPr lang="da-DK" b="1"/>
              <a:t>2.1 Kopiere hold fra tidligere skoleår</a:t>
            </a:r>
            <a:endParaRPr lang="da-DK"/>
          </a:p>
        </p:txBody>
      </p:sp>
      <p:pic>
        <p:nvPicPr>
          <p:cNvPr id="7" name="Billede 6">
            <a:extLst>
              <a:ext uri="{FF2B5EF4-FFF2-40B4-BE49-F238E27FC236}">
                <a16:creationId xmlns:a16="http://schemas.microsoft.com/office/drawing/2014/main" id="{460FB0C0-69E5-365F-A203-2B7114D84F62}"/>
              </a:ext>
            </a:extLst>
          </p:cNvPr>
          <p:cNvPicPr>
            <a:picLocks noChangeAspect="1"/>
          </p:cNvPicPr>
          <p:nvPr/>
        </p:nvPicPr>
        <p:blipFill>
          <a:blip r:embed="rId3"/>
          <a:stretch>
            <a:fillRect/>
          </a:stretch>
        </p:blipFill>
        <p:spPr>
          <a:xfrm>
            <a:off x="2648545" y="1750084"/>
            <a:ext cx="7211431" cy="4553585"/>
          </a:xfrm>
          <a:prstGeom prst="rect">
            <a:avLst/>
          </a:prstGeom>
        </p:spPr>
      </p:pic>
      <p:sp>
        <p:nvSpPr>
          <p:cNvPr id="8" name="Ellipse 7">
            <a:extLst>
              <a:ext uri="{FF2B5EF4-FFF2-40B4-BE49-F238E27FC236}">
                <a16:creationId xmlns:a16="http://schemas.microsoft.com/office/drawing/2014/main" id="{28B9F709-E656-096A-599C-7CAE07CD4E4D}"/>
              </a:ext>
            </a:extLst>
          </p:cNvPr>
          <p:cNvSpPr/>
          <p:nvPr/>
        </p:nvSpPr>
        <p:spPr>
          <a:xfrm>
            <a:off x="5802923" y="4334608"/>
            <a:ext cx="2751992" cy="659423"/>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Ellipse 8">
            <a:extLst>
              <a:ext uri="{FF2B5EF4-FFF2-40B4-BE49-F238E27FC236}">
                <a16:creationId xmlns:a16="http://schemas.microsoft.com/office/drawing/2014/main" id="{C4C59ABE-C595-4F45-597C-2D1AFAD4D6C6}"/>
              </a:ext>
            </a:extLst>
          </p:cNvPr>
          <p:cNvSpPr/>
          <p:nvPr/>
        </p:nvSpPr>
        <p:spPr>
          <a:xfrm>
            <a:off x="2526327" y="1972409"/>
            <a:ext cx="1283677" cy="659423"/>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1" name="Lige pilforbindelse 10">
            <a:extLst>
              <a:ext uri="{FF2B5EF4-FFF2-40B4-BE49-F238E27FC236}">
                <a16:creationId xmlns:a16="http://schemas.microsoft.com/office/drawing/2014/main" id="{817B03BC-9B98-DEE5-1D48-CF2CC41E1810}"/>
              </a:ext>
            </a:extLst>
          </p:cNvPr>
          <p:cNvCxnSpPr/>
          <p:nvPr/>
        </p:nvCxnSpPr>
        <p:spPr>
          <a:xfrm>
            <a:off x="2056526" y="3059722"/>
            <a:ext cx="592019"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Lige pilforbindelse 11">
            <a:extLst>
              <a:ext uri="{FF2B5EF4-FFF2-40B4-BE49-F238E27FC236}">
                <a16:creationId xmlns:a16="http://schemas.microsoft.com/office/drawing/2014/main" id="{D927D835-AFA7-AC92-3885-BB4D3C21BEE3}"/>
              </a:ext>
            </a:extLst>
          </p:cNvPr>
          <p:cNvCxnSpPr/>
          <p:nvPr/>
        </p:nvCxnSpPr>
        <p:spPr>
          <a:xfrm>
            <a:off x="5286228" y="3071447"/>
            <a:ext cx="592019"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7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C1BF81-570F-030D-EFE8-1BD246B040E5}"/>
              </a:ext>
            </a:extLst>
          </p:cNvPr>
          <p:cNvSpPr>
            <a:spLocks noGrp="1"/>
          </p:cNvSpPr>
          <p:nvPr>
            <p:ph type="ctrTitle"/>
          </p:nvPr>
        </p:nvSpPr>
        <p:spPr/>
        <p:txBody>
          <a:bodyPr>
            <a:normAutofit/>
          </a:bodyPr>
          <a:lstStyle/>
          <a:p>
            <a:r>
              <a:rPr lang="da-DK">
                <a:cs typeface="Calibri"/>
              </a:rPr>
              <a:t>Opret/ret hold</a:t>
            </a:r>
            <a:endParaRPr lang="da-DK"/>
          </a:p>
        </p:txBody>
      </p:sp>
      <p:sp>
        <p:nvSpPr>
          <p:cNvPr id="10" name="Undertitel 9">
            <a:extLst>
              <a:ext uri="{FF2B5EF4-FFF2-40B4-BE49-F238E27FC236}">
                <a16:creationId xmlns:a16="http://schemas.microsoft.com/office/drawing/2014/main" id="{8F13F5AC-86A4-69EC-E283-3CA1127DDCA6}"/>
              </a:ext>
            </a:extLst>
          </p:cNvPr>
          <p:cNvSpPr>
            <a:spLocks noGrp="1"/>
          </p:cNvSpPr>
          <p:nvPr>
            <p:ph type="subTitle" idx="1"/>
          </p:nvPr>
        </p:nvSpPr>
        <p:spPr/>
        <p:txBody>
          <a:bodyPr/>
          <a:lstStyle/>
          <a:p>
            <a:endParaRPr lang="da-DK"/>
          </a:p>
        </p:txBody>
      </p:sp>
      <p:pic>
        <p:nvPicPr>
          <p:cNvPr id="5" name="Billede 4" descr="Et billede, der indeholder tekst, logo, diagram, Grafik&#10;&#10;Beskrivelsen er genereret automatisk">
            <a:extLst>
              <a:ext uri="{FF2B5EF4-FFF2-40B4-BE49-F238E27FC236}">
                <a16:creationId xmlns:a16="http://schemas.microsoft.com/office/drawing/2014/main" id="{6BC576E2-2AC4-D2A3-A016-8185BFCA2B5B}"/>
              </a:ext>
            </a:extLst>
          </p:cNvPr>
          <p:cNvPicPr>
            <a:picLocks noChangeAspect="1"/>
          </p:cNvPicPr>
          <p:nvPr/>
        </p:nvPicPr>
        <p:blipFill>
          <a:blip r:embed="rId3"/>
          <a:stretch>
            <a:fillRect/>
          </a:stretch>
        </p:blipFill>
        <p:spPr>
          <a:xfrm>
            <a:off x="187816" y="2250729"/>
            <a:ext cx="835246" cy="782617"/>
          </a:xfrm>
          <a:prstGeom prst="rect">
            <a:avLst/>
          </a:prstGeom>
        </p:spPr>
      </p:pic>
      <p:pic>
        <p:nvPicPr>
          <p:cNvPr id="6" name="Billede 5" descr="Et billede, der indeholder tekst, skærmbillede, nummer/tal, display/skærm/fremvisning&#10;&#10;Beskrivelsen er genereret automatisk">
            <a:extLst>
              <a:ext uri="{FF2B5EF4-FFF2-40B4-BE49-F238E27FC236}">
                <a16:creationId xmlns:a16="http://schemas.microsoft.com/office/drawing/2014/main" id="{CA630581-60DE-0E26-F039-CB97B2620D21}"/>
              </a:ext>
            </a:extLst>
          </p:cNvPr>
          <p:cNvPicPr>
            <a:picLocks noChangeAspect="1"/>
          </p:cNvPicPr>
          <p:nvPr/>
        </p:nvPicPr>
        <p:blipFill>
          <a:blip r:embed="rId4"/>
          <a:srcRect r="24476"/>
          <a:stretch>
            <a:fillRect/>
          </a:stretch>
        </p:blipFill>
        <p:spPr>
          <a:xfrm>
            <a:off x="1759574" y="1096564"/>
            <a:ext cx="7358049" cy="5645671"/>
          </a:xfrm>
          <a:prstGeom prst="rect">
            <a:avLst/>
          </a:prstGeom>
        </p:spPr>
      </p:pic>
      <p:pic>
        <p:nvPicPr>
          <p:cNvPr id="9" name="Billede 8">
            <a:extLst>
              <a:ext uri="{FF2B5EF4-FFF2-40B4-BE49-F238E27FC236}">
                <a16:creationId xmlns:a16="http://schemas.microsoft.com/office/drawing/2014/main" id="{0DB8B6D0-06D3-C827-224F-2D358B567DA1}"/>
              </a:ext>
            </a:extLst>
          </p:cNvPr>
          <p:cNvPicPr>
            <a:picLocks noChangeAspect="1"/>
          </p:cNvPicPr>
          <p:nvPr/>
        </p:nvPicPr>
        <p:blipFill>
          <a:blip r:embed="rId5"/>
          <a:stretch>
            <a:fillRect/>
          </a:stretch>
        </p:blipFill>
        <p:spPr>
          <a:xfrm>
            <a:off x="187816" y="1234009"/>
            <a:ext cx="820271" cy="893729"/>
          </a:xfrm>
          <a:prstGeom prst="rect">
            <a:avLst/>
          </a:prstGeom>
        </p:spPr>
      </p:pic>
      <p:pic>
        <p:nvPicPr>
          <p:cNvPr id="8" name="Billede 7">
            <a:extLst>
              <a:ext uri="{FF2B5EF4-FFF2-40B4-BE49-F238E27FC236}">
                <a16:creationId xmlns:a16="http://schemas.microsoft.com/office/drawing/2014/main" id="{FEA7381E-205A-D803-1E51-D400CBBC4D9A}"/>
              </a:ext>
            </a:extLst>
          </p:cNvPr>
          <p:cNvPicPr>
            <a:picLocks noChangeAspect="1"/>
          </p:cNvPicPr>
          <p:nvPr/>
        </p:nvPicPr>
        <p:blipFill>
          <a:blip r:embed="rId6"/>
          <a:stretch>
            <a:fillRect/>
          </a:stretch>
        </p:blipFill>
        <p:spPr>
          <a:xfrm>
            <a:off x="6338278" y="3989129"/>
            <a:ext cx="5129934" cy="2784478"/>
          </a:xfrm>
          <a:prstGeom prst="rect">
            <a:avLst/>
          </a:prstGeom>
        </p:spPr>
      </p:pic>
      <p:sp>
        <p:nvSpPr>
          <p:cNvPr id="12" name="Tekstfelt 11">
            <a:extLst>
              <a:ext uri="{FF2B5EF4-FFF2-40B4-BE49-F238E27FC236}">
                <a16:creationId xmlns:a16="http://schemas.microsoft.com/office/drawing/2014/main" id="{0A6F52BE-3851-B4EF-E036-18FFFCA63F82}"/>
              </a:ext>
            </a:extLst>
          </p:cNvPr>
          <p:cNvSpPr txBox="1"/>
          <p:nvPr/>
        </p:nvSpPr>
        <p:spPr>
          <a:xfrm>
            <a:off x="6946900" y="4291263"/>
            <a:ext cx="300082" cy="369332"/>
          </a:xfrm>
          <a:prstGeom prst="rect">
            <a:avLst/>
          </a:prstGeom>
          <a:noFill/>
        </p:spPr>
        <p:txBody>
          <a:bodyPr wrap="none" rtlCol="0">
            <a:spAutoFit/>
          </a:bodyPr>
          <a:lstStyle/>
          <a:p>
            <a:r>
              <a:rPr lang="da-DK">
                <a:solidFill>
                  <a:srgbClr val="FF0000"/>
                </a:solidFill>
              </a:rPr>
              <a:t>*</a:t>
            </a:r>
          </a:p>
        </p:txBody>
      </p:sp>
      <p:sp>
        <p:nvSpPr>
          <p:cNvPr id="14" name="Tekstfelt 13">
            <a:extLst>
              <a:ext uri="{FF2B5EF4-FFF2-40B4-BE49-F238E27FC236}">
                <a16:creationId xmlns:a16="http://schemas.microsoft.com/office/drawing/2014/main" id="{E69A7651-6D02-EA5E-64B3-35396B149D4D}"/>
              </a:ext>
            </a:extLst>
          </p:cNvPr>
          <p:cNvSpPr txBox="1"/>
          <p:nvPr/>
        </p:nvSpPr>
        <p:spPr>
          <a:xfrm>
            <a:off x="6946900" y="4593397"/>
            <a:ext cx="234950" cy="369332"/>
          </a:xfrm>
          <a:prstGeom prst="rect">
            <a:avLst/>
          </a:prstGeom>
          <a:noFill/>
        </p:spPr>
        <p:txBody>
          <a:bodyPr wrap="square">
            <a:spAutoFit/>
          </a:bodyPr>
          <a:lstStyle/>
          <a:p>
            <a:r>
              <a:rPr lang="da-DK">
                <a:solidFill>
                  <a:srgbClr val="FF0000"/>
                </a:solidFill>
              </a:rPr>
              <a:t>*</a:t>
            </a:r>
          </a:p>
        </p:txBody>
      </p:sp>
      <p:sp>
        <p:nvSpPr>
          <p:cNvPr id="16" name="Tekstfelt 15">
            <a:extLst>
              <a:ext uri="{FF2B5EF4-FFF2-40B4-BE49-F238E27FC236}">
                <a16:creationId xmlns:a16="http://schemas.microsoft.com/office/drawing/2014/main" id="{B96DB073-4CD7-53E8-0063-291787395C19}"/>
              </a:ext>
            </a:extLst>
          </p:cNvPr>
          <p:cNvSpPr txBox="1"/>
          <p:nvPr/>
        </p:nvSpPr>
        <p:spPr>
          <a:xfrm>
            <a:off x="7181850" y="5196702"/>
            <a:ext cx="298450" cy="369332"/>
          </a:xfrm>
          <a:prstGeom prst="rect">
            <a:avLst/>
          </a:prstGeom>
          <a:noFill/>
        </p:spPr>
        <p:txBody>
          <a:bodyPr wrap="square">
            <a:spAutoFit/>
          </a:bodyPr>
          <a:lstStyle/>
          <a:p>
            <a:r>
              <a:rPr lang="da-DK">
                <a:solidFill>
                  <a:srgbClr val="FF0000"/>
                </a:solidFill>
              </a:rPr>
              <a:t>*</a:t>
            </a:r>
          </a:p>
        </p:txBody>
      </p:sp>
      <p:sp>
        <p:nvSpPr>
          <p:cNvPr id="18" name="Tekstfelt 17">
            <a:extLst>
              <a:ext uri="{FF2B5EF4-FFF2-40B4-BE49-F238E27FC236}">
                <a16:creationId xmlns:a16="http://schemas.microsoft.com/office/drawing/2014/main" id="{4A7F35BF-D0FE-28DB-3F53-C59F5D807271}"/>
              </a:ext>
            </a:extLst>
          </p:cNvPr>
          <p:cNvSpPr txBox="1"/>
          <p:nvPr/>
        </p:nvSpPr>
        <p:spPr>
          <a:xfrm>
            <a:off x="7292936" y="5560557"/>
            <a:ext cx="234950" cy="369332"/>
          </a:xfrm>
          <a:prstGeom prst="rect">
            <a:avLst/>
          </a:prstGeom>
          <a:noFill/>
        </p:spPr>
        <p:txBody>
          <a:bodyPr wrap="square">
            <a:spAutoFit/>
          </a:bodyPr>
          <a:lstStyle/>
          <a:p>
            <a:r>
              <a:rPr lang="da-DK">
                <a:solidFill>
                  <a:srgbClr val="FF0000"/>
                </a:solidFill>
              </a:rPr>
              <a:t>*</a:t>
            </a:r>
          </a:p>
        </p:txBody>
      </p:sp>
      <p:sp>
        <p:nvSpPr>
          <p:cNvPr id="15" name="Tekstfelt 14">
            <a:extLst>
              <a:ext uri="{FF2B5EF4-FFF2-40B4-BE49-F238E27FC236}">
                <a16:creationId xmlns:a16="http://schemas.microsoft.com/office/drawing/2014/main" id="{05E5223D-E1DA-56D6-3CAB-FF4F807DEB9B}"/>
              </a:ext>
            </a:extLst>
          </p:cNvPr>
          <p:cNvSpPr txBox="1"/>
          <p:nvPr/>
        </p:nvSpPr>
        <p:spPr>
          <a:xfrm>
            <a:off x="1689812" y="316373"/>
            <a:ext cx="9872073" cy="646331"/>
          </a:xfrm>
          <a:prstGeom prst="rect">
            <a:avLst/>
          </a:prstGeom>
          <a:noFill/>
        </p:spPr>
        <p:txBody>
          <a:bodyPr wrap="square" rtlCol="0">
            <a:spAutoFit/>
          </a:bodyPr>
          <a:lstStyle/>
          <a:p>
            <a:r>
              <a:rPr lang="da-DK" sz="3600" b="1">
                <a:solidFill>
                  <a:srgbClr val="D6D2BD"/>
                </a:solidFill>
              </a:rPr>
              <a:t>2. Opret/ret hold</a:t>
            </a:r>
          </a:p>
        </p:txBody>
      </p:sp>
      <p:cxnSp>
        <p:nvCxnSpPr>
          <p:cNvPr id="19" name="Lige pilforbindelse 18">
            <a:extLst>
              <a:ext uri="{FF2B5EF4-FFF2-40B4-BE49-F238E27FC236}">
                <a16:creationId xmlns:a16="http://schemas.microsoft.com/office/drawing/2014/main" id="{ACB78555-38F3-EBED-FDF9-A7A9A5E97B25}"/>
              </a:ext>
            </a:extLst>
          </p:cNvPr>
          <p:cNvCxnSpPr>
            <a:cxnSpLocks/>
          </p:cNvCxnSpPr>
          <p:nvPr/>
        </p:nvCxnSpPr>
        <p:spPr>
          <a:xfrm>
            <a:off x="6804372" y="2074986"/>
            <a:ext cx="0" cy="49236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0" name="Lige pilforbindelse 19">
            <a:extLst>
              <a:ext uri="{FF2B5EF4-FFF2-40B4-BE49-F238E27FC236}">
                <a16:creationId xmlns:a16="http://schemas.microsoft.com/office/drawing/2014/main" id="{3F480CD3-5210-25F5-0FDA-DFBD18DEC0D5}"/>
              </a:ext>
            </a:extLst>
          </p:cNvPr>
          <p:cNvCxnSpPr>
            <a:cxnSpLocks/>
          </p:cNvCxnSpPr>
          <p:nvPr/>
        </p:nvCxnSpPr>
        <p:spPr>
          <a:xfrm>
            <a:off x="7621469" y="2031021"/>
            <a:ext cx="0" cy="52743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14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99F6387-E0C6-08E1-CFA9-8A80B4A0810E}"/>
              </a:ext>
            </a:extLst>
          </p:cNvPr>
          <p:cNvSpPr>
            <a:spLocks noGrp="1"/>
          </p:cNvSpPr>
          <p:nvPr>
            <p:ph type="title"/>
          </p:nvPr>
        </p:nvSpPr>
        <p:spPr/>
        <p:txBody>
          <a:bodyPr>
            <a:normAutofit/>
          </a:bodyPr>
          <a:lstStyle/>
          <a:p>
            <a:r>
              <a:rPr lang="da-DK"/>
              <a:t>3. ELEVER PÅ HOLD</a:t>
            </a:r>
          </a:p>
        </p:txBody>
      </p:sp>
      <p:pic>
        <p:nvPicPr>
          <p:cNvPr id="4" name="Billede 3">
            <a:extLst>
              <a:ext uri="{FF2B5EF4-FFF2-40B4-BE49-F238E27FC236}">
                <a16:creationId xmlns:a16="http://schemas.microsoft.com/office/drawing/2014/main" id="{AA3A1F43-6479-F82C-25F9-E0514EEE7A3C}"/>
              </a:ext>
            </a:extLst>
          </p:cNvPr>
          <p:cNvPicPr>
            <a:picLocks noChangeAspect="1"/>
          </p:cNvPicPr>
          <p:nvPr/>
        </p:nvPicPr>
        <p:blipFill>
          <a:blip r:embed="rId3"/>
          <a:stretch>
            <a:fillRect/>
          </a:stretch>
        </p:blipFill>
        <p:spPr>
          <a:xfrm>
            <a:off x="2921976" y="1811631"/>
            <a:ext cx="7235862" cy="4378154"/>
          </a:xfrm>
          <a:prstGeom prst="rect">
            <a:avLst/>
          </a:prstGeom>
        </p:spPr>
      </p:pic>
    </p:spTree>
    <p:extLst>
      <p:ext uri="{BB962C8B-B14F-4D97-AF65-F5344CB8AC3E}">
        <p14:creationId xmlns:p14="http://schemas.microsoft.com/office/powerpoint/2010/main" val="474689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4E7E39-B8A3-40F6-BA76-1C66E1F86C19}"/>
              </a:ext>
            </a:extLst>
          </p:cNvPr>
          <p:cNvSpPr>
            <a:spLocks noGrp="1"/>
          </p:cNvSpPr>
          <p:nvPr>
            <p:ph type="title"/>
          </p:nvPr>
        </p:nvSpPr>
        <p:spPr/>
        <p:txBody>
          <a:bodyPr/>
          <a:lstStyle/>
          <a:p>
            <a:r>
              <a:rPr lang="da-DK"/>
              <a:t>Niveaukoder</a:t>
            </a:r>
          </a:p>
        </p:txBody>
      </p:sp>
      <p:sp>
        <p:nvSpPr>
          <p:cNvPr id="6" name="Pladsholder til slidenummer 5">
            <a:extLst>
              <a:ext uri="{FF2B5EF4-FFF2-40B4-BE49-F238E27FC236}">
                <a16:creationId xmlns:a16="http://schemas.microsoft.com/office/drawing/2014/main" id="{D2957B38-D679-4284-A398-6F0C419740A3}"/>
              </a:ext>
            </a:extLst>
          </p:cNvPr>
          <p:cNvSpPr>
            <a:spLocks noGrp="1"/>
          </p:cNvSpPr>
          <p:nvPr>
            <p:ph type="sldNum" sz="quarter" idx="4294967295"/>
          </p:nvPr>
        </p:nvSpPr>
        <p:spPr>
          <a:xfrm>
            <a:off x="11412538" y="6446838"/>
            <a:ext cx="779462" cy="365125"/>
          </a:xfrm>
          <a:prstGeom prst="rect">
            <a:avLst/>
          </a:prstGeom>
        </p:spPr>
        <p:txBody>
          <a:bodyPr vert="horz" lIns="91440" tIns="45720" rIns="91440" bIns="45720" rtlCol="0" anchor="ctr"/>
          <a:lstStyle>
            <a:defPPr rtl="0">
              <a:defRPr lang="da-dk"/>
            </a:defPPr>
            <a:lvl1pPr marL="0" algn="r" defTabSz="914400" rtl="0" eaLnBrk="1" latinLnBrk="0" hangingPunct="1">
              <a:defRPr sz="105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98EE3D-8CD1-4C3F-BD1C-C98C9596463C}" type="slidenum">
              <a:rPr lang="da-DK" smtClean="0"/>
              <a:pPr/>
              <a:t>10</a:t>
            </a:fld>
            <a:endParaRPr lang="en-US"/>
          </a:p>
        </p:txBody>
      </p:sp>
      <p:sp>
        <p:nvSpPr>
          <p:cNvPr id="7" name="Tekstfelt 6">
            <a:extLst>
              <a:ext uri="{FF2B5EF4-FFF2-40B4-BE49-F238E27FC236}">
                <a16:creationId xmlns:a16="http://schemas.microsoft.com/office/drawing/2014/main" id="{E4313DF0-30DC-463E-B35A-707D449E814D}"/>
              </a:ext>
            </a:extLst>
          </p:cNvPr>
          <p:cNvSpPr txBox="1"/>
          <p:nvPr/>
        </p:nvSpPr>
        <p:spPr>
          <a:xfrm>
            <a:off x="711642" y="1632840"/>
            <a:ext cx="11307443" cy="1569660"/>
          </a:xfrm>
          <a:prstGeom prst="rect">
            <a:avLst/>
          </a:prstGeom>
          <a:noFill/>
        </p:spPr>
        <p:txBody>
          <a:bodyPr wrap="square" rtlCol="0">
            <a:spAutoFit/>
          </a:bodyPr>
          <a:lstStyle/>
          <a:p>
            <a:r>
              <a:rPr lang="da-DK" sz="1600" b="1">
                <a:latin typeface="Verdana" panose="020B0604030504040204" pitchFamily="34" charset="0"/>
                <a:ea typeface="Verdana" panose="020B0604030504040204" pitchFamily="34" charset="0"/>
              </a:rPr>
              <a:t>U </a:t>
            </a:r>
            <a:r>
              <a:rPr lang="da-DK" sz="1600">
                <a:latin typeface="Verdana" panose="020B0604030504040204" pitchFamily="34" charset="0"/>
                <a:ea typeface="Verdana" panose="020B0604030504040204" pitchFamily="34" charset="0"/>
              </a:rPr>
              <a:t>= </a:t>
            </a:r>
            <a:r>
              <a:rPr lang="da-DK" sz="1600" u="sng">
                <a:latin typeface="Verdana" panose="020B0604030504040204" pitchFamily="34" charset="0"/>
                <a:ea typeface="Verdana" panose="020B0604030504040204" pitchFamily="34" charset="0"/>
              </a:rPr>
              <a:t>10.kl. </a:t>
            </a:r>
            <a:r>
              <a:rPr lang="da-DK" sz="1600">
                <a:latin typeface="Verdana" panose="020B0604030504040204" pitchFamily="34" charset="0"/>
                <a:ea typeface="Verdana" panose="020B0604030504040204" pitchFamily="34" charset="0"/>
              </a:rPr>
              <a:t>undervisning og prøve på 10. klasse niveau</a:t>
            </a:r>
            <a:br>
              <a:rPr lang="da-DK" sz="1600">
                <a:latin typeface="Verdana" panose="020B0604030504040204" pitchFamily="34" charset="0"/>
                <a:ea typeface="Verdana" panose="020B0604030504040204" pitchFamily="34" charset="0"/>
              </a:rPr>
            </a:br>
            <a:endParaRPr lang="da-DK" sz="1600">
              <a:latin typeface="Verdana" panose="020B0604030504040204" pitchFamily="34" charset="0"/>
              <a:ea typeface="Verdana" panose="020B0604030504040204" pitchFamily="34" charset="0"/>
            </a:endParaRPr>
          </a:p>
          <a:p>
            <a:r>
              <a:rPr lang="da-DK" sz="1600" b="1">
                <a:latin typeface="Verdana" panose="020B0604030504040204" pitchFamily="34" charset="0"/>
                <a:ea typeface="Verdana" panose="020B0604030504040204" pitchFamily="34" charset="0"/>
              </a:rPr>
              <a:t>A</a:t>
            </a:r>
            <a:r>
              <a:rPr lang="da-DK" sz="1600">
                <a:latin typeface="Verdana" panose="020B0604030504040204" pitchFamily="34" charset="0"/>
                <a:ea typeface="Verdana" panose="020B0604030504040204" pitchFamily="34" charset="0"/>
              </a:rPr>
              <a:t> = </a:t>
            </a:r>
            <a:r>
              <a:rPr lang="da-DK" sz="1600" u="sng">
                <a:latin typeface="Verdana" panose="020B0604030504040204" pitchFamily="34" charset="0"/>
                <a:ea typeface="Verdana" panose="020B0604030504040204" pitchFamily="34" charset="0"/>
              </a:rPr>
              <a:t>8. og 9. kl. </a:t>
            </a:r>
            <a:r>
              <a:rPr lang="da-DK" sz="1600">
                <a:latin typeface="Verdana" panose="020B0604030504040204" pitchFamily="34" charset="0"/>
                <a:ea typeface="Verdana" panose="020B0604030504040204" pitchFamily="34" charset="0"/>
              </a:rPr>
              <a:t>undervisning på henholdsvis 8. eller 9. klasse niveau og prøve på 9. klasse niveau</a:t>
            </a:r>
          </a:p>
          <a:p>
            <a:endParaRPr lang="da-DK" sz="1600">
              <a:latin typeface="Verdana" panose="020B0604030504040204" pitchFamily="34" charset="0"/>
              <a:ea typeface="Verdana" panose="020B0604030504040204" pitchFamily="34" charset="0"/>
            </a:endParaRPr>
          </a:p>
          <a:p>
            <a:r>
              <a:rPr lang="da-DK" sz="1600" b="1">
                <a:latin typeface="Verdana" panose="020B0604030504040204" pitchFamily="34" charset="0"/>
                <a:ea typeface="Verdana" panose="020B0604030504040204" pitchFamily="34" charset="0"/>
              </a:rPr>
              <a:t>I</a:t>
            </a:r>
            <a:r>
              <a:rPr lang="da-DK" sz="1600">
                <a:latin typeface="Verdana" panose="020B0604030504040204" pitchFamily="34" charset="0"/>
                <a:ea typeface="Verdana" panose="020B0604030504040204" pitchFamily="34" charset="0"/>
              </a:rPr>
              <a:t> = Ingen karakter. Ingen undtagelseskode og Ingen indberetning til KDB)</a:t>
            </a:r>
          </a:p>
          <a:p>
            <a:r>
              <a:rPr lang="da-DK" sz="1600">
                <a:latin typeface="Verdana" panose="020B0604030504040204" pitchFamily="34" charset="0"/>
                <a:ea typeface="Verdana" panose="020B0604030504040204" pitchFamily="34" charset="0"/>
              </a:rPr>
              <a:t> </a:t>
            </a:r>
          </a:p>
        </p:txBody>
      </p:sp>
      <p:sp>
        <p:nvSpPr>
          <p:cNvPr id="8" name="Rektangel 7">
            <a:extLst>
              <a:ext uri="{FF2B5EF4-FFF2-40B4-BE49-F238E27FC236}">
                <a16:creationId xmlns:a16="http://schemas.microsoft.com/office/drawing/2014/main" id="{8D7C96CB-8947-4299-8A78-8C46839D5C87}"/>
              </a:ext>
            </a:extLst>
          </p:cNvPr>
          <p:cNvSpPr/>
          <p:nvPr/>
        </p:nvSpPr>
        <p:spPr>
          <a:xfrm>
            <a:off x="711641" y="3410670"/>
            <a:ext cx="8529073" cy="307777"/>
          </a:xfrm>
          <a:prstGeom prst="rect">
            <a:avLst/>
          </a:prstGeom>
          <a:ln w="38100">
            <a:solidFill>
              <a:srgbClr val="6DC0FF"/>
            </a:solidFill>
          </a:ln>
        </p:spPr>
        <p:txBody>
          <a:bodyPr wrap="square">
            <a:spAutoFit/>
          </a:bodyPr>
          <a:lstStyle/>
          <a:p>
            <a:r>
              <a:rPr lang="da-DK" sz="1400" b="1">
                <a:latin typeface="Verdana" panose="020B0604030504040204" pitchFamily="34" charset="0"/>
                <a:ea typeface="Verdana" panose="020B0604030504040204" pitchFamily="34" charset="0"/>
              </a:rPr>
              <a:t>NIVEAUER PÅ ELEVER PR. HOLD (Hvis en elev ikke har samme niveau som holdet)</a:t>
            </a:r>
          </a:p>
        </p:txBody>
      </p:sp>
      <p:sp>
        <p:nvSpPr>
          <p:cNvPr id="9" name="Tekstfelt 8">
            <a:extLst>
              <a:ext uri="{FF2B5EF4-FFF2-40B4-BE49-F238E27FC236}">
                <a16:creationId xmlns:a16="http://schemas.microsoft.com/office/drawing/2014/main" id="{B4AABA51-D123-46F6-AA0C-38779CB710D1}"/>
              </a:ext>
            </a:extLst>
          </p:cNvPr>
          <p:cNvSpPr txBox="1"/>
          <p:nvPr/>
        </p:nvSpPr>
        <p:spPr>
          <a:xfrm>
            <a:off x="711642" y="4033187"/>
            <a:ext cx="9441752" cy="1815882"/>
          </a:xfrm>
          <a:prstGeom prst="rect">
            <a:avLst/>
          </a:prstGeom>
          <a:noFill/>
        </p:spPr>
        <p:txBody>
          <a:bodyPr wrap="none" rtlCol="0">
            <a:spAutoFit/>
          </a:bodyPr>
          <a:lstStyle/>
          <a:p>
            <a:r>
              <a:rPr lang="da-DK" sz="1600" b="1">
                <a:latin typeface="Verdana" panose="020B0604030504040204" pitchFamily="34" charset="0"/>
                <a:ea typeface="Verdana" panose="020B0604030504040204" pitchFamily="34" charset="0"/>
              </a:rPr>
              <a:t>U</a:t>
            </a:r>
            <a:r>
              <a:rPr lang="da-DK" sz="1600">
                <a:latin typeface="Verdana" panose="020B0604030504040204" pitchFamily="34" charset="0"/>
                <a:ea typeface="Verdana" panose="020B0604030504040204" pitchFamily="34" charset="0"/>
              </a:rPr>
              <a:t> = 	10. klasse elev, der undervises på niveau og går op til prøve på 10. kl. niveau</a:t>
            </a:r>
          </a:p>
          <a:p>
            <a:endParaRPr lang="da-DK" sz="1600">
              <a:latin typeface="Verdana" panose="020B0604030504040204" pitchFamily="34" charset="0"/>
              <a:ea typeface="Verdana" panose="020B0604030504040204" pitchFamily="34" charset="0"/>
            </a:endParaRPr>
          </a:p>
          <a:p>
            <a:r>
              <a:rPr lang="da-DK" sz="1600" b="1">
                <a:latin typeface="Verdana" panose="020B0604030504040204" pitchFamily="34" charset="0"/>
                <a:ea typeface="Verdana" panose="020B0604030504040204" pitchFamily="34" charset="0"/>
              </a:rPr>
              <a:t>A</a:t>
            </a:r>
            <a:r>
              <a:rPr lang="da-DK" sz="1600">
                <a:latin typeface="Verdana" panose="020B0604030504040204" pitchFamily="34" charset="0"/>
                <a:ea typeface="Verdana" panose="020B0604030504040204" pitchFamily="34" charset="0"/>
              </a:rPr>
              <a:t> = 	Elev (9. eller 10. kl.), der undervises på og/eller går op til prøve på 9. kl. niveau</a:t>
            </a:r>
          </a:p>
          <a:p>
            <a:endParaRPr lang="da-DK" sz="1600">
              <a:latin typeface="Verdana" panose="020B0604030504040204" pitchFamily="34" charset="0"/>
              <a:ea typeface="Verdana" panose="020B0604030504040204" pitchFamily="34" charset="0"/>
            </a:endParaRPr>
          </a:p>
          <a:p>
            <a:r>
              <a:rPr lang="da-DK" sz="1600" b="1">
                <a:latin typeface="Verdana" panose="020B0604030504040204" pitchFamily="34" charset="0"/>
                <a:ea typeface="Verdana" panose="020B0604030504040204" pitchFamily="34" charset="0"/>
              </a:rPr>
              <a:t>A</a:t>
            </a:r>
            <a:r>
              <a:rPr lang="da-DK" sz="1600">
                <a:latin typeface="Verdana" panose="020B0604030504040204" pitchFamily="34" charset="0"/>
                <a:ea typeface="Verdana" panose="020B0604030504040204" pitchFamily="34" charset="0"/>
              </a:rPr>
              <a:t> = 	8. klasses elever</a:t>
            </a:r>
          </a:p>
          <a:p>
            <a:endParaRPr lang="da-DK" sz="1600">
              <a:latin typeface="Verdana" panose="020B0604030504040204" pitchFamily="34" charset="0"/>
              <a:ea typeface="Verdana" panose="020B0604030504040204" pitchFamily="34" charset="0"/>
            </a:endParaRPr>
          </a:p>
          <a:p>
            <a:r>
              <a:rPr lang="da-DK" sz="1600" b="1">
                <a:latin typeface="Verdana" panose="020B0604030504040204" pitchFamily="34" charset="0"/>
                <a:ea typeface="Verdana" panose="020B0604030504040204" pitchFamily="34" charset="0"/>
              </a:rPr>
              <a:t>I</a:t>
            </a:r>
            <a:r>
              <a:rPr lang="da-DK" sz="1600">
                <a:latin typeface="Verdana" panose="020B0604030504040204" pitchFamily="34" charset="0"/>
                <a:ea typeface="Verdana" panose="020B0604030504040204" pitchFamily="34" charset="0"/>
              </a:rPr>
              <a:t> = 	Ingen karakter. Ingen undtagelseskode. Ingen indberetning til KDB</a:t>
            </a:r>
          </a:p>
        </p:txBody>
      </p:sp>
      <p:sp>
        <p:nvSpPr>
          <p:cNvPr id="10" name="Tekstfelt 9">
            <a:extLst>
              <a:ext uri="{FF2B5EF4-FFF2-40B4-BE49-F238E27FC236}">
                <a16:creationId xmlns:a16="http://schemas.microsoft.com/office/drawing/2014/main" id="{C6C6E8B5-FCC4-4B29-9504-7D7622C54211}"/>
              </a:ext>
            </a:extLst>
          </p:cNvPr>
          <p:cNvSpPr txBox="1"/>
          <p:nvPr/>
        </p:nvSpPr>
        <p:spPr>
          <a:xfrm>
            <a:off x="711642" y="6057239"/>
            <a:ext cx="11090627" cy="646331"/>
          </a:xfrm>
          <a:prstGeom prst="rect">
            <a:avLst/>
          </a:prstGeom>
          <a:noFill/>
          <a:ln w="38100">
            <a:solidFill>
              <a:srgbClr val="FF0000"/>
            </a:solidFill>
          </a:ln>
        </p:spPr>
        <p:txBody>
          <a:bodyPr wrap="square" rtlCol="0">
            <a:spAutoFit/>
          </a:bodyPr>
          <a:lstStyle/>
          <a:p>
            <a:r>
              <a:rPr lang="da-DK" b="1"/>
              <a:t>OBS  PRØVEBEKENDTGØRELSEN </a:t>
            </a:r>
            <a:r>
              <a:rPr lang="da-DK"/>
              <a:t>– en elev i 10. kl. kan kun gå til prøve på 9. klasses niveau i folkeskolens bundne</a:t>
            </a:r>
          </a:p>
          <a:p>
            <a:r>
              <a:rPr lang="da-DK"/>
              <a:t> 9. klasseprøver i fagene </a:t>
            </a:r>
            <a:r>
              <a:rPr lang="da-DK" b="1" u="sng"/>
              <a:t>dansk og matematik (skriftlig)</a:t>
            </a:r>
            <a:endParaRPr lang="da-DK"/>
          </a:p>
        </p:txBody>
      </p:sp>
    </p:spTree>
    <p:extLst>
      <p:ext uri="{BB962C8B-B14F-4D97-AF65-F5344CB8AC3E}">
        <p14:creationId xmlns:p14="http://schemas.microsoft.com/office/powerpoint/2010/main" val="3418040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lede 12">
            <a:extLst>
              <a:ext uri="{FF2B5EF4-FFF2-40B4-BE49-F238E27FC236}">
                <a16:creationId xmlns:a16="http://schemas.microsoft.com/office/drawing/2014/main" id="{E50E8D6D-328B-6E5A-6161-6ECC710069F0}"/>
              </a:ext>
            </a:extLst>
          </p:cNvPr>
          <p:cNvPicPr>
            <a:picLocks noChangeAspect="1"/>
          </p:cNvPicPr>
          <p:nvPr/>
        </p:nvPicPr>
        <p:blipFill>
          <a:blip r:embed="rId3"/>
          <a:stretch>
            <a:fillRect/>
          </a:stretch>
        </p:blipFill>
        <p:spPr>
          <a:xfrm>
            <a:off x="3444824" y="0"/>
            <a:ext cx="5302352" cy="6858000"/>
          </a:xfrm>
          <a:prstGeom prst="rect">
            <a:avLst/>
          </a:prstGeom>
        </p:spPr>
      </p:pic>
      <p:sp>
        <p:nvSpPr>
          <p:cNvPr id="8" name="Ellipse 7">
            <a:extLst>
              <a:ext uri="{FF2B5EF4-FFF2-40B4-BE49-F238E27FC236}">
                <a16:creationId xmlns:a16="http://schemas.microsoft.com/office/drawing/2014/main" id="{1DFEFA8A-43AA-3481-86D6-623D97278890}"/>
              </a:ext>
            </a:extLst>
          </p:cNvPr>
          <p:cNvSpPr/>
          <p:nvPr/>
        </p:nvSpPr>
        <p:spPr>
          <a:xfrm rot="5400000">
            <a:off x="5336383" y="4580246"/>
            <a:ext cx="4114798" cy="440711"/>
          </a:xfrm>
          <a:prstGeom prst="ellipse">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53783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945FD-31D5-9ACA-852E-B2E7140B140E}"/>
            </a:ext>
          </a:extLst>
        </p:cNvPr>
        <p:cNvGrpSpPr/>
        <p:nvPr/>
      </p:nvGrpSpPr>
      <p:grpSpPr>
        <a:xfrm>
          <a:off x="0" y="0"/>
          <a:ext cx="0" cy="0"/>
          <a:chOff x="0" y="0"/>
          <a:chExt cx="0" cy="0"/>
        </a:xfrm>
      </p:grpSpPr>
      <p:pic>
        <p:nvPicPr>
          <p:cNvPr id="6" name="Billede 5">
            <a:extLst>
              <a:ext uri="{FF2B5EF4-FFF2-40B4-BE49-F238E27FC236}">
                <a16:creationId xmlns:a16="http://schemas.microsoft.com/office/drawing/2014/main" id="{5FBFFF4E-35C3-C74F-906C-E7AFA9EC8F71}"/>
              </a:ext>
            </a:extLst>
          </p:cNvPr>
          <p:cNvPicPr>
            <a:picLocks noChangeAspect="1"/>
          </p:cNvPicPr>
          <p:nvPr/>
        </p:nvPicPr>
        <p:blipFill>
          <a:blip r:embed="rId3"/>
          <a:stretch>
            <a:fillRect/>
          </a:stretch>
        </p:blipFill>
        <p:spPr>
          <a:xfrm>
            <a:off x="1767657" y="1624263"/>
            <a:ext cx="8975374" cy="5233737"/>
          </a:xfrm>
          <a:prstGeom prst="rect">
            <a:avLst/>
          </a:prstGeom>
        </p:spPr>
      </p:pic>
      <p:pic>
        <p:nvPicPr>
          <p:cNvPr id="11" name="Billede 10">
            <a:extLst>
              <a:ext uri="{FF2B5EF4-FFF2-40B4-BE49-F238E27FC236}">
                <a16:creationId xmlns:a16="http://schemas.microsoft.com/office/drawing/2014/main" id="{A7715079-A4FC-46C6-9808-1A1660C853C3}"/>
              </a:ext>
            </a:extLst>
          </p:cNvPr>
          <p:cNvPicPr>
            <a:picLocks noChangeAspect="1"/>
          </p:cNvPicPr>
          <p:nvPr/>
        </p:nvPicPr>
        <p:blipFill>
          <a:blip r:embed="rId4"/>
          <a:stretch>
            <a:fillRect/>
          </a:stretch>
        </p:blipFill>
        <p:spPr>
          <a:xfrm>
            <a:off x="547687" y="315150"/>
            <a:ext cx="581025" cy="904875"/>
          </a:xfrm>
          <a:prstGeom prst="rect">
            <a:avLst/>
          </a:prstGeom>
        </p:spPr>
      </p:pic>
      <p:pic>
        <p:nvPicPr>
          <p:cNvPr id="7" name="Picture 3">
            <a:extLst>
              <a:ext uri="{FF2B5EF4-FFF2-40B4-BE49-F238E27FC236}">
                <a16:creationId xmlns:a16="http://schemas.microsoft.com/office/drawing/2014/main" id="{76472291-409E-C7C0-2BD5-4E1C7F58305A}"/>
              </a:ext>
            </a:extLst>
          </p:cNvPr>
          <p:cNvPicPr>
            <a:picLocks noChangeAspect="1" noChangeArrowheads="1"/>
          </p:cNvPicPr>
          <p:nvPr/>
        </p:nvPicPr>
        <p:blipFill>
          <a:blip r:embed="rId5" cstate="print"/>
          <a:srcRect/>
          <a:stretch>
            <a:fillRect/>
          </a:stretch>
        </p:blipFill>
        <p:spPr bwMode="auto">
          <a:xfrm>
            <a:off x="1355047" y="472612"/>
            <a:ext cx="721349" cy="734464"/>
          </a:xfrm>
          <a:prstGeom prst="rect">
            <a:avLst/>
          </a:prstGeom>
          <a:noFill/>
          <a:ln w="9525">
            <a:noFill/>
            <a:miter lim="800000"/>
            <a:headEnd/>
            <a:tailEnd/>
          </a:ln>
        </p:spPr>
      </p:pic>
    </p:spTree>
    <p:extLst>
      <p:ext uri="{BB962C8B-B14F-4D97-AF65-F5344CB8AC3E}">
        <p14:creationId xmlns:p14="http://schemas.microsoft.com/office/powerpoint/2010/main" val="624483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slidenummer 5">
            <a:extLst>
              <a:ext uri="{FF2B5EF4-FFF2-40B4-BE49-F238E27FC236}">
                <a16:creationId xmlns:a16="http://schemas.microsoft.com/office/drawing/2014/main" id="{D2957B38-D679-4284-A398-6F0C419740A3}"/>
              </a:ext>
            </a:extLst>
          </p:cNvPr>
          <p:cNvSpPr>
            <a:spLocks noGrp="1"/>
          </p:cNvSpPr>
          <p:nvPr>
            <p:ph type="sldNum" sz="quarter" idx="4294967295"/>
          </p:nvPr>
        </p:nvSpPr>
        <p:spPr>
          <a:xfrm>
            <a:off x="11412538" y="6446838"/>
            <a:ext cx="779462" cy="365125"/>
          </a:xfrm>
          <a:prstGeom prst="rect">
            <a:avLst/>
          </a:prstGeom>
        </p:spPr>
        <p:txBody>
          <a:bodyPr vert="horz" lIns="91440" tIns="45720" rIns="91440" bIns="45720" rtlCol="0" anchor="ctr"/>
          <a:lstStyle>
            <a:defPPr rtl="0">
              <a:defRPr lang="da-dk"/>
            </a:defPPr>
            <a:lvl1pPr marL="0" algn="r" defTabSz="914400" rtl="0" eaLnBrk="1" latinLnBrk="0" hangingPunct="1">
              <a:defRPr sz="105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98EE3D-8CD1-4C3F-BD1C-C98C9596463C}" type="slidenum">
              <a:rPr lang="da-DK" smtClean="0"/>
              <a:pPr/>
              <a:t>13</a:t>
            </a:fld>
            <a:endParaRPr lang="en-US"/>
          </a:p>
        </p:txBody>
      </p:sp>
      <p:cxnSp>
        <p:nvCxnSpPr>
          <p:cNvPr id="8" name="Lige pilforbindelse 7">
            <a:extLst>
              <a:ext uri="{FF2B5EF4-FFF2-40B4-BE49-F238E27FC236}">
                <a16:creationId xmlns:a16="http://schemas.microsoft.com/office/drawing/2014/main" id="{8EB00E43-4C42-4B51-AF28-D9F70AF5DFD3}"/>
              </a:ext>
            </a:extLst>
          </p:cNvPr>
          <p:cNvCxnSpPr>
            <a:cxnSpLocks/>
          </p:cNvCxnSpPr>
          <p:nvPr/>
        </p:nvCxnSpPr>
        <p:spPr>
          <a:xfrm>
            <a:off x="1593578" y="1862214"/>
            <a:ext cx="67416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Lige pilforbindelse 8">
            <a:extLst>
              <a:ext uri="{FF2B5EF4-FFF2-40B4-BE49-F238E27FC236}">
                <a16:creationId xmlns:a16="http://schemas.microsoft.com/office/drawing/2014/main" id="{9CD7D405-609C-495D-A5E6-6415F2109A7D}"/>
              </a:ext>
            </a:extLst>
          </p:cNvPr>
          <p:cNvCxnSpPr>
            <a:cxnSpLocks/>
          </p:cNvCxnSpPr>
          <p:nvPr/>
        </p:nvCxnSpPr>
        <p:spPr>
          <a:xfrm>
            <a:off x="3009113" y="1840880"/>
            <a:ext cx="998111" cy="108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1" name="Billede 10">
            <a:extLst>
              <a:ext uri="{FF2B5EF4-FFF2-40B4-BE49-F238E27FC236}">
                <a16:creationId xmlns:a16="http://schemas.microsoft.com/office/drawing/2014/main" id="{A7715079-A4FC-46C6-9808-1A1660C853C3}"/>
              </a:ext>
            </a:extLst>
          </p:cNvPr>
          <p:cNvPicPr>
            <a:picLocks noChangeAspect="1"/>
          </p:cNvPicPr>
          <p:nvPr/>
        </p:nvPicPr>
        <p:blipFill>
          <a:blip r:embed="rId2"/>
          <a:stretch>
            <a:fillRect/>
          </a:stretch>
        </p:blipFill>
        <p:spPr>
          <a:xfrm>
            <a:off x="868537" y="1585068"/>
            <a:ext cx="581025" cy="904875"/>
          </a:xfrm>
          <a:prstGeom prst="rect">
            <a:avLst/>
          </a:prstGeom>
        </p:spPr>
      </p:pic>
      <p:pic>
        <p:nvPicPr>
          <p:cNvPr id="4" name="Billede 3">
            <a:extLst>
              <a:ext uri="{FF2B5EF4-FFF2-40B4-BE49-F238E27FC236}">
                <a16:creationId xmlns:a16="http://schemas.microsoft.com/office/drawing/2014/main" id="{6E94283F-D75C-4134-818C-E1E38A0F85CB}"/>
              </a:ext>
            </a:extLst>
          </p:cNvPr>
          <p:cNvPicPr>
            <a:picLocks noChangeAspect="1"/>
          </p:cNvPicPr>
          <p:nvPr/>
        </p:nvPicPr>
        <p:blipFill>
          <a:blip r:embed="rId3"/>
          <a:stretch>
            <a:fillRect/>
          </a:stretch>
        </p:blipFill>
        <p:spPr>
          <a:xfrm>
            <a:off x="4246754" y="1588028"/>
            <a:ext cx="6020640" cy="4963218"/>
          </a:xfrm>
          <a:prstGeom prst="rect">
            <a:avLst/>
          </a:prstGeom>
        </p:spPr>
      </p:pic>
      <p:pic>
        <p:nvPicPr>
          <p:cNvPr id="14" name="Billede 13">
            <a:extLst>
              <a:ext uri="{FF2B5EF4-FFF2-40B4-BE49-F238E27FC236}">
                <a16:creationId xmlns:a16="http://schemas.microsoft.com/office/drawing/2014/main" id="{9419D708-8731-4226-9F49-16D0AADE9BF7}"/>
              </a:ext>
            </a:extLst>
          </p:cNvPr>
          <p:cNvPicPr>
            <a:picLocks noChangeAspect="1"/>
          </p:cNvPicPr>
          <p:nvPr/>
        </p:nvPicPr>
        <p:blipFill>
          <a:blip r:embed="rId4"/>
          <a:stretch>
            <a:fillRect/>
          </a:stretch>
        </p:blipFill>
        <p:spPr>
          <a:xfrm>
            <a:off x="2318736" y="1594557"/>
            <a:ext cx="485843" cy="514422"/>
          </a:xfrm>
          <a:prstGeom prst="rect">
            <a:avLst/>
          </a:prstGeom>
        </p:spPr>
      </p:pic>
    </p:spTree>
    <p:extLst>
      <p:ext uri="{BB962C8B-B14F-4D97-AF65-F5344CB8AC3E}">
        <p14:creationId xmlns:p14="http://schemas.microsoft.com/office/powerpoint/2010/main" val="3042723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B186C-5A80-0856-6F18-3314150D273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E2AD81C-91CC-B554-2AFC-7A32FC5B8378}"/>
              </a:ext>
            </a:extLst>
          </p:cNvPr>
          <p:cNvSpPr>
            <a:spLocks noGrp="1"/>
          </p:cNvSpPr>
          <p:nvPr>
            <p:ph type="title"/>
          </p:nvPr>
        </p:nvSpPr>
        <p:spPr>
          <a:xfrm>
            <a:off x="96715" y="315150"/>
            <a:ext cx="11983942" cy="896747"/>
          </a:xfrm>
        </p:spPr>
        <p:txBody>
          <a:bodyPr>
            <a:normAutofit/>
          </a:bodyPr>
          <a:lstStyle/>
          <a:p>
            <a:r>
              <a:rPr lang="da-DK"/>
              <a:t>4. Elever gives karakterer    </a:t>
            </a:r>
          </a:p>
        </p:txBody>
      </p:sp>
      <p:sp>
        <p:nvSpPr>
          <p:cNvPr id="4" name="Tekstfelt 3">
            <a:extLst>
              <a:ext uri="{FF2B5EF4-FFF2-40B4-BE49-F238E27FC236}">
                <a16:creationId xmlns:a16="http://schemas.microsoft.com/office/drawing/2014/main" id="{E3672353-D468-B143-CCCF-51C0B1B8EF59}"/>
              </a:ext>
            </a:extLst>
          </p:cNvPr>
          <p:cNvSpPr txBox="1"/>
          <p:nvPr/>
        </p:nvSpPr>
        <p:spPr>
          <a:xfrm>
            <a:off x="3420208" y="2720395"/>
            <a:ext cx="5715026" cy="2616101"/>
          </a:xfrm>
          <a:prstGeom prst="rect">
            <a:avLst/>
          </a:prstGeom>
          <a:noFill/>
        </p:spPr>
        <p:txBody>
          <a:bodyPr wrap="none" lIns="91440" tIns="45720" rIns="91440" bIns="45720" rtlCol="0" anchor="t">
            <a:spAutoFit/>
          </a:bodyPr>
          <a:lstStyle/>
          <a:p>
            <a:r>
              <a:rPr lang="da-DK" sz="2000" b="1" dirty="0">
                <a:latin typeface="Verdana" panose="020B0604030504040204" pitchFamily="34" charset="0"/>
                <a:ea typeface="Verdana" panose="020B0604030504040204" pitchFamily="34" charset="0"/>
              </a:rPr>
              <a:t>Hvilke fag skal der gives standpunkts-</a:t>
            </a:r>
          </a:p>
          <a:p>
            <a:r>
              <a:rPr lang="da-DK" sz="2000" b="1" dirty="0">
                <a:latin typeface="Verdana" panose="020B0604030504040204" pitchFamily="34" charset="0"/>
                <a:ea typeface="Verdana" panose="020B0604030504040204" pitchFamily="34" charset="0"/>
              </a:rPr>
              <a:t>karakterer i</a:t>
            </a:r>
          </a:p>
          <a:p>
            <a:endParaRPr lang="da-DK" sz="2000" b="1" dirty="0">
              <a:latin typeface="Verdana" panose="020B0604030504040204" pitchFamily="34" charset="0"/>
              <a:ea typeface="Verdana" panose="020B0604030504040204" pitchFamily="34" charset="0"/>
            </a:endParaRPr>
          </a:p>
          <a:p>
            <a:r>
              <a:rPr lang="da-DK" sz="2000" b="1" dirty="0">
                <a:latin typeface="Verdana" panose="020B0604030504040204" pitchFamily="34" charset="0"/>
                <a:ea typeface="Verdana" panose="020B0604030504040204" pitchFamily="34" charset="0"/>
              </a:rPr>
              <a:t>Karakterindtastning pr. hold</a:t>
            </a:r>
          </a:p>
          <a:p>
            <a:endParaRPr lang="da-DK" sz="2000" b="1" dirty="0">
              <a:latin typeface="Verdana" panose="020B0604030504040204" pitchFamily="34" charset="0"/>
              <a:ea typeface="Verdana" panose="020B0604030504040204" pitchFamily="34" charset="0"/>
            </a:endParaRPr>
          </a:p>
          <a:p>
            <a:r>
              <a:rPr lang="da-DK" sz="2000" b="1" dirty="0">
                <a:latin typeface="Verdana" panose="020B0604030504040204" pitchFamily="34" charset="0"/>
                <a:ea typeface="Verdana" panose="020B0604030504040204" pitchFamily="34" charset="0"/>
              </a:rPr>
              <a:t>Karakterindtastning pr. elev</a:t>
            </a:r>
          </a:p>
          <a:p>
            <a:endParaRPr lang="da-DK" sz="2000" b="1" dirty="0">
              <a:latin typeface="Verdana" panose="020B0604030504040204" pitchFamily="34" charset="0"/>
              <a:ea typeface="Verdana" panose="020B0604030504040204" pitchFamily="34" charset="0"/>
            </a:endParaRPr>
          </a:p>
          <a:p>
            <a:r>
              <a:rPr lang="da-DK" sz="2000" b="1" dirty="0">
                <a:latin typeface="Verdana"/>
                <a:ea typeface="Verdana"/>
              </a:rPr>
              <a:t>Webkarakter</a:t>
            </a:r>
          </a:p>
        </p:txBody>
      </p:sp>
    </p:spTree>
    <p:extLst>
      <p:ext uri="{BB962C8B-B14F-4D97-AF65-F5344CB8AC3E}">
        <p14:creationId xmlns:p14="http://schemas.microsoft.com/office/powerpoint/2010/main" val="3550895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descr="Et billede, der indeholder tekst, skærmbillede, Font/skrifttype, dokument&#10;&#10;Beskrivelsen er genereret automatisk">
            <a:extLst>
              <a:ext uri="{FF2B5EF4-FFF2-40B4-BE49-F238E27FC236}">
                <a16:creationId xmlns:a16="http://schemas.microsoft.com/office/drawing/2014/main" id="{A2FC19EC-9133-8A02-BE99-5626323B08EB}"/>
              </a:ext>
            </a:extLst>
          </p:cNvPr>
          <p:cNvPicPr>
            <a:picLocks noGrp="1" noChangeAspect="1"/>
          </p:cNvPicPr>
          <p:nvPr>
            <p:ph idx="1"/>
          </p:nvPr>
        </p:nvPicPr>
        <p:blipFill>
          <a:blip r:embed="rId3"/>
          <a:stretch>
            <a:fillRect/>
          </a:stretch>
        </p:blipFill>
        <p:spPr>
          <a:xfrm>
            <a:off x="4024023" y="2286546"/>
            <a:ext cx="4143953" cy="3553321"/>
          </a:xfrm>
        </p:spPr>
      </p:pic>
      <p:sp>
        <p:nvSpPr>
          <p:cNvPr id="2" name="Titel 1">
            <a:extLst>
              <a:ext uri="{FF2B5EF4-FFF2-40B4-BE49-F238E27FC236}">
                <a16:creationId xmlns:a16="http://schemas.microsoft.com/office/drawing/2014/main" id="{B43826FE-9B2D-F4E0-13C1-8B888AF5A7C2}"/>
              </a:ext>
            </a:extLst>
          </p:cNvPr>
          <p:cNvSpPr>
            <a:spLocks noGrp="1"/>
          </p:cNvSpPr>
          <p:nvPr>
            <p:ph type="title"/>
          </p:nvPr>
        </p:nvSpPr>
        <p:spPr/>
        <p:txBody>
          <a:bodyPr>
            <a:normAutofit/>
          </a:bodyPr>
          <a:lstStyle/>
          <a:p>
            <a:r>
              <a:rPr lang="da-DK" sz="2400">
                <a:cs typeface="Calibri"/>
              </a:rPr>
              <a:t>Hvilke fag skal der gives standpunktskarakterer i?</a:t>
            </a:r>
            <a:endParaRPr lang="da-DK" sz="2400"/>
          </a:p>
        </p:txBody>
      </p:sp>
      <p:sp>
        <p:nvSpPr>
          <p:cNvPr id="4" name="Pladsholder til tekst 3">
            <a:extLst>
              <a:ext uri="{FF2B5EF4-FFF2-40B4-BE49-F238E27FC236}">
                <a16:creationId xmlns:a16="http://schemas.microsoft.com/office/drawing/2014/main" id="{F4D4E817-011E-B95D-EBF2-9886F87BAC41}"/>
              </a:ext>
            </a:extLst>
          </p:cNvPr>
          <p:cNvSpPr>
            <a:spLocks noGrp="1"/>
          </p:cNvSpPr>
          <p:nvPr>
            <p:ph type="body" sz="half" idx="4294967295"/>
          </p:nvPr>
        </p:nvSpPr>
        <p:spPr>
          <a:xfrm>
            <a:off x="755353" y="2388766"/>
            <a:ext cx="3068638" cy="2638425"/>
          </a:xfrm>
        </p:spPr>
        <p:txBody>
          <a:bodyPr vert="horz" lIns="91440" tIns="45720" rIns="91440" bIns="45720" rtlCol="0" anchor="t">
            <a:normAutofit/>
          </a:bodyPr>
          <a:lstStyle/>
          <a:p>
            <a:pPr marL="0" indent="0">
              <a:buNone/>
            </a:pPr>
            <a:r>
              <a:rPr lang="da-DK" dirty="0">
                <a:cs typeface="Calibri"/>
              </a:rPr>
              <a:t>8. og 9. klasse</a:t>
            </a:r>
          </a:p>
          <a:p>
            <a:endParaRPr lang="da-DK" dirty="0">
              <a:cs typeface="Calibri"/>
            </a:endParaRPr>
          </a:p>
          <a:p>
            <a:endParaRPr lang="da-DK" dirty="0">
              <a:cs typeface="Calibri"/>
            </a:endParaRPr>
          </a:p>
          <a:p>
            <a:endParaRPr lang="da-DK" dirty="0">
              <a:cs typeface="Calibri"/>
            </a:endParaRPr>
          </a:p>
        </p:txBody>
      </p:sp>
      <p:pic>
        <p:nvPicPr>
          <p:cNvPr id="6" name="Billede 5" descr="Et billede, der indeholder tekst, skærmbillede, Font/skrifttype&#10;&#10;Beskrivelsen er genereret automatisk">
            <a:extLst>
              <a:ext uri="{FF2B5EF4-FFF2-40B4-BE49-F238E27FC236}">
                <a16:creationId xmlns:a16="http://schemas.microsoft.com/office/drawing/2014/main" id="{2D9FA139-1C9D-32AE-C653-CB54F1D46CF1}"/>
              </a:ext>
            </a:extLst>
          </p:cNvPr>
          <p:cNvPicPr>
            <a:picLocks noChangeAspect="1"/>
          </p:cNvPicPr>
          <p:nvPr/>
        </p:nvPicPr>
        <p:blipFill>
          <a:blip r:embed="rId4"/>
          <a:stretch>
            <a:fillRect/>
          </a:stretch>
        </p:blipFill>
        <p:spPr>
          <a:xfrm>
            <a:off x="8413894" y="2855660"/>
            <a:ext cx="3292288" cy="2415091"/>
          </a:xfrm>
          <a:prstGeom prst="rect">
            <a:avLst/>
          </a:prstGeom>
        </p:spPr>
      </p:pic>
      <p:sp>
        <p:nvSpPr>
          <p:cNvPr id="12" name="Rektangel: afrundede hjørner 11">
            <a:extLst>
              <a:ext uri="{FF2B5EF4-FFF2-40B4-BE49-F238E27FC236}">
                <a16:creationId xmlns:a16="http://schemas.microsoft.com/office/drawing/2014/main" id="{E9F9D823-7E8D-6F04-6768-BA6DA7DC2846}"/>
              </a:ext>
            </a:extLst>
          </p:cNvPr>
          <p:cNvSpPr/>
          <p:nvPr/>
        </p:nvSpPr>
        <p:spPr>
          <a:xfrm>
            <a:off x="8449059" y="4505168"/>
            <a:ext cx="2031372" cy="774375"/>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9050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indhold 6" descr="Et billede, der indeholder tekst, skærmbillede, Font/skrifttype&#10;&#10;Beskrivelsen er genereret automatisk">
            <a:extLst>
              <a:ext uri="{FF2B5EF4-FFF2-40B4-BE49-F238E27FC236}">
                <a16:creationId xmlns:a16="http://schemas.microsoft.com/office/drawing/2014/main" id="{E57A75A3-DE31-08B9-E27B-97835EE47837}"/>
              </a:ext>
            </a:extLst>
          </p:cNvPr>
          <p:cNvPicPr>
            <a:picLocks noGrp="1" noChangeAspect="1"/>
          </p:cNvPicPr>
          <p:nvPr>
            <p:ph idx="1"/>
          </p:nvPr>
        </p:nvPicPr>
        <p:blipFill>
          <a:blip r:embed="rId3"/>
          <a:stretch>
            <a:fillRect/>
          </a:stretch>
        </p:blipFill>
        <p:spPr>
          <a:xfrm>
            <a:off x="3995482" y="2382186"/>
            <a:ext cx="5334744" cy="2953162"/>
          </a:xfrm>
        </p:spPr>
      </p:pic>
      <p:sp>
        <p:nvSpPr>
          <p:cNvPr id="2" name="Titel 1">
            <a:extLst>
              <a:ext uri="{FF2B5EF4-FFF2-40B4-BE49-F238E27FC236}">
                <a16:creationId xmlns:a16="http://schemas.microsoft.com/office/drawing/2014/main" id="{B43826FE-9B2D-F4E0-13C1-8B888AF5A7C2}"/>
              </a:ext>
            </a:extLst>
          </p:cNvPr>
          <p:cNvSpPr>
            <a:spLocks noGrp="1"/>
          </p:cNvSpPr>
          <p:nvPr>
            <p:ph type="title"/>
          </p:nvPr>
        </p:nvSpPr>
        <p:spPr/>
        <p:txBody>
          <a:bodyPr>
            <a:normAutofit/>
          </a:bodyPr>
          <a:lstStyle/>
          <a:p>
            <a:r>
              <a:rPr lang="da-DK" sz="2400">
                <a:cs typeface="Calibri"/>
              </a:rPr>
              <a:t>Hvilke fag skal der gives standpunktskarakterer i?</a:t>
            </a:r>
            <a:endParaRPr lang="da-DK" sz="2400"/>
          </a:p>
        </p:txBody>
      </p:sp>
      <p:sp>
        <p:nvSpPr>
          <p:cNvPr id="6" name="Pladsholder til tekst 5">
            <a:extLst>
              <a:ext uri="{FF2B5EF4-FFF2-40B4-BE49-F238E27FC236}">
                <a16:creationId xmlns:a16="http://schemas.microsoft.com/office/drawing/2014/main" id="{6B9444DD-5FDB-55F5-0600-5B8D945EDEE1}"/>
              </a:ext>
            </a:extLst>
          </p:cNvPr>
          <p:cNvSpPr>
            <a:spLocks noGrp="1"/>
          </p:cNvSpPr>
          <p:nvPr>
            <p:ph type="body" sz="half" idx="4294967295"/>
          </p:nvPr>
        </p:nvSpPr>
        <p:spPr>
          <a:xfrm>
            <a:off x="836341" y="1955995"/>
            <a:ext cx="3068638" cy="2638425"/>
          </a:xfrm>
        </p:spPr>
        <p:txBody>
          <a:bodyPr vert="horz" lIns="91440" tIns="45720" rIns="91440" bIns="45720" rtlCol="0" anchor="t">
            <a:normAutofit/>
          </a:bodyPr>
          <a:lstStyle/>
          <a:p>
            <a:endParaRPr lang="da-DK">
              <a:cs typeface="Calibri"/>
            </a:endParaRPr>
          </a:p>
          <a:p>
            <a:pPr marL="0" indent="0">
              <a:buNone/>
            </a:pPr>
            <a:r>
              <a:rPr lang="da-DK">
                <a:cs typeface="Calibri"/>
              </a:rPr>
              <a:t>  10. Klasse</a:t>
            </a:r>
          </a:p>
        </p:txBody>
      </p:sp>
    </p:spTree>
    <p:extLst>
      <p:ext uri="{BB962C8B-B14F-4D97-AF65-F5344CB8AC3E}">
        <p14:creationId xmlns:p14="http://schemas.microsoft.com/office/powerpoint/2010/main" val="374272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BF84E93A-FAD8-419C-A253-D474C7BC40F9}"/>
              </a:ext>
            </a:extLst>
          </p:cNvPr>
          <p:cNvSpPr>
            <a:spLocks noGrp="1"/>
          </p:cNvSpPr>
          <p:nvPr>
            <p:ph idx="1"/>
          </p:nvPr>
        </p:nvSpPr>
        <p:spPr/>
        <p:txBody>
          <a:bodyPr vert="horz" lIns="0" tIns="45720" rIns="0" bIns="45720" rtlCol="0" anchor="ctr">
            <a:normAutofit fontScale="92500" lnSpcReduction="10000"/>
          </a:bodyPr>
          <a:lstStyle/>
          <a:p>
            <a:pPr marL="0" indent="0">
              <a:lnSpc>
                <a:spcPct val="90000"/>
              </a:lnSpc>
              <a:spcBef>
                <a:spcPts val="1125"/>
              </a:spcBef>
              <a:spcAft>
                <a:spcPts val="600"/>
              </a:spcAft>
              <a:buNone/>
            </a:pPr>
            <a:r>
              <a:rPr lang="da-DK" sz="1400" b="1" u="sng" spc="60"/>
              <a:t>Pra</a:t>
            </a:r>
            <a:r>
              <a:rPr lang="da-DK" sz="1400" b="1" u="sng" spc="60">
                <a:effectLst/>
              </a:rPr>
              <a:t>ktisk/musisk valgfagsprøve</a:t>
            </a:r>
            <a:endParaRPr lang="da-DK" sz="1400" b="1" u="sng">
              <a:effectLst/>
              <a:cs typeface="Calibri"/>
            </a:endParaRPr>
          </a:p>
          <a:p>
            <a:pPr marL="0" indent="0">
              <a:lnSpc>
                <a:spcPct val="90000"/>
              </a:lnSpc>
              <a:spcAft>
                <a:spcPts val="600"/>
              </a:spcAft>
              <a:buNone/>
            </a:pPr>
            <a:r>
              <a:rPr lang="da-DK" sz="1400">
                <a:effectLst/>
              </a:rPr>
              <a:t>I 7. klasse skal alle elever vælge mindst et praktisk/musisk valgfag</a:t>
            </a:r>
            <a:endParaRPr lang="da-DK" sz="1400">
              <a:effectLst/>
              <a:cs typeface="Calibri"/>
            </a:endParaRPr>
          </a:p>
          <a:p>
            <a:pPr>
              <a:lnSpc>
                <a:spcPct val="90000"/>
              </a:lnSpc>
              <a:buFont typeface="Wingdings" panose="05000000000000000000" pitchFamily="2" charset="2"/>
              <a:buChar char="v"/>
            </a:pPr>
            <a:r>
              <a:rPr lang="da-DK" sz="1400"/>
              <a:t>Der må gerne skiftes fag mellem 7. og 8. klasse</a:t>
            </a:r>
            <a:endParaRPr lang="da-DK" sz="1400">
              <a:cs typeface="Calibri"/>
            </a:endParaRPr>
          </a:p>
          <a:p>
            <a:pPr>
              <a:lnSpc>
                <a:spcPct val="90000"/>
              </a:lnSpc>
              <a:buFont typeface="Wingdings" panose="05000000000000000000" pitchFamily="2" charset="2"/>
              <a:buChar char="v"/>
            </a:pPr>
            <a:r>
              <a:rPr lang="da-DK" sz="1400"/>
              <a:t>120 timer skal </a:t>
            </a:r>
            <a:r>
              <a:rPr lang="da-DK" sz="1400" b="1"/>
              <a:t>ikke</a:t>
            </a:r>
            <a:r>
              <a:rPr lang="da-DK" sz="1400"/>
              <a:t> opfyldes pga. frie skoler</a:t>
            </a:r>
            <a:endParaRPr lang="da-DK" sz="1400">
              <a:cs typeface="Calibri"/>
            </a:endParaRPr>
          </a:p>
          <a:p>
            <a:pPr marL="0" indent="0">
              <a:lnSpc>
                <a:spcPct val="90000"/>
              </a:lnSpc>
              <a:spcAft>
                <a:spcPts val="600"/>
              </a:spcAft>
              <a:buNone/>
            </a:pPr>
            <a:r>
              <a:rPr lang="da-DK" sz="1400"/>
              <a:t>Der</a:t>
            </a:r>
            <a:r>
              <a:rPr lang="da-DK" sz="1400" b="1" i="1">
                <a:effectLst/>
              </a:rPr>
              <a:t> </a:t>
            </a:r>
            <a:r>
              <a:rPr lang="da-DK" sz="1400" i="1" u="sng">
                <a:effectLst/>
              </a:rPr>
              <a:t>afsluttes med en prøve i 8. klasse</a:t>
            </a:r>
            <a:r>
              <a:rPr lang="da-DK" sz="1400" i="1">
                <a:effectLst/>
              </a:rPr>
              <a:t>. </a:t>
            </a:r>
            <a:endParaRPr lang="da-DK" sz="1400" i="1">
              <a:effectLst/>
              <a:cs typeface="Calibri"/>
            </a:endParaRPr>
          </a:p>
          <a:p>
            <a:pPr marL="0" indent="0">
              <a:lnSpc>
                <a:spcPct val="90000"/>
              </a:lnSpc>
              <a:spcAft>
                <a:spcPts val="600"/>
              </a:spcAft>
              <a:buNone/>
            </a:pPr>
            <a:r>
              <a:rPr lang="da-DK" sz="1400" b="1">
                <a:effectLst/>
              </a:rPr>
              <a:t>De praktisk/musiske valgfag er:</a:t>
            </a:r>
            <a:endParaRPr lang="da-DK" sz="1400" b="1">
              <a:effectLst/>
              <a:cs typeface="Calibri"/>
            </a:endParaRPr>
          </a:p>
          <a:p>
            <a:pPr lvl="0">
              <a:lnSpc>
                <a:spcPct val="90000"/>
              </a:lnSpc>
              <a:buSzPts val="1000"/>
              <a:buFont typeface="Wingdings" panose="05000000000000000000" pitchFamily="2" charset="2"/>
              <a:buChar char="v"/>
              <a:tabLst>
                <a:tab pos="457200" algn="l"/>
              </a:tabLst>
            </a:pPr>
            <a:r>
              <a:rPr lang="da-DK" sz="1400">
                <a:effectLst/>
              </a:rPr>
              <a:t>Håndværk og design</a:t>
            </a:r>
            <a:endParaRPr lang="da-DK" sz="1400">
              <a:effectLst/>
              <a:cs typeface="Calibri"/>
            </a:endParaRPr>
          </a:p>
          <a:p>
            <a:pPr lvl="0">
              <a:lnSpc>
                <a:spcPct val="90000"/>
              </a:lnSpc>
              <a:buSzPts val="1000"/>
              <a:buFont typeface="Wingdings" panose="05000000000000000000" pitchFamily="2" charset="2"/>
              <a:buChar char="v"/>
              <a:tabLst>
                <a:tab pos="457200" algn="l"/>
              </a:tabLst>
            </a:pPr>
            <a:r>
              <a:rPr lang="da-DK" sz="1400">
                <a:effectLst/>
              </a:rPr>
              <a:t>Billedkunst</a:t>
            </a:r>
            <a:endParaRPr lang="da-DK" sz="1400">
              <a:effectLst/>
              <a:cs typeface="Calibri"/>
            </a:endParaRPr>
          </a:p>
          <a:p>
            <a:pPr lvl="0">
              <a:lnSpc>
                <a:spcPct val="90000"/>
              </a:lnSpc>
              <a:buSzPts val="1000"/>
              <a:buFont typeface="Wingdings" panose="05000000000000000000" pitchFamily="2" charset="2"/>
              <a:buChar char="v"/>
              <a:tabLst>
                <a:tab pos="457200" algn="l"/>
              </a:tabLst>
            </a:pPr>
            <a:r>
              <a:rPr lang="da-DK" sz="1400">
                <a:effectLst/>
              </a:rPr>
              <a:t>Musik</a:t>
            </a:r>
            <a:endParaRPr lang="da-DK" sz="1400">
              <a:effectLst/>
              <a:cs typeface="Calibri"/>
            </a:endParaRPr>
          </a:p>
          <a:p>
            <a:pPr lvl="0">
              <a:lnSpc>
                <a:spcPct val="90000"/>
              </a:lnSpc>
              <a:buSzPts val="1000"/>
              <a:buFont typeface="Wingdings" panose="05000000000000000000" pitchFamily="2" charset="2"/>
              <a:buChar char="v"/>
              <a:tabLst>
                <a:tab pos="457200" algn="l"/>
              </a:tabLst>
            </a:pPr>
            <a:r>
              <a:rPr lang="da-DK" sz="1400">
                <a:effectLst/>
              </a:rPr>
              <a:t>Madkundskab</a:t>
            </a:r>
            <a:endParaRPr lang="da-DK" sz="1400">
              <a:effectLst/>
              <a:cs typeface="Calibri"/>
            </a:endParaRPr>
          </a:p>
          <a:p>
            <a:pPr marL="0" indent="0">
              <a:lnSpc>
                <a:spcPct val="90000"/>
              </a:lnSpc>
              <a:buNone/>
            </a:pPr>
            <a:r>
              <a:rPr lang="da-DK" sz="1400">
                <a:effectLst/>
              </a:rPr>
              <a:t>Alle elever skal tilbydes det praktiske/musiske valgfag håndværk og design, derudover kan skolerne vælge at tilbyde et eller flere af de andre praktiske/musiske valgfag.</a:t>
            </a:r>
            <a:endParaRPr lang="da-DK" sz="1400">
              <a:effectLst/>
              <a:cs typeface="Calibri"/>
            </a:endParaRPr>
          </a:p>
          <a:p>
            <a:pPr>
              <a:lnSpc>
                <a:spcPct val="90000"/>
              </a:lnSpc>
            </a:pPr>
            <a:endParaRPr lang="da-DK" sz="1100"/>
          </a:p>
        </p:txBody>
      </p:sp>
      <p:sp>
        <p:nvSpPr>
          <p:cNvPr id="7" name="Titel 1">
            <a:extLst>
              <a:ext uri="{FF2B5EF4-FFF2-40B4-BE49-F238E27FC236}">
                <a16:creationId xmlns:a16="http://schemas.microsoft.com/office/drawing/2014/main" id="{35A0995C-4593-4B98-82DE-61B6CE1FB14B}"/>
              </a:ext>
            </a:extLst>
          </p:cNvPr>
          <p:cNvSpPr>
            <a:spLocks noGrp="1"/>
          </p:cNvSpPr>
          <p:nvPr>
            <p:ph type="title"/>
          </p:nvPr>
        </p:nvSpPr>
        <p:spPr/>
        <p:txBody>
          <a:bodyPr anchor="ctr">
            <a:normAutofit fontScale="90000"/>
          </a:bodyPr>
          <a:lstStyle/>
          <a:p>
            <a:br>
              <a:rPr lang="da-DK" sz="2400" b="1" i="0"/>
            </a:br>
            <a:br>
              <a:rPr lang="da-DK" sz="2400"/>
            </a:br>
            <a:r>
              <a:rPr lang="da-DK" sz="2400" b="1" i="0"/>
              <a:t>8. KLASSE ELEVER – folkeskolens afgangseksamen</a:t>
            </a:r>
            <a:br>
              <a:rPr lang="da-DK" sz="2400" b="1" i="0"/>
            </a:br>
            <a:endParaRPr lang="da-DK" sz="2400" b="1" i="0"/>
          </a:p>
        </p:txBody>
      </p:sp>
      <p:sp>
        <p:nvSpPr>
          <p:cNvPr id="4" name="Pladsholder til slidenummer 3" hidden="1">
            <a:extLst>
              <a:ext uri="{FF2B5EF4-FFF2-40B4-BE49-F238E27FC236}">
                <a16:creationId xmlns:a16="http://schemas.microsoft.com/office/drawing/2014/main" id="{3FE6FCCB-8EE8-4CD2-8616-DD9C9C896261}"/>
              </a:ext>
            </a:extLst>
          </p:cNvPr>
          <p:cNvSpPr>
            <a:spLocks noGrp="1"/>
          </p:cNvSpPr>
          <p:nvPr>
            <p:ph type="sldNum" sz="quarter" idx="4294967295"/>
          </p:nvPr>
        </p:nvSpPr>
        <p:spPr>
          <a:xfrm>
            <a:off x="11412538" y="6446838"/>
            <a:ext cx="779462" cy="365125"/>
          </a:xfrm>
        </p:spPr>
        <p:txBody>
          <a:bodyPr/>
          <a:lstStyle/>
          <a:p>
            <a:pPr>
              <a:spcAft>
                <a:spcPts val="600"/>
              </a:spcAft>
            </a:pPr>
            <a:fld id="{34B7E4EF-A1BD-40F4-AB7B-04F084DD991D}" type="slidenum">
              <a:rPr lang="en-US" smtClean="0"/>
              <a:pPr>
                <a:spcAft>
                  <a:spcPts val="600"/>
                </a:spcAft>
              </a:pPr>
              <a:t>17</a:t>
            </a:fld>
            <a:endParaRPr lang="en-US"/>
          </a:p>
        </p:txBody>
      </p:sp>
    </p:spTree>
    <p:extLst>
      <p:ext uri="{BB962C8B-B14F-4D97-AF65-F5344CB8AC3E}">
        <p14:creationId xmlns:p14="http://schemas.microsoft.com/office/powerpoint/2010/main" val="175483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descr="Et billede, der indeholder tekst, skærmbillede, Font/skrifttype, dokument&#10;&#10;Beskrivelsen er genereret automatisk">
            <a:extLst>
              <a:ext uri="{FF2B5EF4-FFF2-40B4-BE49-F238E27FC236}">
                <a16:creationId xmlns:a16="http://schemas.microsoft.com/office/drawing/2014/main" id="{8A355F4A-46B1-77C6-CABF-4FAA6D0EB25F}"/>
              </a:ext>
            </a:extLst>
          </p:cNvPr>
          <p:cNvPicPr>
            <a:picLocks noGrp="1" noChangeAspect="1"/>
          </p:cNvPicPr>
          <p:nvPr>
            <p:ph idx="1"/>
          </p:nvPr>
        </p:nvPicPr>
        <p:blipFill rotWithShape="1">
          <a:blip r:embed="rId3"/>
          <a:srcRect r="-199" b="44503"/>
          <a:stretch>
            <a:fillRect/>
          </a:stretch>
        </p:blipFill>
        <p:spPr>
          <a:xfrm>
            <a:off x="3757286" y="2100693"/>
            <a:ext cx="5504486" cy="2260075"/>
          </a:xfrm>
          <a:noFill/>
        </p:spPr>
      </p:pic>
      <p:sp>
        <p:nvSpPr>
          <p:cNvPr id="2" name="Titel 1">
            <a:extLst>
              <a:ext uri="{FF2B5EF4-FFF2-40B4-BE49-F238E27FC236}">
                <a16:creationId xmlns:a16="http://schemas.microsoft.com/office/drawing/2014/main" id="{68611993-67F4-D864-43D7-CA6415FB77F5}"/>
              </a:ext>
            </a:extLst>
          </p:cNvPr>
          <p:cNvSpPr>
            <a:spLocks noGrp="1"/>
          </p:cNvSpPr>
          <p:nvPr>
            <p:ph type="title"/>
          </p:nvPr>
        </p:nvSpPr>
        <p:spPr/>
        <p:txBody>
          <a:bodyPr anchor="b">
            <a:normAutofit/>
          </a:bodyPr>
          <a:lstStyle/>
          <a:p>
            <a:r>
              <a:rPr lang="da-DK" sz="2800"/>
              <a:t>Praktiske/Musiske Fag: Eksamensbevis og retskrav på optagelse</a:t>
            </a:r>
          </a:p>
        </p:txBody>
      </p:sp>
      <p:sp>
        <p:nvSpPr>
          <p:cNvPr id="5" name="Tekstfelt 4">
            <a:extLst>
              <a:ext uri="{FF2B5EF4-FFF2-40B4-BE49-F238E27FC236}">
                <a16:creationId xmlns:a16="http://schemas.microsoft.com/office/drawing/2014/main" id="{36F36DBC-CF32-02E6-49F0-0A2B7C5C44BF}"/>
              </a:ext>
            </a:extLst>
          </p:cNvPr>
          <p:cNvSpPr txBox="1"/>
          <p:nvPr/>
        </p:nvSpPr>
        <p:spPr>
          <a:xfrm>
            <a:off x="1092200" y="3043050"/>
            <a:ext cx="3068832" cy="2638359"/>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spcAft>
                <a:spcPts val="600"/>
              </a:spcAft>
            </a:pPr>
            <a:r>
              <a:rPr lang="da-DK">
                <a:solidFill>
                  <a:srgbClr val="FFFFFF"/>
                </a:solidFill>
              </a:rPr>
              <a:t>UVM skriver i brev fremsendt til skolerne i november 2021</a:t>
            </a:r>
          </a:p>
          <a:p>
            <a:pPr>
              <a:spcAft>
                <a:spcPts val="600"/>
              </a:spcAft>
            </a:pPr>
            <a:endParaRPr lang="da-DK">
              <a:solidFill>
                <a:srgbClr val="FFFFFF"/>
              </a:solidFill>
            </a:endParaRPr>
          </a:p>
          <a:p>
            <a:pPr>
              <a:spcAft>
                <a:spcPts val="600"/>
              </a:spcAft>
            </a:pPr>
            <a:endParaRPr lang="da-DK">
              <a:solidFill>
                <a:srgbClr val="FFFFFF"/>
              </a:solidFill>
            </a:endParaRPr>
          </a:p>
        </p:txBody>
      </p:sp>
      <p:pic>
        <p:nvPicPr>
          <p:cNvPr id="7" name="Pladsholder til indhold 3" descr="Et billede, der indeholder tekst, skærmbillede, Font/skrifttype, dokument&#10;&#10;Beskrivelsen er genereret automatisk">
            <a:extLst>
              <a:ext uri="{FF2B5EF4-FFF2-40B4-BE49-F238E27FC236}">
                <a16:creationId xmlns:a16="http://schemas.microsoft.com/office/drawing/2014/main" id="{1B54BEF0-8648-C66D-E2AB-A5ACC7A09A2A}"/>
              </a:ext>
            </a:extLst>
          </p:cNvPr>
          <p:cNvPicPr>
            <a:picLocks noChangeAspect="1"/>
          </p:cNvPicPr>
          <p:nvPr/>
        </p:nvPicPr>
        <p:blipFill rotWithShape="1">
          <a:blip r:embed="rId3"/>
          <a:srcRect t="50999"/>
          <a:stretch/>
        </p:blipFill>
        <p:spPr>
          <a:xfrm>
            <a:off x="3757286" y="4147580"/>
            <a:ext cx="6578348" cy="2448791"/>
          </a:xfrm>
          <a:prstGeom prst="rect">
            <a:avLst/>
          </a:prstGeom>
          <a:noFill/>
        </p:spPr>
      </p:pic>
    </p:spTree>
    <p:extLst>
      <p:ext uri="{BB962C8B-B14F-4D97-AF65-F5344CB8AC3E}">
        <p14:creationId xmlns:p14="http://schemas.microsoft.com/office/powerpoint/2010/main" val="76938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918C8B91-2F56-7880-DAD9-D13D75163B48}"/>
              </a:ext>
            </a:extLst>
          </p:cNvPr>
          <p:cNvSpPr>
            <a:spLocks noGrp="1"/>
          </p:cNvSpPr>
          <p:nvPr>
            <p:ph type="title"/>
          </p:nvPr>
        </p:nvSpPr>
        <p:spPr/>
        <p:txBody>
          <a:bodyPr/>
          <a:lstStyle/>
          <a:p>
            <a:r>
              <a:rPr lang="en-US"/>
              <a:t> </a:t>
            </a:r>
            <a:r>
              <a:rPr lang="en-US" err="1"/>
              <a:t>Karakter</a:t>
            </a:r>
            <a:r>
              <a:rPr lang="en-US"/>
              <a:t> </a:t>
            </a:r>
            <a:r>
              <a:rPr lang="en-US" err="1"/>
              <a:t>indtastning</a:t>
            </a:r>
            <a:r>
              <a:rPr lang="en-US"/>
              <a:t> </a:t>
            </a:r>
          </a:p>
        </p:txBody>
      </p:sp>
      <p:grpSp>
        <p:nvGrpSpPr>
          <p:cNvPr id="6" name="Gruppe 5">
            <a:extLst>
              <a:ext uri="{FF2B5EF4-FFF2-40B4-BE49-F238E27FC236}">
                <a16:creationId xmlns:a16="http://schemas.microsoft.com/office/drawing/2014/main" id="{35EF0EFC-AEB4-023B-9A7E-BB36B99891FF}"/>
              </a:ext>
            </a:extLst>
          </p:cNvPr>
          <p:cNvGrpSpPr/>
          <p:nvPr/>
        </p:nvGrpSpPr>
        <p:grpSpPr>
          <a:xfrm>
            <a:off x="1399855" y="3800067"/>
            <a:ext cx="1266897" cy="796627"/>
            <a:chOff x="6220323" y="1888142"/>
            <a:chExt cx="858103" cy="506199"/>
          </a:xfrm>
        </p:grpSpPr>
        <p:pic>
          <p:nvPicPr>
            <p:cNvPr id="7" name="Picture 12">
              <a:extLst>
                <a:ext uri="{FF2B5EF4-FFF2-40B4-BE49-F238E27FC236}">
                  <a16:creationId xmlns:a16="http://schemas.microsoft.com/office/drawing/2014/main" id="{3CA858A6-719D-1085-AEC6-A6D752EAF4EE}"/>
                </a:ext>
              </a:extLst>
            </p:cNvPr>
            <p:cNvPicPr>
              <a:picLocks noChangeAspect="1" noChangeArrowheads="1"/>
            </p:cNvPicPr>
            <p:nvPr/>
          </p:nvPicPr>
          <p:blipFill>
            <a:blip r:embed="rId2" cstate="print"/>
            <a:srcRect/>
            <a:stretch>
              <a:fillRect/>
            </a:stretch>
          </p:blipFill>
          <p:spPr bwMode="auto">
            <a:xfrm>
              <a:off x="6220323" y="1888142"/>
              <a:ext cx="466725" cy="485775"/>
            </a:xfrm>
            <a:prstGeom prst="rect">
              <a:avLst/>
            </a:prstGeom>
            <a:noFill/>
            <a:ln w="9525">
              <a:noFill/>
              <a:miter lim="800000"/>
              <a:headEnd/>
              <a:tailEnd/>
            </a:ln>
          </p:spPr>
        </p:pic>
        <p:sp>
          <p:nvSpPr>
            <p:cNvPr id="11" name="Pil: højre 10">
              <a:extLst>
                <a:ext uri="{FF2B5EF4-FFF2-40B4-BE49-F238E27FC236}">
                  <a16:creationId xmlns:a16="http://schemas.microsoft.com/office/drawing/2014/main" id="{1E6F9642-B0A5-E3DB-4BC9-B62CE620DB8E}"/>
                </a:ext>
              </a:extLst>
            </p:cNvPr>
            <p:cNvSpPr/>
            <p:nvPr/>
          </p:nvSpPr>
          <p:spPr>
            <a:xfrm rot="2614775">
              <a:off x="6869661" y="2348370"/>
              <a:ext cx="206828" cy="459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Pil: højre 11">
              <a:extLst>
                <a:ext uri="{FF2B5EF4-FFF2-40B4-BE49-F238E27FC236}">
                  <a16:creationId xmlns:a16="http://schemas.microsoft.com/office/drawing/2014/main" id="{E1E66E24-F4E4-8F5F-C7D1-400477D13641}"/>
                </a:ext>
              </a:extLst>
            </p:cNvPr>
            <p:cNvSpPr/>
            <p:nvPr/>
          </p:nvSpPr>
          <p:spPr>
            <a:xfrm rot="19508327">
              <a:off x="6871598" y="1958251"/>
              <a:ext cx="20682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14" name="Billede 13">
            <a:extLst>
              <a:ext uri="{FF2B5EF4-FFF2-40B4-BE49-F238E27FC236}">
                <a16:creationId xmlns:a16="http://schemas.microsoft.com/office/drawing/2014/main" id="{1AD5BBFD-8E2A-12BA-B8BF-7D1430EB4EC4}"/>
              </a:ext>
            </a:extLst>
          </p:cNvPr>
          <p:cNvPicPr>
            <a:picLocks noChangeAspect="1"/>
          </p:cNvPicPr>
          <p:nvPr/>
        </p:nvPicPr>
        <p:blipFill>
          <a:blip r:embed="rId3"/>
          <a:stretch>
            <a:fillRect/>
          </a:stretch>
        </p:blipFill>
        <p:spPr>
          <a:xfrm>
            <a:off x="6945370" y="3812902"/>
            <a:ext cx="1943233" cy="798113"/>
          </a:xfrm>
          <a:prstGeom prst="rect">
            <a:avLst/>
          </a:prstGeom>
        </p:spPr>
      </p:pic>
      <p:pic>
        <p:nvPicPr>
          <p:cNvPr id="4" name="Billede 3">
            <a:extLst>
              <a:ext uri="{FF2B5EF4-FFF2-40B4-BE49-F238E27FC236}">
                <a16:creationId xmlns:a16="http://schemas.microsoft.com/office/drawing/2014/main" id="{8C47A6C0-FE05-8CC9-747E-AE7FBA49653E}"/>
              </a:ext>
            </a:extLst>
          </p:cNvPr>
          <p:cNvPicPr>
            <a:picLocks noChangeAspect="1"/>
          </p:cNvPicPr>
          <p:nvPr/>
        </p:nvPicPr>
        <p:blipFill>
          <a:blip r:embed="rId4"/>
          <a:stretch>
            <a:fillRect/>
          </a:stretch>
        </p:blipFill>
        <p:spPr>
          <a:xfrm>
            <a:off x="2807764" y="4627698"/>
            <a:ext cx="2268621" cy="595311"/>
          </a:xfrm>
          <a:prstGeom prst="rect">
            <a:avLst/>
          </a:prstGeom>
        </p:spPr>
      </p:pic>
      <p:pic>
        <p:nvPicPr>
          <p:cNvPr id="8" name="Billede 7">
            <a:extLst>
              <a:ext uri="{FF2B5EF4-FFF2-40B4-BE49-F238E27FC236}">
                <a16:creationId xmlns:a16="http://schemas.microsoft.com/office/drawing/2014/main" id="{F284FE8E-2BCB-8819-E0E5-74C2AB996E01}"/>
              </a:ext>
            </a:extLst>
          </p:cNvPr>
          <p:cNvPicPr>
            <a:picLocks noChangeAspect="1"/>
          </p:cNvPicPr>
          <p:nvPr/>
        </p:nvPicPr>
        <p:blipFill>
          <a:blip r:embed="rId5"/>
          <a:stretch>
            <a:fillRect/>
          </a:stretch>
        </p:blipFill>
        <p:spPr>
          <a:xfrm>
            <a:off x="2807764" y="3486459"/>
            <a:ext cx="2538735" cy="459917"/>
          </a:xfrm>
          <a:prstGeom prst="rect">
            <a:avLst/>
          </a:prstGeom>
        </p:spPr>
      </p:pic>
    </p:spTree>
    <p:extLst>
      <p:ext uri="{BB962C8B-B14F-4D97-AF65-F5344CB8AC3E}">
        <p14:creationId xmlns:p14="http://schemas.microsoft.com/office/powerpoint/2010/main" val="4076270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2">
            <a:extLst>
              <a:ext uri="{FF2B5EF4-FFF2-40B4-BE49-F238E27FC236}">
                <a16:creationId xmlns:a16="http://schemas.microsoft.com/office/drawing/2014/main" id="{1CE6D96C-BBC9-5355-2B23-A38124CCB0BD}"/>
              </a:ext>
            </a:extLst>
          </p:cNvPr>
          <p:cNvSpPr>
            <a:spLocks noGrp="1"/>
          </p:cNvSpPr>
          <p:nvPr>
            <p:ph idx="1"/>
          </p:nvPr>
        </p:nvSpPr>
        <p:spPr/>
        <p:txBody>
          <a:bodyPr vert="horz" lIns="0" tIns="45720" rIns="0" bIns="45720" rtlCol="0" anchor="t">
            <a:normAutofit/>
          </a:bodyPr>
          <a:lstStyle/>
          <a:p>
            <a:pPr marL="956945" indent="-342900">
              <a:defRPr/>
            </a:pPr>
            <a:endParaRPr lang="da-DK" sz="2500">
              <a:solidFill>
                <a:srgbClr val="002060"/>
              </a:solidFill>
              <a:latin typeface="Verdana"/>
              <a:ea typeface="Verdana"/>
              <a:cs typeface="Verdana" pitchFamily="34" charset="0"/>
            </a:endParaRPr>
          </a:p>
          <a:p>
            <a:pPr marL="614045" indent="0">
              <a:buNone/>
              <a:defRPr/>
            </a:pPr>
            <a:endParaRPr lang="da-DK" sz="2500">
              <a:solidFill>
                <a:srgbClr val="002060"/>
              </a:solidFill>
              <a:latin typeface="Verdana"/>
              <a:ea typeface="Verdana"/>
              <a:cs typeface="Verdana" pitchFamily="34" charset="0"/>
            </a:endParaRPr>
          </a:p>
          <a:p>
            <a:pPr marL="956945" indent="-342900">
              <a:defRPr/>
            </a:pPr>
            <a:r>
              <a:rPr lang="da-DK" sz="2500">
                <a:solidFill>
                  <a:srgbClr val="002060"/>
                </a:solidFill>
                <a:latin typeface="Verdana"/>
                <a:ea typeface="Verdana"/>
                <a:cs typeface="Verdana" pitchFamily="34" charset="0"/>
              </a:rPr>
              <a:t>Hold</a:t>
            </a:r>
          </a:p>
          <a:p>
            <a:pPr marL="956945" indent="-342900">
              <a:defRPr/>
            </a:pPr>
            <a:r>
              <a:rPr lang="da-DK" sz="2500">
                <a:solidFill>
                  <a:srgbClr val="002060"/>
                </a:solidFill>
                <a:latin typeface="Verdana"/>
                <a:ea typeface="Verdana"/>
                <a:cs typeface="Verdana" pitchFamily="34" charset="0"/>
              </a:rPr>
              <a:t>Alle elever på hold</a:t>
            </a:r>
          </a:p>
          <a:p>
            <a:pPr marL="956945" indent="-342900">
              <a:defRPr/>
            </a:pPr>
            <a:r>
              <a:rPr lang="da-DK" sz="2500">
                <a:solidFill>
                  <a:srgbClr val="002060"/>
                </a:solidFill>
                <a:latin typeface="Verdana"/>
                <a:ea typeface="Verdana"/>
                <a:cs typeface="Verdana" pitchFamily="34" charset="0"/>
              </a:rPr>
              <a:t>Niveaukoder A,U,I (opdatere niveaukoder)</a:t>
            </a:r>
          </a:p>
          <a:p>
            <a:pPr marL="956945" indent="-342900">
              <a:defRPr/>
            </a:pPr>
            <a:r>
              <a:rPr lang="da-DK" sz="2500">
                <a:solidFill>
                  <a:srgbClr val="002060"/>
                </a:solidFill>
                <a:latin typeface="Verdana"/>
                <a:ea typeface="Verdana"/>
                <a:cs typeface="Verdana" pitchFamily="34" charset="0"/>
              </a:rPr>
              <a:t>Flueben i Standpunkt – Terminer</a:t>
            </a:r>
          </a:p>
          <a:p>
            <a:pPr marL="956945" indent="-342900">
              <a:defRPr/>
            </a:pPr>
            <a:r>
              <a:rPr lang="da-DK" sz="2500">
                <a:solidFill>
                  <a:srgbClr val="002060"/>
                </a:solidFill>
                <a:latin typeface="Verdana"/>
                <a:ea typeface="Verdana"/>
                <a:cs typeface="Verdana" pitchFamily="34" charset="0"/>
              </a:rPr>
              <a:t>Undtagelseskoder</a:t>
            </a:r>
            <a:endParaRPr lang="da-DK" sz="2500">
              <a:solidFill>
                <a:srgbClr val="002060"/>
              </a:solidFill>
              <a:latin typeface="Verdana" pitchFamily="34" charset="0"/>
              <a:ea typeface="Verdana" pitchFamily="34" charset="0"/>
              <a:cs typeface="Verdana" pitchFamily="34" charset="0"/>
            </a:endParaRPr>
          </a:p>
          <a:p>
            <a:pPr marL="614045" indent="0">
              <a:buNone/>
              <a:defRPr/>
            </a:pPr>
            <a:endParaRPr lang="da-DK" sz="2500">
              <a:solidFill>
                <a:srgbClr val="002060"/>
              </a:solidFill>
              <a:latin typeface="Verdana" pitchFamily="34" charset="0"/>
              <a:ea typeface="Verdana" pitchFamily="34" charset="0"/>
              <a:cs typeface="Verdana" pitchFamily="34" charset="0"/>
            </a:endParaRPr>
          </a:p>
          <a:p>
            <a:pPr marL="956945" indent="-342900">
              <a:defRPr/>
            </a:pPr>
            <a:endParaRPr lang="da-DK" sz="2500">
              <a:solidFill>
                <a:srgbClr val="002060"/>
              </a:solidFill>
              <a:latin typeface="Verdana" pitchFamily="34" charset="0"/>
              <a:ea typeface="Verdana" pitchFamily="34" charset="0"/>
              <a:cs typeface="Verdana" pitchFamily="34" charset="0"/>
            </a:endParaRPr>
          </a:p>
          <a:p>
            <a:pPr marL="614045" indent="0">
              <a:buNone/>
            </a:pPr>
            <a:endParaRPr lang="da-DK" sz="2500">
              <a:solidFill>
                <a:srgbClr val="002060"/>
              </a:solidFill>
              <a:latin typeface="Verdana" pitchFamily="34" charset="0"/>
              <a:ea typeface="Verdana" pitchFamily="34" charset="0"/>
            </a:endParaRPr>
          </a:p>
          <a:p>
            <a:pPr marL="0" indent="0">
              <a:buNone/>
            </a:pPr>
            <a:endParaRPr lang="da-DK" sz="2500">
              <a:cs typeface="Calibri" panose="020F0502020204030204"/>
            </a:endParaRPr>
          </a:p>
        </p:txBody>
      </p:sp>
      <p:sp>
        <p:nvSpPr>
          <p:cNvPr id="3" name="Titel 2">
            <a:extLst>
              <a:ext uri="{FF2B5EF4-FFF2-40B4-BE49-F238E27FC236}">
                <a16:creationId xmlns:a16="http://schemas.microsoft.com/office/drawing/2014/main" id="{FBDD4C56-D598-E7E3-DF22-9DDA8F353E58}"/>
              </a:ext>
            </a:extLst>
          </p:cNvPr>
          <p:cNvSpPr>
            <a:spLocks noGrp="1"/>
          </p:cNvSpPr>
          <p:nvPr>
            <p:ph type="title"/>
          </p:nvPr>
        </p:nvSpPr>
        <p:spPr/>
        <p:txBody>
          <a:bodyPr>
            <a:normAutofit fontScale="90000"/>
          </a:bodyPr>
          <a:lstStyle/>
          <a:p>
            <a:r>
              <a:rPr lang="da-DK" sz="4200"/>
              <a:t>Karakter-indtastning </a:t>
            </a:r>
            <a:br>
              <a:rPr lang="da-DK" sz="4200"/>
            </a:br>
            <a:r>
              <a:rPr lang="da-DK" sz="3600"/>
              <a:t>pr. hold/ pr. elev</a:t>
            </a:r>
          </a:p>
        </p:txBody>
      </p:sp>
      <p:pic>
        <p:nvPicPr>
          <p:cNvPr id="5" name="Billede 4">
            <a:extLst>
              <a:ext uri="{FF2B5EF4-FFF2-40B4-BE49-F238E27FC236}">
                <a16:creationId xmlns:a16="http://schemas.microsoft.com/office/drawing/2014/main" id="{88CF2B3B-B74C-3280-F854-6407559CB800}"/>
              </a:ext>
            </a:extLst>
          </p:cNvPr>
          <p:cNvPicPr>
            <a:picLocks noChangeAspect="1"/>
          </p:cNvPicPr>
          <p:nvPr/>
        </p:nvPicPr>
        <p:blipFill>
          <a:blip r:embed="rId3"/>
          <a:stretch>
            <a:fillRect/>
          </a:stretch>
        </p:blipFill>
        <p:spPr>
          <a:xfrm>
            <a:off x="4890787" y="1858825"/>
            <a:ext cx="6092507" cy="1123306"/>
          </a:xfrm>
          <a:prstGeom prst="rect">
            <a:avLst/>
          </a:prstGeom>
        </p:spPr>
      </p:pic>
      <p:sp>
        <p:nvSpPr>
          <p:cNvPr id="6" name="Rektangel: afrundede hjørner 5">
            <a:extLst>
              <a:ext uri="{FF2B5EF4-FFF2-40B4-BE49-F238E27FC236}">
                <a16:creationId xmlns:a16="http://schemas.microsoft.com/office/drawing/2014/main" id="{027C6167-7D26-EEAA-9AA3-50F568A2B44D}"/>
              </a:ext>
            </a:extLst>
          </p:cNvPr>
          <p:cNvSpPr/>
          <p:nvPr/>
        </p:nvSpPr>
        <p:spPr>
          <a:xfrm>
            <a:off x="8622827" y="2244756"/>
            <a:ext cx="685126" cy="667819"/>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98266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B8362BD5-073E-44A0-8A91-6D0968E16869}"/>
              </a:ext>
            </a:extLst>
          </p:cNvPr>
          <p:cNvPicPr>
            <a:picLocks noChangeAspect="1"/>
          </p:cNvPicPr>
          <p:nvPr/>
        </p:nvPicPr>
        <p:blipFill>
          <a:blip r:embed="rId3"/>
          <a:stretch>
            <a:fillRect/>
          </a:stretch>
        </p:blipFill>
        <p:spPr>
          <a:xfrm>
            <a:off x="107576" y="2656169"/>
            <a:ext cx="11976847" cy="3653199"/>
          </a:xfrm>
          <a:prstGeom prst="rect">
            <a:avLst/>
          </a:prstGeom>
        </p:spPr>
      </p:pic>
      <p:sp>
        <p:nvSpPr>
          <p:cNvPr id="6" name="Pladsholder til slidenummer 5">
            <a:extLst>
              <a:ext uri="{FF2B5EF4-FFF2-40B4-BE49-F238E27FC236}">
                <a16:creationId xmlns:a16="http://schemas.microsoft.com/office/drawing/2014/main" id="{D2957B38-D679-4284-A398-6F0C419740A3}"/>
              </a:ext>
            </a:extLst>
          </p:cNvPr>
          <p:cNvSpPr>
            <a:spLocks noGrp="1"/>
          </p:cNvSpPr>
          <p:nvPr>
            <p:ph type="sldNum" sz="quarter" idx="4294967295"/>
          </p:nvPr>
        </p:nvSpPr>
        <p:spPr>
          <a:xfrm>
            <a:off x="11412538" y="6446838"/>
            <a:ext cx="779462" cy="365125"/>
          </a:xfrm>
          <a:prstGeom prst="rect">
            <a:avLst/>
          </a:prstGeom>
        </p:spPr>
        <p:txBody>
          <a:bodyPr vert="horz" lIns="91440" tIns="45720" rIns="91440" bIns="45720" rtlCol="0" anchor="ctr"/>
          <a:lstStyle>
            <a:defPPr rtl="0">
              <a:defRPr lang="da-dk"/>
            </a:defPPr>
            <a:lvl1pPr marL="0" algn="r" defTabSz="914400" rtl="0" eaLnBrk="1" latinLnBrk="0" hangingPunct="1">
              <a:defRPr sz="105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98EE3D-8CD1-4C3F-BD1C-C98C9596463C}" type="slidenum">
              <a:rPr lang="da-DK" smtClean="0"/>
              <a:pPr/>
              <a:t>21</a:t>
            </a:fld>
            <a:endParaRPr lang="en-US"/>
          </a:p>
        </p:txBody>
      </p:sp>
      <p:sp>
        <p:nvSpPr>
          <p:cNvPr id="7" name="Tekstfelt 6">
            <a:extLst>
              <a:ext uri="{FF2B5EF4-FFF2-40B4-BE49-F238E27FC236}">
                <a16:creationId xmlns:a16="http://schemas.microsoft.com/office/drawing/2014/main" id="{2E620F9A-7B5A-4262-AC88-7AC23CC7F724}"/>
              </a:ext>
            </a:extLst>
          </p:cNvPr>
          <p:cNvSpPr txBox="1"/>
          <p:nvPr/>
        </p:nvSpPr>
        <p:spPr>
          <a:xfrm>
            <a:off x="6541477" y="1541934"/>
            <a:ext cx="5164748" cy="954107"/>
          </a:xfrm>
          <a:prstGeom prst="rect">
            <a:avLst/>
          </a:prstGeom>
          <a:noFill/>
        </p:spPr>
        <p:txBody>
          <a:bodyPr wrap="square" rtlCol="0">
            <a:spAutoFit/>
          </a:bodyPr>
          <a:lstStyle/>
          <a:p>
            <a:r>
              <a:rPr lang="da-DK" sz="1400" b="1" u="sng">
                <a:solidFill>
                  <a:schemeClr val="accent1">
                    <a:lumMod val="75000"/>
                  </a:schemeClr>
                </a:solidFill>
                <a:latin typeface="Verdana" panose="020B0604030504040204" pitchFamily="34" charset="0"/>
                <a:ea typeface="Verdana" panose="020B0604030504040204" pitchFamily="34" charset="0"/>
              </a:rPr>
              <a:t>Mulighed for at give standpunktskarakterer</a:t>
            </a:r>
          </a:p>
          <a:p>
            <a:r>
              <a:rPr lang="da-DK" sz="1400" b="1" u="sng">
                <a:solidFill>
                  <a:schemeClr val="accent1">
                    <a:lumMod val="75000"/>
                  </a:schemeClr>
                </a:solidFill>
                <a:latin typeface="Verdana" panose="020B0604030504040204" pitchFamily="34" charset="0"/>
                <a:ea typeface="Verdana" panose="020B0604030504040204" pitchFamily="34" charset="0"/>
              </a:rPr>
              <a:t>op til 8 gange i løbet af året :</a:t>
            </a:r>
          </a:p>
          <a:p>
            <a:pPr marL="285750" indent="-285750">
              <a:buFont typeface="Wingdings" panose="05000000000000000000" pitchFamily="2" charset="2"/>
              <a:buChar char="§"/>
            </a:pPr>
            <a:r>
              <a:rPr lang="da-DK" sz="1400">
                <a:solidFill>
                  <a:schemeClr val="accent1">
                    <a:lumMod val="75000"/>
                  </a:schemeClr>
                </a:solidFill>
                <a:latin typeface="Verdana" panose="020B0604030504040204" pitchFamily="34" charset="0"/>
                <a:ea typeface="Verdana" panose="020B0604030504040204" pitchFamily="34" charset="0"/>
              </a:rPr>
              <a:t>Termin 1 (Standpunkt Optagelse.dk)</a:t>
            </a:r>
          </a:p>
          <a:p>
            <a:pPr marL="285750" indent="-285750">
              <a:buFont typeface="Wingdings" panose="05000000000000000000" pitchFamily="2" charset="2"/>
              <a:buChar char="§"/>
            </a:pPr>
            <a:r>
              <a:rPr lang="da-DK" sz="1400">
                <a:solidFill>
                  <a:schemeClr val="accent1">
                    <a:lumMod val="75000"/>
                  </a:schemeClr>
                </a:solidFill>
                <a:latin typeface="Verdana" panose="020B0604030504040204" pitchFamily="34" charset="0"/>
                <a:ea typeface="Verdana" panose="020B0604030504040204" pitchFamily="34" charset="0"/>
              </a:rPr>
              <a:t>Termin 2-8 (Standpunkt/Termin)</a:t>
            </a:r>
          </a:p>
        </p:txBody>
      </p:sp>
      <p:sp>
        <p:nvSpPr>
          <p:cNvPr id="17" name="Rektangel: afrundede hjørner 16">
            <a:extLst>
              <a:ext uri="{FF2B5EF4-FFF2-40B4-BE49-F238E27FC236}">
                <a16:creationId xmlns:a16="http://schemas.microsoft.com/office/drawing/2014/main" id="{2D5E8AED-7988-4FE0-AF55-AE766F986916}"/>
              </a:ext>
            </a:extLst>
          </p:cNvPr>
          <p:cNvSpPr/>
          <p:nvPr/>
        </p:nvSpPr>
        <p:spPr>
          <a:xfrm>
            <a:off x="8649718" y="3834575"/>
            <a:ext cx="3450874" cy="63853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ekstfelt 7">
            <a:extLst>
              <a:ext uri="{FF2B5EF4-FFF2-40B4-BE49-F238E27FC236}">
                <a16:creationId xmlns:a16="http://schemas.microsoft.com/office/drawing/2014/main" id="{00B1413C-1C87-3B9D-FC17-16A5733B35B0}"/>
              </a:ext>
            </a:extLst>
          </p:cNvPr>
          <p:cNvSpPr txBox="1"/>
          <p:nvPr/>
        </p:nvSpPr>
        <p:spPr>
          <a:xfrm>
            <a:off x="485775" y="1831181"/>
            <a:ext cx="302894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err="1"/>
              <a:t>Opdater</a:t>
            </a:r>
            <a:r>
              <a:rPr lang="en-US" b="1"/>
              <a:t> </a:t>
            </a:r>
            <a:r>
              <a:rPr lang="en-US" b="1" err="1"/>
              <a:t>niveaukoder</a:t>
            </a:r>
            <a:r>
              <a:rPr lang="en-US"/>
              <a:t> </a:t>
            </a:r>
          </a:p>
          <a:p>
            <a:pPr algn="ctr"/>
            <a:r>
              <a:rPr lang="en-US" err="1"/>
              <a:t>på</a:t>
            </a:r>
            <a:r>
              <a:rPr lang="en-US"/>
              <a:t> alle fag </a:t>
            </a:r>
            <a:endParaRPr lang="da-DK">
              <a:ea typeface="Calibri"/>
              <a:cs typeface="Calibri"/>
            </a:endParaRPr>
          </a:p>
        </p:txBody>
      </p:sp>
      <p:sp>
        <p:nvSpPr>
          <p:cNvPr id="10" name="Ellipse 9">
            <a:extLst>
              <a:ext uri="{FF2B5EF4-FFF2-40B4-BE49-F238E27FC236}">
                <a16:creationId xmlns:a16="http://schemas.microsoft.com/office/drawing/2014/main" id="{3EBF591D-9862-6F34-A110-14258FBD93D5}"/>
              </a:ext>
            </a:extLst>
          </p:cNvPr>
          <p:cNvSpPr/>
          <p:nvPr/>
        </p:nvSpPr>
        <p:spPr>
          <a:xfrm>
            <a:off x="303610" y="1669852"/>
            <a:ext cx="3131341" cy="916780"/>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afrundede hjørner 10">
            <a:extLst>
              <a:ext uri="{FF2B5EF4-FFF2-40B4-BE49-F238E27FC236}">
                <a16:creationId xmlns:a16="http://schemas.microsoft.com/office/drawing/2014/main" id="{B24B3DCD-A1FF-28A1-596E-BFDA9BF4140B}"/>
              </a:ext>
            </a:extLst>
          </p:cNvPr>
          <p:cNvSpPr/>
          <p:nvPr/>
        </p:nvSpPr>
        <p:spPr>
          <a:xfrm>
            <a:off x="3801820" y="4576123"/>
            <a:ext cx="1246173" cy="32562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afrundede hjørner 11">
            <a:extLst>
              <a:ext uri="{FF2B5EF4-FFF2-40B4-BE49-F238E27FC236}">
                <a16:creationId xmlns:a16="http://schemas.microsoft.com/office/drawing/2014/main" id="{ACEF8451-925B-13FA-7067-B3381D4E4689}"/>
              </a:ext>
            </a:extLst>
          </p:cNvPr>
          <p:cNvSpPr/>
          <p:nvPr/>
        </p:nvSpPr>
        <p:spPr>
          <a:xfrm>
            <a:off x="6081078" y="4576123"/>
            <a:ext cx="1246173" cy="32562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ktangel: afrundede hjørner 12">
            <a:extLst>
              <a:ext uri="{FF2B5EF4-FFF2-40B4-BE49-F238E27FC236}">
                <a16:creationId xmlns:a16="http://schemas.microsoft.com/office/drawing/2014/main" id="{0065515D-01FF-AD7F-6E83-0B318B88CC08}"/>
              </a:ext>
            </a:extLst>
          </p:cNvPr>
          <p:cNvSpPr/>
          <p:nvPr/>
        </p:nvSpPr>
        <p:spPr>
          <a:xfrm>
            <a:off x="922125" y="4647283"/>
            <a:ext cx="1246173" cy="32562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ktangel: afrundede hjørner 13">
            <a:extLst>
              <a:ext uri="{FF2B5EF4-FFF2-40B4-BE49-F238E27FC236}">
                <a16:creationId xmlns:a16="http://schemas.microsoft.com/office/drawing/2014/main" id="{445D5C97-C31C-323E-7B39-AE4908055D7E}"/>
              </a:ext>
            </a:extLst>
          </p:cNvPr>
          <p:cNvSpPr/>
          <p:nvPr/>
        </p:nvSpPr>
        <p:spPr>
          <a:xfrm>
            <a:off x="3801820" y="3589965"/>
            <a:ext cx="1583411" cy="32562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Rektangel: afrundede hjørner 15">
            <a:extLst>
              <a:ext uri="{FF2B5EF4-FFF2-40B4-BE49-F238E27FC236}">
                <a16:creationId xmlns:a16="http://schemas.microsoft.com/office/drawing/2014/main" id="{951D1218-A21F-A391-8258-526184D8ABE7}"/>
              </a:ext>
            </a:extLst>
          </p:cNvPr>
          <p:cNvSpPr/>
          <p:nvPr/>
        </p:nvSpPr>
        <p:spPr>
          <a:xfrm>
            <a:off x="6886620" y="3991033"/>
            <a:ext cx="1764325" cy="32562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ktangel 1">
            <a:extLst>
              <a:ext uri="{FF2B5EF4-FFF2-40B4-BE49-F238E27FC236}">
                <a16:creationId xmlns:a16="http://schemas.microsoft.com/office/drawing/2014/main" id="{EE1E7212-F890-2385-EBD3-D42A0C0B6DCC}"/>
              </a:ext>
            </a:extLst>
          </p:cNvPr>
          <p:cNvSpPr/>
          <p:nvPr/>
        </p:nvSpPr>
        <p:spPr>
          <a:xfrm>
            <a:off x="276166" y="3516086"/>
            <a:ext cx="1032821" cy="470605"/>
          </a:xfrm>
          <a:prstGeom prst="rect">
            <a:avLst/>
          </a:prstGeom>
          <a:solidFill>
            <a:srgbClr val="ECEB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Titel 20">
            <a:extLst>
              <a:ext uri="{FF2B5EF4-FFF2-40B4-BE49-F238E27FC236}">
                <a16:creationId xmlns:a16="http://schemas.microsoft.com/office/drawing/2014/main" id="{A2DF1879-7F60-7199-BBCD-366F56E8CE7E}"/>
              </a:ext>
            </a:extLst>
          </p:cNvPr>
          <p:cNvSpPr>
            <a:spLocks noGrp="1"/>
          </p:cNvSpPr>
          <p:nvPr>
            <p:ph type="title"/>
          </p:nvPr>
        </p:nvSpPr>
        <p:spPr/>
        <p:txBody>
          <a:bodyPr>
            <a:noAutofit/>
          </a:bodyPr>
          <a:lstStyle/>
          <a:p>
            <a:r>
              <a:rPr lang="da-DK" sz="2000" b="1">
                <a:latin typeface="Verdana" panose="020B0604030504040204" pitchFamily="34" charset="0"/>
                <a:ea typeface="Verdana" panose="020B0604030504040204" pitchFamily="34" charset="0"/>
              </a:rPr>
              <a:t>STANDPUNKT i løbet af året (Termin 1-8)</a:t>
            </a:r>
            <a:br>
              <a:rPr lang="da-DK" sz="2000" b="1">
                <a:latin typeface="Verdana" panose="020B0604030504040204" pitchFamily="34" charset="0"/>
                <a:ea typeface="Verdana" panose="020B0604030504040204" pitchFamily="34" charset="0"/>
              </a:rPr>
            </a:br>
            <a:r>
              <a:rPr lang="da-DK" sz="2000" b="1">
                <a:latin typeface="Verdana" panose="020B0604030504040204" pitchFamily="34" charset="0"/>
                <a:ea typeface="Verdana" panose="020B0604030504040204" pitchFamily="34" charset="0"/>
              </a:rPr>
              <a:t>Indtastning pr. hold</a:t>
            </a:r>
            <a:endParaRPr lang="da-DK" sz="2000"/>
          </a:p>
        </p:txBody>
      </p:sp>
    </p:spTree>
    <p:extLst>
      <p:ext uri="{BB962C8B-B14F-4D97-AF65-F5344CB8AC3E}">
        <p14:creationId xmlns:p14="http://schemas.microsoft.com/office/powerpoint/2010/main" val="265693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animBg="1"/>
      <p:bldP spid="8" grpId="0"/>
      <p:bldP spid="10" grpId="0" animBg="1"/>
      <p:bldP spid="11" grpId="0" animBg="1"/>
      <p:bldP spid="12" grpId="0" animBg="1"/>
      <p:bldP spid="13" grpId="0" animBg="1"/>
      <p:bldP spid="14" grpId="0" animBg="1"/>
      <p:bldP spid="16" grpId="0" animBg="1"/>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977FB7F1-FA7D-B3BA-D016-FCAE3E601542}"/>
              </a:ext>
            </a:extLst>
          </p:cNvPr>
          <p:cNvPicPr>
            <a:picLocks noChangeAspect="1"/>
          </p:cNvPicPr>
          <p:nvPr/>
        </p:nvPicPr>
        <p:blipFill>
          <a:blip r:embed="rId3"/>
          <a:stretch>
            <a:fillRect/>
          </a:stretch>
        </p:blipFill>
        <p:spPr>
          <a:xfrm>
            <a:off x="451262" y="1934493"/>
            <a:ext cx="11584489" cy="2989013"/>
          </a:xfrm>
          <a:prstGeom prst="rect">
            <a:avLst/>
          </a:prstGeom>
        </p:spPr>
      </p:pic>
      <p:sp>
        <p:nvSpPr>
          <p:cNvPr id="11" name="Rektangel: afrundede hjørner 10">
            <a:extLst>
              <a:ext uri="{FF2B5EF4-FFF2-40B4-BE49-F238E27FC236}">
                <a16:creationId xmlns:a16="http://schemas.microsoft.com/office/drawing/2014/main" id="{08004A4B-B644-2021-171B-D156561E0210}"/>
              </a:ext>
            </a:extLst>
          </p:cNvPr>
          <p:cNvSpPr/>
          <p:nvPr/>
        </p:nvSpPr>
        <p:spPr>
          <a:xfrm>
            <a:off x="6187044" y="3954483"/>
            <a:ext cx="5207195" cy="58597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a:extLst>
              <a:ext uri="{FF2B5EF4-FFF2-40B4-BE49-F238E27FC236}">
                <a16:creationId xmlns:a16="http://schemas.microsoft.com/office/drawing/2014/main" id="{26BD01A1-4AC4-E918-7BEE-3270FB427391}"/>
              </a:ext>
            </a:extLst>
          </p:cNvPr>
          <p:cNvSpPr txBox="1"/>
          <p:nvPr/>
        </p:nvSpPr>
        <p:spPr>
          <a:xfrm>
            <a:off x="193078" y="5044432"/>
            <a:ext cx="6089388"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cs typeface="Calibri"/>
              </a:rPr>
              <a:t>Elev der går i 10. klasse</a:t>
            </a:r>
            <a:r>
              <a:rPr lang="da-DK" dirty="0">
                <a:cs typeface="Calibri"/>
              </a:rPr>
              <a:t> men har valgt at </a:t>
            </a:r>
            <a:r>
              <a:rPr lang="da-DK" b="1" dirty="0">
                <a:cs typeface="Calibri"/>
              </a:rPr>
              <a:t>bliver bedømt på 9. kl. niveau</a:t>
            </a:r>
            <a:r>
              <a:rPr lang="da-DK" dirty="0">
                <a:cs typeface="Calibri"/>
              </a:rPr>
              <a:t>, skal niveaukoder tilrettes på den enkelte elev til </a:t>
            </a:r>
            <a:r>
              <a:rPr lang="da-DK" b="1" dirty="0">
                <a:cs typeface="Calibri"/>
              </a:rPr>
              <a:t>= A</a:t>
            </a:r>
            <a:r>
              <a:rPr lang="da-DK" dirty="0">
                <a:cs typeface="Calibri"/>
              </a:rPr>
              <a:t>.</a:t>
            </a:r>
          </a:p>
          <a:p>
            <a:r>
              <a:rPr lang="da-DK" dirty="0">
                <a:cs typeface="Calibri"/>
              </a:rPr>
              <a:t>Ændre niveaukoden for den enkelte elev i alle de fagdiscipliner, eleven ønsker at blive bedømt på 9. kl. niveau. Tryk Opdater niveaukoder. </a:t>
            </a:r>
          </a:p>
        </p:txBody>
      </p:sp>
      <p:sp>
        <p:nvSpPr>
          <p:cNvPr id="3" name="Pil: nedad 2">
            <a:extLst>
              <a:ext uri="{FF2B5EF4-FFF2-40B4-BE49-F238E27FC236}">
                <a16:creationId xmlns:a16="http://schemas.microsoft.com/office/drawing/2014/main" id="{CE024953-12A6-55FF-313E-C6FC8CD23D32}"/>
              </a:ext>
            </a:extLst>
          </p:cNvPr>
          <p:cNvSpPr/>
          <p:nvPr/>
        </p:nvSpPr>
        <p:spPr>
          <a:xfrm>
            <a:off x="1767916" y="3131408"/>
            <a:ext cx="246185" cy="668215"/>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il: nedad 3">
            <a:extLst>
              <a:ext uri="{FF2B5EF4-FFF2-40B4-BE49-F238E27FC236}">
                <a16:creationId xmlns:a16="http://schemas.microsoft.com/office/drawing/2014/main" id="{9E3085D9-3C68-1B2B-1942-C1B1F4D82BBC}"/>
              </a:ext>
            </a:extLst>
          </p:cNvPr>
          <p:cNvSpPr/>
          <p:nvPr/>
        </p:nvSpPr>
        <p:spPr>
          <a:xfrm>
            <a:off x="6604028" y="3042949"/>
            <a:ext cx="246185" cy="668215"/>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Pil: nedad 4">
            <a:extLst>
              <a:ext uri="{FF2B5EF4-FFF2-40B4-BE49-F238E27FC236}">
                <a16:creationId xmlns:a16="http://schemas.microsoft.com/office/drawing/2014/main" id="{8EE2E871-2586-1212-49F7-FE6E7598F90A}"/>
              </a:ext>
            </a:extLst>
          </p:cNvPr>
          <p:cNvSpPr/>
          <p:nvPr/>
        </p:nvSpPr>
        <p:spPr>
          <a:xfrm>
            <a:off x="4574892" y="3094891"/>
            <a:ext cx="246185" cy="668215"/>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itel 5">
            <a:extLst>
              <a:ext uri="{FF2B5EF4-FFF2-40B4-BE49-F238E27FC236}">
                <a16:creationId xmlns:a16="http://schemas.microsoft.com/office/drawing/2014/main" id="{5F601930-B8A4-D3AE-A3F6-5D27519E72B6}"/>
              </a:ext>
            </a:extLst>
          </p:cNvPr>
          <p:cNvSpPr>
            <a:spLocks noGrp="1"/>
          </p:cNvSpPr>
          <p:nvPr>
            <p:ph type="title"/>
          </p:nvPr>
        </p:nvSpPr>
        <p:spPr>
          <a:xfrm>
            <a:off x="838200" y="294017"/>
            <a:ext cx="10515600" cy="896747"/>
          </a:xfrm>
        </p:spPr>
        <p:txBody>
          <a:bodyPr/>
          <a:lstStyle/>
          <a:p>
            <a:r>
              <a:rPr lang="da-DK"/>
              <a:t>Niveaukoder – Obs pr. elev</a:t>
            </a:r>
          </a:p>
        </p:txBody>
      </p:sp>
      <p:sp>
        <p:nvSpPr>
          <p:cNvPr id="7" name="Tekstfelt 6">
            <a:extLst>
              <a:ext uri="{FF2B5EF4-FFF2-40B4-BE49-F238E27FC236}">
                <a16:creationId xmlns:a16="http://schemas.microsoft.com/office/drawing/2014/main" id="{D4F35451-34C7-03E2-7575-9382811F95EB}"/>
              </a:ext>
            </a:extLst>
          </p:cNvPr>
          <p:cNvSpPr txBox="1"/>
          <p:nvPr/>
        </p:nvSpPr>
        <p:spPr>
          <a:xfrm>
            <a:off x="6178177" y="5029043"/>
            <a:ext cx="5593976" cy="1508105"/>
          </a:xfrm>
          <a:prstGeom prst="rect">
            <a:avLst/>
          </a:prstGeom>
          <a:noFill/>
        </p:spPr>
        <p:txBody>
          <a:bodyPr wrap="square" rtlCol="0">
            <a:spAutoFit/>
          </a:bodyPr>
          <a:lstStyle/>
          <a:p>
            <a:r>
              <a:rPr lang="da-DK" b="1" dirty="0"/>
              <a:t>OBS for standpunktskarakter</a:t>
            </a:r>
            <a:r>
              <a:rPr lang="da-DK" dirty="0"/>
              <a:t>:</a:t>
            </a:r>
          </a:p>
          <a:p>
            <a:r>
              <a:rPr lang="da-DK" sz="1400" dirty="0"/>
              <a:t>Standpunktskaraktererne skal følge det valgte niveau for hele faget.</a:t>
            </a:r>
          </a:p>
          <a:p>
            <a:endParaRPr lang="da-DK" sz="1400" dirty="0"/>
          </a:p>
          <a:p>
            <a:r>
              <a:rPr lang="da-DK" sz="1400" dirty="0"/>
              <a:t>→ Hvis eleven tager dansk på 9.-niveau → 4 standpunktskarakterer.</a:t>
            </a:r>
          </a:p>
          <a:p>
            <a:r>
              <a:rPr lang="da-DK" sz="1400" dirty="0"/>
              <a:t>→ Hvis eleven tager dansk på 10.-niveau → 2 standpunktskarakterer.</a:t>
            </a:r>
          </a:p>
          <a:p>
            <a:endParaRPr lang="da-DK" dirty="0"/>
          </a:p>
        </p:txBody>
      </p:sp>
    </p:spTree>
    <p:extLst>
      <p:ext uri="{BB962C8B-B14F-4D97-AF65-F5344CB8AC3E}">
        <p14:creationId xmlns:p14="http://schemas.microsoft.com/office/powerpoint/2010/main" val="52174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8887F0AC-FA60-8223-1836-E1C2110EC60B}"/>
              </a:ext>
            </a:extLst>
          </p:cNvPr>
          <p:cNvPicPr>
            <a:picLocks noChangeAspect="1"/>
          </p:cNvPicPr>
          <p:nvPr/>
        </p:nvPicPr>
        <p:blipFill>
          <a:blip r:embed="rId3"/>
          <a:stretch>
            <a:fillRect/>
          </a:stretch>
        </p:blipFill>
        <p:spPr>
          <a:xfrm>
            <a:off x="489755" y="1512359"/>
            <a:ext cx="11212490" cy="4067743"/>
          </a:xfrm>
          <a:prstGeom prst="rect">
            <a:avLst/>
          </a:prstGeom>
        </p:spPr>
      </p:pic>
      <p:sp>
        <p:nvSpPr>
          <p:cNvPr id="7" name="Tekstfelt 6">
            <a:extLst>
              <a:ext uri="{FF2B5EF4-FFF2-40B4-BE49-F238E27FC236}">
                <a16:creationId xmlns:a16="http://schemas.microsoft.com/office/drawing/2014/main" id="{73B682DD-85E4-ECCD-D5B2-DD511CAD66F7}"/>
              </a:ext>
            </a:extLst>
          </p:cNvPr>
          <p:cNvSpPr txBox="1"/>
          <p:nvPr/>
        </p:nvSpPr>
        <p:spPr>
          <a:xfrm>
            <a:off x="621323" y="348734"/>
            <a:ext cx="9941169" cy="584775"/>
          </a:xfrm>
          <a:prstGeom prst="rect">
            <a:avLst/>
          </a:prstGeom>
          <a:noFill/>
        </p:spPr>
        <p:txBody>
          <a:bodyPr wrap="square">
            <a:spAutoFit/>
          </a:bodyPr>
          <a:lstStyle/>
          <a:p>
            <a:endParaRPr lang="da-DK" sz="3200"/>
          </a:p>
        </p:txBody>
      </p:sp>
      <p:sp>
        <p:nvSpPr>
          <p:cNvPr id="8" name="Pil: nedad 7">
            <a:extLst>
              <a:ext uri="{FF2B5EF4-FFF2-40B4-BE49-F238E27FC236}">
                <a16:creationId xmlns:a16="http://schemas.microsoft.com/office/drawing/2014/main" id="{E50E1006-6A57-1444-201D-6B86EA8E6105}"/>
              </a:ext>
            </a:extLst>
          </p:cNvPr>
          <p:cNvSpPr/>
          <p:nvPr/>
        </p:nvSpPr>
        <p:spPr>
          <a:xfrm>
            <a:off x="879232" y="2180492"/>
            <a:ext cx="328246" cy="597878"/>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FF0000"/>
              </a:solidFill>
              <a:highlight>
                <a:srgbClr val="FF0000"/>
              </a:highlight>
            </a:endParaRPr>
          </a:p>
        </p:txBody>
      </p:sp>
      <p:sp>
        <p:nvSpPr>
          <p:cNvPr id="9" name="Pil: nedad 8">
            <a:extLst>
              <a:ext uri="{FF2B5EF4-FFF2-40B4-BE49-F238E27FC236}">
                <a16:creationId xmlns:a16="http://schemas.microsoft.com/office/drawing/2014/main" id="{E790606D-3B6A-7FCF-223E-317715F092AC}"/>
              </a:ext>
            </a:extLst>
          </p:cNvPr>
          <p:cNvSpPr/>
          <p:nvPr/>
        </p:nvSpPr>
        <p:spPr>
          <a:xfrm>
            <a:off x="7702063" y="1363031"/>
            <a:ext cx="328246" cy="597878"/>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FF0000"/>
              </a:solidFill>
              <a:highlight>
                <a:srgbClr val="FF0000"/>
              </a:highlight>
            </a:endParaRPr>
          </a:p>
        </p:txBody>
      </p:sp>
      <p:sp>
        <p:nvSpPr>
          <p:cNvPr id="10" name="Tekstfelt 9">
            <a:extLst>
              <a:ext uri="{FF2B5EF4-FFF2-40B4-BE49-F238E27FC236}">
                <a16:creationId xmlns:a16="http://schemas.microsoft.com/office/drawing/2014/main" id="{8C9105A6-ABBF-152F-9B26-0F101BD28BA9}"/>
              </a:ext>
            </a:extLst>
          </p:cNvPr>
          <p:cNvSpPr txBox="1"/>
          <p:nvPr/>
        </p:nvSpPr>
        <p:spPr>
          <a:xfrm>
            <a:off x="879232" y="6142892"/>
            <a:ext cx="6634317" cy="369332"/>
          </a:xfrm>
          <a:prstGeom prst="rect">
            <a:avLst/>
          </a:prstGeom>
          <a:noFill/>
        </p:spPr>
        <p:txBody>
          <a:bodyPr wrap="none" rtlCol="0">
            <a:spAutoFit/>
          </a:bodyPr>
          <a:lstStyle/>
          <a:p>
            <a:r>
              <a:rPr lang="da-DK"/>
              <a:t>Niveaukode for den enkelte elev kan kun ændres på </a:t>
            </a:r>
            <a:r>
              <a:rPr lang="da-DK" u="sng"/>
              <a:t>Karakter pr. hold</a:t>
            </a:r>
          </a:p>
        </p:txBody>
      </p:sp>
      <p:sp>
        <p:nvSpPr>
          <p:cNvPr id="2" name="Titel 1">
            <a:extLst>
              <a:ext uri="{FF2B5EF4-FFF2-40B4-BE49-F238E27FC236}">
                <a16:creationId xmlns:a16="http://schemas.microsoft.com/office/drawing/2014/main" id="{DC1E0CBC-FCE8-5B21-4D01-E7CC478E8C8F}"/>
              </a:ext>
            </a:extLst>
          </p:cNvPr>
          <p:cNvSpPr>
            <a:spLocks noGrp="1"/>
          </p:cNvSpPr>
          <p:nvPr>
            <p:ph type="title"/>
          </p:nvPr>
        </p:nvSpPr>
        <p:spPr>
          <a:xfrm>
            <a:off x="688730" y="329935"/>
            <a:ext cx="10515600" cy="896747"/>
          </a:xfrm>
        </p:spPr>
        <p:txBody>
          <a:bodyPr>
            <a:normAutofit fontScale="90000"/>
          </a:bodyPr>
          <a:lstStyle/>
          <a:p>
            <a:r>
              <a:rPr lang="da-DK" sz="3600"/>
              <a:t>STANDPUNKT i løbet af året (Termin 1-8)</a:t>
            </a:r>
            <a:br>
              <a:rPr lang="da-DK" sz="3600"/>
            </a:br>
            <a:r>
              <a:rPr lang="da-DK" sz="3600"/>
              <a:t>Indtastning pr. elev</a:t>
            </a:r>
            <a:endParaRPr lang="da-DK"/>
          </a:p>
        </p:txBody>
      </p:sp>
    </p:spTree>
    <p:extLst>
      <p:ext uri="{BB962C8B-B14F-4D97-AF65-F5344CB8AC3E}">
        <p14:creationId xmlns:p14="http://schemas.microsoft.com/office/powerpoint/2010/main" val="3742359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ABEC7C22-8337-41DC-947B-6066B70056FA}"/>
              </a:ext>
            </a:extLst>
          </p:cNvPr>
          <p:cNvSpPr>
            <a:spLocks noGrp="1"/>
          </p:cNvSpPr>
          <p:nvPr>
            <p:ph idx="1"/>
          </p:nvPr>
        </p:nvSpPr>
        <p:spPr>
          <a:xfrm>
            <a:off x="838200" y="2068910"/>
            <a:ext cx="10515600" cy="3636328"/>
          </a:xfrm>
        </p:spPr>
        <p:txBody>
          <a:bodyPr vert="horz" lIns="0" tIns="45720" rIns="0" bIns="45720" rtlCol="0" anchor="t">
            <a:noAutofit/>
          </a:bodyPr>
          <a:lstStyle/>
          <a:p>
            <a:pPr marL="0" indent="0">
              <a:buNone/>
            </a:pPr>
            <a:endParaRPr lang="da-DK" sz="1400" b="1" dirty="0">
              <a:solidFill>
                <a:srgbClr val="C00000"/>
              </a:solidFill>
              <a:latin typeface="Verdana"/>
              <a:ea typeface="Verdana"/>
            </a:endParaRPr>
          </a:p>
          <a:p>
            <a:pPr marL="0" indent="0">
              <a:buNone/>
            </a:pPr>
            <a:r>
              <a:rPr lang="da-DK" sz="1200" b="1" dirty="0">
                <a:solidFill>
                  <a:schemeClr val="accent1">
                    <a:lumMod val="75000"/>
                  </a:schemeClr>
                </a:solidFill>
                <a:latin typeface="Verdana"/>
                <a:ea typeface="Verdana"/>
              </a:rPr>
              <a:t>Følgende koder </a:t>
            </a:r>
            <a:r>
              <a:rPr lang="da-DK" sz="1200" b="1" dirty="0" err="1">
                <a:solidFill>
                  <a:schemeClr val="accent1">
                    <a:lumMod val="75000"/>
                  </a:schemeClr>
                </a:solidFill>
                <a:latin typeface="Verdana"/>
                <a:ea typeface="Verdana"/>
              </a:rPr>
              <a:t>tastes</a:t>
            </a:r>
            <a:r>
              <a:rPr lang="da-DK" sz="1200" b="1" dirty="0">
                <a:solidFill>
                  <a:schemeClr val="accent1">
                    <a:lumMod val="75000"/>
                  </a:schemeClr>
                </a:solidFill>
                <a:latin typeface="Verdana"/>
                <a:ea typeface="Verdana"/>
              </a:rPr>
              <a:t> i stedet for karakter: </a:t>
            </a:r>
          </a:p>
          <a:p>
            <a:pPr>
              <a:buFont typeface="Wingdings" panose="05000000000000000000" pitchFamily="2" charset="2"/>
              <a:buChar char="v"/>
            </a:pPr>
            <a:r>
              <a:rPr lang="da-DK" sz="1200" b="1" dirty="0">
                <a:latin typeface="Verdana"/>
                <a:ea typeface="Verdana"/>
              </a:rPr>
              <a:t>91 </a:t>
            </a:r>
            <a:r>
              <a:rPr lang="da-DK" sz="1400" b="1" dirty="0">
                <a:latin typeface="Verdana" panose="020B0604030504040204" pitchFamily="34" charset="0"/>
                <a:ea typeface="Verdana" panose="020B0604030504040204" pitchFamily="34" charset="0"/>
              </a:rPr>
              <a:t>	</a:t>
            </a:r>
            <a:r>
              <a:rPr lang="da-DK" sz="1200" b="1" dirty="0">
                <a:latin typeface="Verdana" panose="020B0604030504040204" pitchFamily="34" charset="0"/>
                <a:ea typeface="Verdana" panose="020B0604030504040204" pitchFamily="34" charset="0"/>
              </a:rPr>
              <a:t>Eleven har fulgt faget men standpunktskarakteren er erstattet af en skriftlig udtalelse, jf. Bekendtgørelse 	nr. 	693 af 20. juni 2014 om folkeskolens specialundervisning og anden specialpædagogisk bistand § 14</a:t>
            </a:r>
          </a:p>
          <a:p>
            <a:pPr>
              <a:buFont typeface="Wingdings" panose="05000000000000000000" pitchFamily="2" charset="2"/>
              <a:buChar char="v"/>
            </a:pPr>
            <a:r>
              <a:rPr lang="da-DK" sz="1200" b="1" dirty="0">
                <a:latin typeface="Verdana" panose="020B0604030504040204" pitchFamily="34" charset="0"/>
                <a:ea typeface="Verdana" panose="020B0604030504040204" pitchFamily="34" charset="0"/>
              </a:rPr>
              <a:t>96</a:t>
            </a:r>
            <a:r>
              <a:rPr lang="da-DK" sz="1400" b="1" dirty="0">
                <a:latin typeface="Verdana" panose="020B0604030504040204" pitchFamily="34" charset="0"/>
                <a:ea typeface="Verdana" panose="020B0604030504040204" pitchFamily="34" charset="0"/>
              </a:rPr>
              <a:t> </a:t>
            </a:r>
            <a:r>
              <a:rPr lang="da-DK" sz="1200" b="1" dirty="0">
                <a:latin typeface="Verdana"/>
                <a:ea typeface="Verdana"/>
              </a:rPr>
              <a:t>	</a:t>
            </a:r>
            <a:r>
              <a:rPr lang="da-DK" sz="1200" b="1" dirty="0">
                <a:latin typeface="Verdana" panose="020B0604030504040204" pitchFamily="34" charset="0"/>
                <a:ea typeface="Verdana" panose="020B0604030504040204" pitchFamily="34" charset="0"/>
              </a:rPr>
              <a:t>Fritaget for undervisning i faget for specialundervisningselever med et støttebehov over 9 timer, jf. 	Bekendtgørelse nr. 693 af 20. juni 2014 om folkeskolens specialundervisning og anden specialpædagogisk 	bistand § 13</a:t>
            </a:r>
          </a:p>
          <a:p>
            <a:pPr>
              <a:buFont typeface="Wingdings" panose="05000000000000000000" pitchFamily="2" charset="2"/>
              <a:buChar char="v"/>
            </a:pPr>
            <a:r>
              <a:rPr lang="da-DK" sz="1200" b="1" dirty="0">
                <a:latin typeface="Verdana"/>
                <a:ea typeface="Verdana"/>
              </a:rPr>
              <a:t>97 	</a:t>
            </a:r>
            <a:r>
              <a:rPr lang="da-DK" sz="1200" b="1" dirty="0">
                <a:latin typeface="Verdana" panose="020B0604030504040204" pitchFamily="34" charset="0"/>
                <a:ea typeface="Verdana" panose="020B0604030504040204" pitchFamily="34" charset="0"/>
              </a:rPr>
              <a:t>Fritaget for undervisning i specifikt kristendomskundskab eller 2. fremmedsprog, jf. folkeskoleloves § 5, stk. 3 	og § 6, stk. 2 eller fritaget faget grundet opfyldelse af undervisningspligten gennem erhvervspraktik eller 	særligt tilrettelagte forløb,  jf. folkeskolelovens § 9, stk. 4 og §33 stk. 4-7</a:t>
            </a:r>
          </a:p>
          <a:p>
            <a:pPr>
              <a:buFont typeface="Wingdings" panose="05000000000000000000" pitchFamily="2" charset="2"/>
              <a:buChar char="v"/>
            </a:pPr>
            <a:r>
              <a:rPr lang="da-DK" sz="1200" b="1" dirty="0">
                <a:latin typeface="Verdana"/>
                <a:ea typeface="Verdana"/>
              </a:rPr>
              <a:t>98	Skolen underviser ikke i faget</a:t>
            </a:r>
          </a:p>
          <a:p>
            <a:pPr marL="0" indent="0">
              <a:buNone/>
            </a:pPr>
            <a:endParaRPr lang="da-DK" sz="1200" b="1" dirty="0">
              <a:solidFill>
                <a:srgbClr val="C00000"/>
              </a:solidFill>
              <a:latin typeface="Verdana" panose="020B0604030504040204" pitchFamily="34" charset="0"/>
              <a:ea typeface="Verdana" panose="020B0604030504040204" pitchFamily="34" charset="0"/>
            </a:endParaRPr>
          </a:p>
          <a:p>
            <a:pPr marL="0" indent="0" algn="ctr">
              <a:buNone/>
            </a:pPr>
            <a:r>
              <a:rPr lang="da-DK" sz="1400" dirty="0">
                <a:solidFill>
                  <a:schemeClr val="accent1">
                    <a:lumMod val="75000"/>
                  </a:schemeClr>
                </a:solidFill>
                <a:latin typeface="Verdana"/>
                <a:ea typeface="Verdana"/>
              </a:rPr>
              <a:t>Hvis skolen på elevens karakter f.eks. taster </a:t>
            </a:r>
            <a:r>
              <a:rPr lang="da-DK" sz="1400" dirty="0">
                <a:solidFill>
                  <a:srgbClr val="C00000"/>
                </a:solidFill>
                <a:latin typeface="Verdana"/>
                <a:ea typeface="Verdana"/>
              </a:rPr>
              <a:t>BINDESTREG (–) </a:t>
            </a:r>
            <a:r>
              <a:rPr lang="da-DK" sz="1400" dirty="0">
                <a:solidFill>
                  <a:schemeClr val="accent1">
                    <a:lumMod val="75000"/>
                  </a:schemeClr>
                </a:solidFill>
                <a:latin typeface="Verdana"/>
                <a:ea typeface="Verdana"/>
              </a:rPr>
              <a:t>i stedet for ovenstående koder,</a:t>
            </a:r>
          </a:p>
          <a:p>
            <a:pPr marL="0" indent="0" algn="ctr">
              <a:buNone/>
            </a:pPr>
            <a:r>
              <a:rPr lang="da-DK" sz="1400" dirty="0">
                <a:solidFill>
                  <a:schemeClr val="accent1">
                    <a:lumMod val="75000"/>
                  </a:schemeClr>
                </a:solidFill>
                <a:latin typeface="Verdana"/>
                <a:ea typeface="Verdana"/>
              </a:rPr>
              <a:t>vil indberetning til </a:t>
            </a:r>
            <a:r>
              <a:rPr lang="da-DK" sz="1400" b="1" dirty="0">
                <a:solidFill>
                  <a:schemeClr val="accent1">
                    <a:lumMod val="75000"/>
                  </a:schemeClr>
                </a:solidFill>
                <a:latin typeface="Verdana"/>
                <a:ea typeface="Verdana"/>
              </a:rPr>
              <a:t>Karakterdatabasen</a:t>
            </a:r>
            <a:r>
              <a:rPr lang="da-DK" sz="1400" dirty="0">
                <a:solidFill>
                  <a:schemeClr val="accent1">
                    <a:lumMod val="75000"/>
                  </a:schemeClr>
                </a:solidFill>
                <a:latin typeface="Verdana"/>
                <a:ea typeface="Verdana"/>
              </a:rPr>
              <a:t> melde </a:t>
            </a:r>
            <a:r>
              <a:rPr lang="da-DK" sz="1400" b="1" dirty="0">
                <a:solidFill>
                  <a:schemeClr val="accent1">
                    <a:lumMod val="75000"/>
                  </a:schemeClr>
                </a:solidFill>
                <a:latin typeface="Verdana"/>
                <a:ea typeface="Verdana"/>
              </a:rPr>
              <a:t>fejl.</a:t>
            </a:r>
            <a:r>
              <a:rPr lang="da-DK" sz="1400" dirty="0">
                <a:solidFill>
                  <a:schemeClr val="accent1">
                    <a:lumMod val="75000"/>
                  </a:schemeClr>
                </a:solidFill>
                <a:latin typeface="Verdana"/>
                <a:ea typeface="Verdana"/>
              </a:rPr>
              <a:t> </a:t>
            </a:r>
            <a:endParaRPr lang="da-DK" sz="1400" dirty="0">
              <a:solidFill>
                <a:schemeClr val="accent1">
                  <a:lumMod val="75000"/>
                </a:schemeClr>
              </a:solidFill>
              <a:latin typeface="Verdana" panose="020B0604030504040204" pitchFamily="34" charset="0"/>
              <a:ea typeface="Verdana" panose="020B0604030504040204" pitchFamily="34" charset="0"/>
            </a:endParaRPr>
          </a:p>
        </p:txBody>
      </p:sp>
      <p:sp>
        <p:nvSpPr>
          <p:cNvPr id="2" name="Titel 1">
            <a:extLst>
              <a:ext uri="{FF2B5EF4-FFF2-40B4-BE49-F238E27FC236}">
                <a16:creationId xmlns:a16="http://schemas.microsoft.com/office/drawing/2014/main" id="{0B020A60-97E7-844E-B9BB-BAB6BE4A8808}"/>
              </a:ext>
            </a:extLst>
          </p:cNvPr>
          <p:cNvSpPr>
            <a:spLocks noGrp="1"/>
          </p:cNvSpPr>
          <p:nvPr>
            <p:ph type="title"/>
          </p:nvPr>
        </p:nvSpPr>
        <p:spPr>
          <a:xfrm>
            <a:off x="722607" y="315151"/>
            <a:ext cx="10515600" cy="896747"/>
          </a:xfrm>
        </p:spPr>
        <p:txBody>
          <a:bodyPr>
            <a:noAutofit/>
          </a:bodyPr>
          <a:lstStyle/>
          <a:p>
            <a:r>
              <a:rPr lang="da-DK" sz="2000" dirty="0"/>
              <a:t>KODER TIL BRUG VED STANDPUNKTSKARAKTERER </a:t>
            </a:r>
            <a:br>
              <a:rPr lang="da-DK" sz="2000" dirty="0"/>
            </a:br>
            <a:r>
              <a:rPr lang="da-DK" sz="2000" dirty="0"/>
              <a:t>VED EKS. SYGDOM M.M. (UNDTAGELSESKODER) </a:t>
            </a:r>
            <a:r>
              <a:rPr lang="da-DK" sz="1400" dirty="0"/>
              <a:t>- </a:t>
            </a:r>
            <a:r>
              <a:rPr lang="da-DK" sz="1400" b="1" dirty="0">
                <a:solidFill>
                  <a:srgbClr val="002060"/>
                </a:solidFill>
                <a:latin typeface="Verdana"/>
                <a:ea typeface="Verdana"/>
                <a:hlinkClick r:id="rId3"/>
              </a:rPr>
              <a:t>Link til STIL</a:t>
            </a:r>
            <a:br>
              <a:rPr lang="da-DK" sz="2000" b="1" dirty="0">
                <a:solidFill>
                  <a:srgbClr val="002060"/>
                </a:solidFill>
                <a:latin typeface="Verdana"/>
                <a:ea typeface="Verdana"/>
              </a:rPr>
            </a:br>
            <a:endParaRPr lang="da-DK" sz="2000" dirty="0"/>
          </a:p>
        </p:txBody>
      </p:sp>
      <p:sp>
        <p:nvSpPr>
          <p:cNvPr id="4" name="Pladsholder til slidenummer 3">
            <a:extLst>
              <a:ext uri="{FF2B5EF4-FFF2-40B4-BE49-F238E27FC236}">
                <a16:creationId xmlns:a16="http://schemas.microsoft.com/office/drawing/2014/main" id="{B93441BB-F5CB-4A7B-90EC-5E585826AFA0}"/>
              </a:ext>
            </a:extLst>
          </p:cNvPr>
          <p:cNvSpPr>
            <a:spLocks noGrp="1"/>
          </p:cNvSpPr>
          <p:nvPr>
            <p:ph type="sldNum" sz="quarter" idx="4294967295"/>
          </p:nvPr>
        </p:nvSpPr>
        <p:spPr>
          <a:xfrm>
            <a:off x="11412538" y="6446838"/>
            <a:ext cx="779462" cy="365125"/>
          </a:xfrm>
          <a:prstGeom prst="rect">
            <a:avLst/>
          </a:prstGeom>
        </p:spPr>
        <p:txBody>
          <a:bodyPr vert="horz" lIns="91440" tIns="45720" rIns="91440" bIns="45720" rtlCol="0" anchor="ctr"/>
          <a:lstStyle>
            <a:defPPr rtl="0">
              <a:defRPr lang="da-dk"/>
            </a:defPPr>
            <a:lvl1pPr marL="0" algn="r" defTabSz="914400" rtl="0" eaLnBrk="1" latinLnBrk="0" hangingPunct="1">
              <a:defRPr sz="105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98EE3D-8CD1-4C3F-BD1C-C98C9596463C}" type="slidenum">
              <a:rPr lang="da-DK" smtClean="0"/>
              <a:pPr/>
              <a:t>24</a:t>
            </a:fld>
            <a:endParaRPr lang="da-DK"/>
          </a:p>
        </p:txBody>
      </p:sp>
    </p:spTree>
    <p:extLst>
      <p:ext uri="{BB962C8B-B14F-4D97-AF65-F5344CB8AC3E}">
        <p14:creationId xmlns:p14="http://schemas.microsoft.com/office/powerpoint/2010/main" val="1822639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FA29B7B-50E0-B6DA-59B5-D36BC3D50B2D}"/>
              </a:ext>
            </a:extLst>
          </p:cNvPr>
          <p:cNvSpPr>
            <a:spLocks noGrp="1"/>
          </p:cNvSpPr>
          <p:nvPr>
            <p:ph type="ctrTitle"/>
          </p:nvPr>
        </p:nvSpPr>
        <p:spPr>
          <a:xfrm>
            <a:off x="3057804" y="1837793"/>
            <a:ext cx="6211824" cy="1951612"/>
          </a:xfrm>
        </p:spPr>
        <p:txBody>
          <a:bodyPr>
            <a:normAutofit fontScale="90000"/>
          </a:bodyPr>
          <a:lstStyle/>
          <a:p>
            <a:br>
              <a:rPr lang="da-DK" dirty="0"/>
            </a:br>
            <a:r>
              <a:rPr lang="da-DK" sz="8800" dirty="0"/>
              <a:t>KORT PAUSE </a:t>
            </a:r>
          </a:p>
        </p:txBody>
      </p:sp>
    </p:spTree>
    <p:extLst>
      <p:ext uri="{BB962C8B-B14F-4D97-AF65-F5344CB8AC3E}">
        <p14:creationId xmlns:p14="http://schemas.microsoft.com/office/powerpoint/2010/main" val="2285987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a:extLst>
              <a:ext uri="{FF2B5EF4-FFF2-40B4-BE49-F238E27FC236}">
                <a16:creationId xmlns:a16="http://schemas.microsoft.com/office/drawing/2014/main" id="{8C26CB5F-E9AC-DEAD-0936-DD25FC999447}"/>
              </a:ext>
            </a:extLst>
          </p:cNvPr>
          <p:cNvSpPr>
            <a:spLocks noGrp="1"/>
          </p:cNvSpPr>
          <p:nvPr>
            <p:ph idx="1"/>
          </p:nvPr>
        </p:nvSpPr>
        <p:spPr/>
        <p:txBody>
          <a:bodyPr/>
          <a:lstStyle/>
          <a:p>
            <a:r>
              <a:rPr lang="da-DK" b="1" dirty="0">
                <a:solidFill>
                  <a:srgbClr val="002060"/>
                </a:solidFill>
                <a:latin typeface="Verdana"/>
                <a:ea typeface="Verdana"/>
                <a:cs typeface="Calibri" panose="020F0502020204030204"/>
              </a:rPr>
              <a:t>UDSKRIFTER </a:t>
            </a:r>
            <a:endParaRPr lang="en-US" dirty="0"/>
          </a:p>
        </p:txBody>
      </p:sp>
      <p:sp>
        <p:nvSpPr>
          <p:cNvPr id="10" name="Title 2">
            <a:extLst>
              <a:ext uri="{FF2B5EF4-FFF2-40B4-BE49-F238E27FC236}">
                <a16:creationId xmlns:a16="http://schemas.microsoft.com/office/drawing/2014/main" id="{1BC2F76F-E9AB-ED2C-4774-62A0140C5DD8}"/>
              </a:ext>
            </a:extLst>
          </p:cNvPr>
          <p:cNvSpPr>
            <a:spLocks noGrp="1"/>
          </p:cNvSpPr>
          <p:nvPr>
            <p:ph type="title"/>
          </p:nvPr>
        </p:nvSpPr>
        <p:spPr/>
        <p:txBody>
          <a:bodyPr/>
          <a:lstStyle/>
          <a:p>
            <a:r>
              <a:rPr lang="en-US"/>
              <a:t>5. </a:t>
            </a:r>
            <a:r>
              <a:rPr lang="en-US" err="1"/>
              <a:t>Udskriv</a:t>
            </a:r>
            <a:endParaRPr lang="en-US"/>
          </a:p>
        </p:txBody>
      </p:sp>
      <p:pic>
        <p:nvPicPr>
          <p:cNvPr id="2" name="Picture 12">
            <a:extLst>
              <a:ext uri="{FF2B5EF4-FFF2-40B4-BE49-F238E27FC236}">
                <a16:creationId xmlns:a16="http://schemas.microsoft.com/office/drawing/2014/main" id="{7E89B15E-7B06-328C-DB85-C7AC961FC1F5}"/>
              </a:ext>
            </a:extLst>
          </p:cNvPr>
          <p:cNvPicPr>
            <a:picLocks noChangeAspect="1" noChangeArrowheads="1"/>
          </p:cNvPicPr>
          <p:nvPr/>
        </p:nvPicPr>
        <p:blipFill>
          <a:blip r:embed="rId3" cstate="print"/>
          <a:srcRect/>
          <a:stretch>
            <a:fillRect/>
          </a:stretch>
        </p:blipFill>
        <p:spPr bwMode="auto">
          <a:xfrm>
            <a:off x="7844800" y="2163530"/>
            <a:ext cx="795465" cy="827934"/>
          </a:xfrm>
          <a:prstGeom prst="rect">
            <a:avLst/>
          </a:prstGeom>
          <a:noFill/>
          <a:ln w="9525">
            <a:noFill/>
            <a:miter lim="800000"/>
            <a:headEnd/>
            <a:tailEnd/>
          </a:ln>
        </p:spPr>
      </p:pic>
      <p:grpSp>
        <p:nvGrpSpPr>
          <p:cNvPr id="4" name="Gruppe 3">
            <a:extLst>
              <a:ext uri="{FF2B5EF4-FFF2-40B4-BE49-F238E27FC236}">
                <a16:creationId xmlns:a16="http://schemas.microsoft.com/office/drawing/2014/main" id="{1CCB6521-9F5E-BB37-3095-55652A89D881}"/>
              </a:ext>
            </a:extLst>
          </p:cNvPr>
          <p:cNvGrpSpPr/>
          <p:nvPr/>
        </p:nvGrpSpPr>
        <p:grpSpPr>
          <a:xfrm>
            <a:off x="4318957" y="3499626"/>
            <a:ext cx="1549995" cy="1126588"/>
            <a:chOff x="4752454" y="364693"/>
            <a:chExt cx="1307452" cy="1538190"/>
          </a:xfrm>
        </p:grpSpPr>
        <p:pic>
          <p:nvPicPr>
            <p:cNvPr id="6" name="Billede 5">
              <a:extLst>
                <a:ext uri="{FF2B5EF4-FFF2-40B4-BE49-F238E27FC236}">
                  <a16:creationId xmlns:a16="http://schemas.microsoft.com/office/drawing/2014/main" id="{9C4EE889-8F90-7A6B-BC77-4DE0C6A379E4}"/>
                </a:ext>
              </a:extLst>
            </p:cNvPr>
            <p:cNvPicPr>
              <a:picLocks noChangeAspect="1"/>
            </p:cNvPicPr>
            <p:nvPr/>
          </p:nvPicPr>
          <p:blipFill>
            <a:blip r:embed="rId4"/>
            <a:stretch>
              <a:fillRect/>
            </a:stretch>
          </p:blipFill>
          <p:spPr>
            <a:xfrm>
              <a:off x="4752454" y="364693"/>
              <a:ext cx="1307452" cy="805390"/>
            </a:xfrm>
            <a:prstGeom prst="rect">
              <a:avLst/>
            </a:prstGeom>
          </p:spPr>
        </p:pic>
        <p:sp>
          <p:nvSpPr>
            <p:cNvPr id="3" name="Højrepil 11">
              <a:extLst>
                <a:ext uri="{FF2B5EF4-FFF2-40B4-BE49-F238E27FC236}">
                  <a16:creationId xmlns:a16="http://schemas.microsoft.com/office/drawing/2014/main" id="{C035199D-46EB-1C0D-089E-E95835E87F89}"/>
                </a:ext>
              </a:extLst>
            </p:cNvPr>
            <p:cNvSpPr/>
            <p:nvPr/>
          </p:nvSpPr>
          <p:spPr>
            <a:xfrm rot="5400000">
              <a:off x="5160533" y="1527114"/>
              <a:ext cx="568502" cy="183036"/>
            </a:xfrm>
            <a:prstGeom prst="rightArrow">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5" name="Billede 4">
            <a:extLst>
              <a:ext uri="{FF2B5EF4-FFF2-40B4-BE49-F238E27FC236}">
                <a16:creationId xmlns:a16="http://schemas.microsoft.com/office/drawing/2014/main" id="{B25B00EA-F291-184A-4E86-4EE3456331A9}"/>
              </a:ext>
            </a:extLst>
          </p:cNvPr>
          <p:cNvPicPr>
            <a:picLocks noChangeAspect="1"/>
          </p:cNvPicPr>
          <p:nvPr/>
        </p:nvPicPr>
        <p:blipFill rotWithShape="1">
          <a:blip r:embed="rId5"/>
          <a:srcRect l="573" t="612" r="34915" b="75462"/>
          <a:stretch/>
        </p:blipFill>
        <p:spPr>
          <a:xfrm>
            <a:off x="2742096" y="5041136"/>
            <a:ext cx="6253713" cy="1749029"/>
          </a:xfrm>
          <a:prstGeom prst="rect">
            <a:avLst/>
          </a:prstGeom>
        </p:spPr>
      </p:pic>
    </p:spTree>
    <p:extLst>
      <p:ext uri="{BB962C8B-B14F-4D97-AF65-F5344CB8AC3E}">
        <p14:creationId xmlns:p14="http://schemas.microsoft.com/office/powerpoint/2010/main" val="675744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C4F25F3A-6F1E-7682-FA7D-93CB6674FFFC}"/>
              </a:ext>
            </a:extLst>
          </p:cNvPr>
          <p:cNvPicPr>
            <a:picLocks noChangeAspect="1"/>
          </p:cNvPicPr>
          <p:nvPr/>
        </p:nvPicPr>
        <p:blipFill>
          <a:blip r:embed="rId3"/>
          <a:stretch>
            <a:fillRect/>
          </a:stretch>
        </p:blipFill>
        <p:spPr>
          <a:xfrm>
            <a:off x="1172894" y="1448296"/>
            <a:ext cx="9554908" cy="5029902"/>
          </a:xfrm>
          <a:prstGeom prst="rect">
            <a:avLst/>
          </a:prstGeom>
        </p:spPr>
      </p:pic>
      <p:sp>
        <p:nvSpPr>
          <p:cNvPr id="6" name="Rektangel 5">
            <a:extLst>
              <a:ext uri="{FF2B5EF4-FFF2-40B4-BE49-F238E27FC236}">
                <a16:creationId xmlns:a16="http://schemas.microsoft.com/office/drawing/2014/main" id="{5BF37203-861D-7280-216C-821823CA17A2}"/>
              </a:ext>
            </a:extLst>
          </p:cNvPr>
          <p:cNvSpPr/>
          <p:nvPr/>
        </p:nvSpPr>
        <p:spPr>
          <a:xfrm>
            <a:off x="6423950" y="3183038"/>
            <a:ext cx="1250066" cy="26274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6">
            <a:extLst>
              <a:ext uri="{FF2B5EF4-FFF2-40B4-BE49-F238E27FC236}">
                <a16:creationId xmlns:a16="http://schemas.microsoft.com/office/drawing/2014/main" id="{B568772E-7C3C-A887-0149-D0FE084C072A}"/>
              </a:ext>
            </a:extLst>
          </p:cNvPr>
          <p:cNvSpPr/>
          <p:nvPr/>
        </p:nvSpPr>
        <p:spPr>
          <a:xfrm>
            <a:off x="9007033" y="2988198"/>
            <a:ext cx="1250066" cy="7504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ekstfelt 8">
            <a:extLst>
              <a:ext uri="{FF2B5EF4-FFF2-40B4-BE49-F238E27FC236}">
                <a16:creationId xmlns:a16="http://schemas.microsoft.com/office/drawing/2014/main" id="{4ECC5101-1274-6135-D0AA-39E84A934ADB}"/>
              </a:ext>
            </a:extLst>
          </p:cNvPr>
          <p:cNvSpPr txBox="1"/>
          <p:nvPr/>
        </p:nvSpPr>
        <p:spPr>
          <a:xfrm>
            <a:off x="7885645" y="84431"/>
            <a:ext cx="4060783" cy="2308324"/>
          </a:xfrm>
          <a:prstGeom prst="rect">
            <a:avLst/>
          </a:prstGeom>
          <a:solidFill>
            <a:schemeClr val="accent2">
              <a:lumMod val="40000"/>
              <a:lumOff val="60000"/>
            </a:schemeClr>
          </a:solidFill>
        </p:spPr>
        <p:txBody>
          <a:bodyPr wrap="square" rtlCol="0">
            <a:spAutoFit/>
          </a:bodyPr>
          <a:lstStyle/>
          <a:p>
            <a:r>
              <a:rPr lang="da-DK" sz="2400">
                <a:solidFill>
                  <a:schemeClr val="accent1">
                    <a:lumMod val="75000"/>
                  </a:schemeClr>
                </a:solidFill>
                <a:latin typeface="Verdana" panose="020B0604030504040204" pitchFamily="34" charset="0"/>
                <a:ea typeface="Verdana" panose="020B0604030504040204" pitchFamily="34" charset="0"/>
              </a:rPr>
              <a:t>Mulighed for at vælge holdlister uden og med karakterer </a:t>
            </a:r>
            <a:r>
              <a:rPr lang="da-DK" sz="2400" b="1" u="sng">
                <a:solidFill>
                  <a:schemeClr val="accent1">
                    <a:lumMod val="75000"/>
                  </a:schemeClr>
                </a:solidFill>
                <a:latin typeface="Verdana" panose="020B0604030504040204" pitchFamily="34" charset="0"/>
                <a:ea typeface="Verdana" panose="020B0604030504040204" pitchFamily="34" charset="0"/>
              </a:rPr>
              <a:t>alle fag, pr. fag, pr. niveau eller pr. lærer</a:t>
            </a:r>
            <a:r>
              <a:rPr lang="da-DK" sz="2400">
                <a:solidFill>
                  <a:schemeClr val="accent1">
                    <a:lumMod val="75000"/>
                  </a:schemeClr>
                </a:solidFill>
                <a:latin typeface="Verdana" panose="020B0604030504040204" pitchFamily="34" charset="0"/>
                <a:ea typeface="Verdana" panose="020B0604030504040204" pitchFamily="34" charset="0"/>
              </a:rPr>
              <a:t>. Udskrive med eller uden niveaukoder</a:t>
            </a:r>
            <a:endParaRPr lang="da-DK" sz="1600">
              <a:solidFill>
                <a:schemeClr val="accent1">
                  <a:lumMod val="75000"/>
                </a:schemeClr>
              </a:solidFill>
              <a:latin typeface="Verdana" panose="020B0604030504040204" pitchFamily="34" charset="0"/>
              <a:ea typeface="Verdana" panose="020B0604030504040204" pitchFamily="34" charset="0"/>
            </a:endParaRPr>
          </a:p>
        </p:txBody>
      </p:sp>
      <p:cxnSp>
        <p:nvCxnSpPr>
          <p:cNvPr id="21" name="Lige pilforbindelse 20">
            <a:extLst>
              <a:ext uri="{FF2B5EF4-FFF2-40B4-BE49-F238E27FC236}">
                <a16:creationId xmlns:a16="http://schemas.microsoft.com/office/drawing/2014/main" id="{6E918B34-CA37-94C7-3880-9C791190762C}"/>
              </a:ext>
            </a:extLst>
          </p:cNvPr>
          <p:cNvCxnSpPr>
            <a:cxnSpLocks/>
          </p:cNvCxnSpPr>
          <p:nvPr/>
        </p:nvCxnSpPr>
        <p:spPr>
          <a:xfrm flipH="1">
            <a:off x="1782501" y="1211897"/>
            <a:ext cx="7849565" cy="221710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3DD7485B-3D81-B4EF-B797-670D58F2AD98}"/>
              </a:ext>
            </a:extLst>
          </p:cNvPr>
          <p:cNvSpPr/>
          <p:nvPr/>
        </p:nvSpPr>
        <p:spPr>
          <a:xfrm>
            <a:off x="1077763" y="2947424"/>
            <a:ext cx="9122244" cy="250003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4" name="Lige pilforbindelse 23">
            <a:extLst>
              <a:ext uri="{FF2B5EF4-FFF2-40B4-BE49-F238E27FC236}">
                <a16:creationId xmlns:a16="http://schemas.microsoft.com/office/drawing/2014/main" id="{E4D0B030-23AE-C6F3-9F64-21DC5FA9DCAC}"/>
              </a:ext>
            </a:extLst>
          </p:cNvPr>
          <p:cNvCxnSpPr>
            <a:cxnSpLocks/>
          </p:cNvCxnSpPr>
          <p:nvPr/>
        </p:nvCxnSpPr>
        <p:spPr>
          <a:xfrm flipH="1">
            <a:off x="1782501" y="1582615"/>
            <a:ext cx="7849565" cy="460167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Lige pilforbindelse 26">
            <a:extLst>
              <a:ext uri="{FF2B5EF4-FFF2-40B4-BE49-F238E27FC236}">
                <a16:creationId xmlns:a16="http://schemas.microsoft.com/office/drawing/2014/main" id="{26A1701D-E073-E3EB-76F8-F299CBB6F382}"/>
              </a:ext>
            </a:extLst>
          </p:cNvPr>
          <p:cNvCxnSpPr>
            <a:cxnSpLocks/>
          </p:cNvCxnSpPr>
          <p:nvPr/>
        </p:nvCxnSpPr>
        <p:spPr>
          <a:xfrm>
            <a:off x="9340770" y="1946031"/>
            <a:ext cx="0" cy="4339022"/>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415CCFBB-9F38-FC36-0950-C9BE90922B0F}"/>
              </a:ext>
            </a:extLst>
          </p:cNvPr>
          <p:cNvSpPr>
            <a:spLocks noGrp="1"/>
          </p:cNvSpPr>
          <p:nvPr>
            <p:ph type="title"/>
          </p:nvPr>
        </p:nvSpPr>
        <p:spPr/>
        <p:txBody>
          <a:bodyPr/>
          <a:lstStyle/>
          <a:p>
            <a:r>
              <a:rPr lang="da-DK"/>
              <a:t>Holdlister </a:t>
            </a:r>
          </a:p>
        </p:txBody>
      </p:sp>
    </p:spTree>
    <p:extLst>
      <p:ext uri="{BB962C8B-B14F-4D97-AF65-F5344CB8AC3E}">
        <p14:creationId xmlns:p14="http://schemas.microsoft.com/office/powerpoint/2010/main" val="229350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F9120FDC-08AB-415A-8255-518BBCEA868F}"/>
              </a:ext>
            </a:extLst>
          </p:cNvPr>
          <p:cNvPicPr>
            <a:picLocks noChangeAspect="1"/>
          </p:cNvPicPr>
          <p:nvPr/>
        </p:nvPicPr>
        <p:blipFill>
          <a:blip r:embed="rId3"/>
          <a:stretch>
            <a:fillRect/>
          </a:stretch>
        </p:blipFill>
        <p:spPr>
          <a:xfrm>
            <a:off x="3589625" y="932491"/>
            <a:ext cx="8374412" cy="3217479"/>
          </a:xfrm>
          <a:prstGeom prst="rect">
            <a:avLst/>
          </a:prstGeom>
        </p:spPr>
      </p:pic>
      <p:sp>
        <p:nvSpPr>
          <p:cNvPr id="2" name="Titel 1">
            <a:extLst>
              <a:ext uri="{FF2B5EF4-FFF2-40B4-BE49-F238E27FC236}">
                <a16:creationId xmlns:a16="http://schemas.microsoft.com/office/drawing/2014/main" id="{9AB6B2B3-4A57-357A-BCEC-5FCACA9D72C6}"/>
              </a:ext>
            </a:extLst>
          </p:cNvPr>
          <p:cNvSpPr>
            <a:spLocks noGrp="1"/>
          </p:cNvSpPr>
          <p:nvPr>
            <p:ph type="title"/>
          </p:nvPr>
        </p:nvSpPr>
        <p:spPr>
          <a:xfrm>
            <a:off x="838200" y="72990"/>
            <a:ext cx="10515600" cy="896747"/>
          </a:xfrm>
        </p:spPr>
        <p:txBody>
          <a:bodyPr/>
          <a:lstStyle/>
          <a:p>
            <a:r>
              <a:rPr lang="da-DK" dirty="0"/>
              <a:t>Holdlister til karakterer</a:t>
            </a:r>
          </a:p>
        </p:txBody>
      </p:sp>
      <p:sp>
        <p:nvSpPr>
          <p:cNvPr id="6" name="Rektangel 5">
            <a:extLst>
              <a:ext uri="{FF2B5EF4-FFF2-40B4-BE49-F238E27FC236}">
                <a16:creationId xmlns:a16="http://schemas.microsoft.com/office/drawing/2014/main" id="{98472F0B-6E78-0890-B8A4-4A28EDDFD2A5}"/>
              </a:ext>
            </a:extLst>
          </p:cNvPr>
          <p:cNvSpPr/>
          <p:nvPr/>
        </p:nvSpPr>
        <p:spPr>
          <a:xfrm>
            <a:off x="8907175" y="2205225"/>
            <a:ext cx="963655" cy="128955"/>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a-DK"/>
          </a:p>
        </p:txBody>
      </p:sp>
      <p:sp>
        <p:nvSpPr>
          <p:cNvPr id="7" name="Tekstfelt 6">
            <a:extLst>
              <a:ext uri="{FF2B5EF4-FFF2-40B4-BE49-F238E27FC236}">
                <a16:creationId xmlns:a16="http://schemas.microsoft.com/office/drawing/2014/main" id="{EBD6B4A8-09AF-6697-9E0C-4E0C9A6C621D}"/>
              </a:ext>
            </a:extLst>
          </p:cNvPr>
          <p:cNvSpPr txBox="1"/>
          <p:nvPr/>
        </p:nvSpPr>
        <p:spPr>
          <a:xfrm>
            <a:off x="226302" y="1606104"/>
            <a:ext cx="3410101" cy="646331"/>
          </a:xfrm>
          <a:prstGeom prst="rect">
            <a:avLst/>
          </a:prstGeom>
          <a:noFill/>
        </p:spPr>
        <p:txBody>
          <a:bodyPr wrap="square" rtlCol="0">
            <a:spAutoFit/>
          </a:bodyPr>
          <a:lstStyle/>
          <a:p>
            <a:r>
              <a:rPr lang="da-DK">
                <a:solidFill>
                  <a:schemeClr val="accent1">
                    <a:lumMod val="75000"/>
                  </a:schemeClr>
                </a:solidFill>
                <a:latin typeface="Verdana" panose="020B0604030504040204" pitchFamily="34" charset="0"/>
                <a:ea typeface="Verdana" panose="020B0604030504040204" pitchFamily="34" charset="0"/>
              </a:rPr>
              <a:t>Mulighed for </a:t>
            </a:r>
            <a:r>
              <a:rPr lang="da-DK" b="1">
                <a:solidFill>
                  <a:schemeClr val="accent1">
                    <a:lumMod val="75000"/>
                  </a:schemeClr>
                </a:solidFill>
                <a:latin typeface="Verdana" panose="020B0604030504040204" pitchFamily="34" charset="0"/>
                <a:ea typeface="Verdana" panose="020B0604030504040204" pitchFamily="34" charset="0"/>
              </a:rPr>
              <a:t>egen tekst </a:t>
            </a:r>
          </a:p>
          <a:p>
            <a:r>
              <a:rPr lang="da-DK">
                <a:solidFill>
                  <a:schemeClr val="accent1">
                    <a:lumMod val="75000"/>
                  </a:schemeClr>
                </a:solidFill>
                <a:latin typeface="Verdana" panose="020B0604030504040204" pitchFamily="34" charset="0"/>
                <a:ea typeface="Verdana" panose="020B0604030504040204" pitchFamily="34" charset="0"/>
              </a:rPr>
              <a:t>på ”termin”</a:t>
            </a:r>
            <a:endParaRPr lang="da-DK">
              <a:solidFill>
                <a:schemeClr val="accent1">
                  <a:lumMod val="75000"/>
                </a:schemeClr>
              </a:solidFill>
            </a:endParaRPr>
          </a:p>
        </p:txBody>
      </p:sp>
      <p:sp>
        <p:nvSpPr>
          <p:cNvPr id="8" name="Rektangel: afrundede hjørner 7">
            <a:extLst>
              <a:ext uri="{FF2B5EF4-FFF2-40B4-BE49-F238E27FC236}">
                <a16:creationId xmlns:a16="http://schemas.microsoft.com/office/drawing/2014/main" id="{E98ABCF2-5334-B864-929B-09D8EF1F2FC7}"/>
              </a:ext>
            </a:extLst>
          </p:cNvPr>
          <p:cNvSpPr/>
          <p:nvPr/>
        </p:nvSpPr>
        <p:spPr>
          <a:xfrm>
            <a:off x="3915507" y="1929732"/>
            <a:ext cx="1055077" cy="404448"/>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2" name="Billede 11">
            <a:extLst>
              <a:ext uri="{FF2B5EF4-FFF2-40B4-BE49-F238E27FC236}">
                <a16:creationId xmlns:a16="http://schemas.microsoft.com/office/drawing/2014/main" id="{30D14EC2-0F76-C3EF-30EC-D05E6C173B25}"/>
              </a:ext>
            </a:extLst>
          </p:cNvPr>
          <p:cNvPicPr>
            <a:picLocks noChangeAspect="1"/>
          </p:cNvPicPr>
          <p:nvPr/>
        </p:nvPicPr>
        <p:blipFill>
          <a:blip r:embed="rId4"/>
          <a:stretch>
            <a:fillRect/>
          </a:stretch>
        </p:blipFill>
        <p:spPr>
          <a:xfrm>
            <a:off x="3589625" y="4104364"/>
            <a:ext cx="6458851" cy="2505425"/>
          </a:xfrm>
          <a:prstGeom prst="rect">
            <a:avLst/>
          </a:prstGeom>
        </p:spPr>
      </p:pic>
      <p:sp>
        <p:nvSpPr>
          <p:cNvPr id="13" name="Rektangel: afrundede hjørner 12">
            <a:extLst>
              <a:ext uri="{FF2B5EF4-FFF2-40B4-BE49-F238E27FC236}">
                <a16:creationId xmlns:a16="http://schemas.microsoft.com/office/drawing/2014/main" id="{8D2F93F7-81E1-9438-5947-DA97A849EFBE}"/>
              </a:ext>
            </a:extLst>
          </p:cNvPr>
          <p:cNvSpPr/>
          <p:nvPr/>
        </p:nvSpPr>
        <p:spPr>
          <a:xfrm>
            <a:off x="7455877" y="5325509"/>
            <a:ext cx="2592599" cy="1379351"/>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ktangel: afrundede hjørner 13">
            <a:extLst>
              <a:ext uri="{FF2B5EF4-FFF2-40B4-BE49-F238E27FC236}">
                <a16:creationId xmlns:a16="http://schemas.microsoft.com/office/drawing/2014/main" id="{15B79B68-FD66-322D-126D-CB8254383150}"/>
              </a:ext>
            </a:extLst>
          </p:cNvPr>
          <p:cNvSpPr/>
          <p:nvPr/>
        </p:nvSpPr>
        <p:spPr>
          <a:xfrm>
            <a:off x="8135815" y="2468876"/>
            <a:ext cx="3118339" cy="1540416"/>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Tekstfelt 14">
            <a:extLst>
              <a:ext uri="{FF2B5EF4-FFF2-40B4-BE49-F238E27FC236}">
                <a16:creationId xmlns:a16="http://schemas.microsoft.com/office/drawing/2014/main" id="{97F0155A-3EC3-E157-434A-E0706AC425A9}"/>
              </a:ext>
            </a:extLst>
          </p:cNvPr>
          <p:cNvSpPr txBox="1"/>
          <p:nvPr/>
        </p:nvSpPr>
        <p:spPr>
          <a:xfrm>
            <a:off x="227963" y="3074973"/>
            <a:ext cx="2974789" cy="923330"/>
          </a:xfrm>
          <a:prstGeom prst="rect">
            <a:avLst/>
          </a:prstGeom>
          <a:noFill/>
        </p:spPr>
        <p:txBody>
          <a:bodyPr wrap="none" rtlCol="0">
            <a:spAutoFit/>
          </a:bodyPr>
          <a:lstStyle/>
          <a:p>
            <a:r>
              <a:rPr lang="da-DK">
                <a:solidFill>
                  <a:schemeClr val="accent1">
                    <a:lumMod val="75000"/>
                  </a:schemeClr>
                </a:solidFill>
                <a:latin typeface="Verdana" panose="020B0604030504040204" pitchFamily="34" charset="0"/>
                <a:ea typeface="Verdana" panose="020B0604030504040204" pitchFamily="34" charset="0"/>
              </a:rPr>
              <a:t>Fagdiscipliner, der </a:t>
            </a:r>
            <a:r>
              <a:rPr lang="da-DK" b="1">
                <a:solidFill>
                  <a:schemeClr val="accent1">
                    <a:lumMod val="75000"/>
                  </a:schemeClr>
                </a:solidFill>
                <a:latin typeface="Verdana" panose="020B0604030504040204" pitchFamily="34" charset="0"/>
                <a:ea typeface="Verdana" panose="020B0604030504040204" pitchFamily="34" charset="0"/>
              </a:rPr>
              <a:t>ikke</a:t>
            </a:r>
            <a:r>
              <a:rPr lang="da-DK">
                <a:solidFill>
                  <a:schemeClr val="accent1">
                    <a:lumMod val="75000"/>
                  </a:schemeClr>
                </a:solidFill>
                <a:latin typeface="Verdana" panose="020B0604030504040204" pitchFamily="34" charset="0"/>
                <a:ea typeface="Verdana" panose="020B0604030504040204" pitchFamily="34" charset="0"/>
              </a:rPr>
              <a:t> </a:t>
            </a:r>
          </a:p>
          <a:p>
            <a:r>
              <a:rPr lang="da-DK">
                <a:solidFill>
                  <a:schemeClr val="accent1">
                    <a:lumMod val="75000"/>
                  </a:schemeClr>
                </a:solidFill>
                <a:latin typeface="Verdana" panose="020B0604030504040204" pitchFamily="34" charset="0"/>
                <a:ea typeface="Verdana" panose="020B0604030504040204" pitchFamily="34" charset="0"/>
              </a:rPr>
              <a:t>skal gives karakterer i</a:t>
            </a:r>
          </a:p>
          <a:p>
            <a:r>
              <a:rPr lang="da-DK" b="1">
                <a:solidFill>
                  <a:schemeClr val="accent1">
                    <a:lumMod val="75000"/>
                  </a:schemeClr>
                </a:solidFill>
                <a:latin typeface="Verdana" panose="020B0604030504040204" pitchFamily="34" charset="0"/>
                <a:ea typeface="Verdana" panose="020B0604030504040204" pitchFamily="34" charset="0"/>
              </a:rPr>
              <a:t>= skraveret</a:t>
            </a:r>
          </a:p>
        </p:txBody>
      </p:sp>
      <p:sp>
        <p:nvSpPr>
          <p:cNvPr id="16" name="Rektangel 15">
            <a:extLst>
              <a:ext uri="{FF2B5EF4-FFF2-40B4-BE49-F238E27FC236}">
                <a16:creationId xmlns:a16="http://schemas.microsoft.com/office/drawing/2014/main" id="{177C3322-F9B8-AF81-E3EE-66F932FFB59F}"/>
              </a:ext>
            </a:extLst>
          </p:cNvPr>
          <p:cNvSpPr/>
          <p:nvPr/>
        </p:nvSpPr>
        <p:spPr>
          <a:xfrm>
            <a:off x="171009" y="5167173"/>
            <a:ext cx="3253152" cy="923330"/>
          </a:xfrm>
          <a:prstGeom prst="rect">
            <a:avLst/>
          </a:prstGeom>
        </p:spPr>
        <p:txBody>
          <a:bodyPr wrap="square">
            <a:spAutoFit/>
          </a:bodyPr>
          <a:lstStyle/>
          <a:p>
            <a:r>
              <a:rPr lang="da-DK">
                <a:solidFill>
                  <a:schemeClr val="accent1">
                    <a:lumMod val="75000"/>
                  </a:schemeClr>
                </a:solidFill>
                <a:latin typeface="Verdana" panose="020B0604030504040204" pitchFamily="34" charset="0"/>
                <a:ea typeface="Verdana" panose="020B0604030504040204" pitchFamily="34" charset="0"/>
              </a:rPr>
              <a:t>Mulighed for </a:t>
            </a:r>
            <a:r>
              <a:rPr lang="da-DK" b="1">
                <a:solidFill>
                  <a:schemeClr val="accent1">
                    <a:lumMod val="75000"/>
                  </a:schemeClr>
                </a:solidFill>
                <a:latin typeface="Verdana" panose="020B0604030504040204" pitchFamily="34" charset="0"/>
                <a:ea typeface="Verdana" panose="020B0604030504040204" pitchFamily="34" charset="0"/>
              </a:rPr>
              <a:t>udskrift uden niveaukode</a:t>
            </a:r>
            <a:r>
              <a:rPr lang="da-DK">
                <a:solidFill>
                  <a:schemeClr val="accent1">
                    <a:lumMod val="75000"/>
                  </a:schemeClr>
                </a:solidFill>
                <a:latin typeface="Verdana" panose="020B0604030504040204" pitchFamily="34" charset="0"/>
                <a:ea typeface="Verdana" panose="020B0604030504040204" pitchFamily="34" charset="0"/>
              </a:rPr>
              <a:t> på fagdisciplin</a:t>
            </a:r>
          </a:p>
        </p:txBody>
      </p:sp>
      <p:sp>
        <p:nvSpPr>
          <p:cNvPr id="17" name="Venstre klammeparentes 16">
            <a:extLst>
              <a:ext uri="{FF2B5EF4-FFF2-40B4-BE49-F238E27FC236}">
                <a16:creationId xmlns:a16="http://schemas.microsoft.com/office/drawing/2014/main" id="{32C7C5F0-7AC5-D56E-8D10-6C5C740D0182}"/>
              </a:ext>
            </a:extLst>
          </p:cNvPr>
          <p:cNvSpPr/>
          <p:nvPr/>
        </p:nvSpPr>
        <p:spPr>
          <a:xfrm>
            <a:off x="2942492" y="4410992"/>
            <a:ext cx="647133" cy="2293868"/>
          </a:xfrm>
          <a:prstGeom prst="leftBrace">
            <a:avLst>
              <a:gd name="adj1" fmla="val 105687"/>
              <a:gd name="adj2" fmla="val 50000"/>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18" name="Rektangel 17">
            <a:extLst>
              <a:ext uri="{FF2B5EF4-FFF2-40B4-BE49-F238E27FC236}">
                <a16:creationId xmlns:a16="http://schemas.microsoft.com/office/drawing/2014/main" id="{0F2DEBA6-3215-5F6F-18B5-05F053769D9B}"/>
              </a:ext>
            </a:extLst>
          </p:cNvPr>
          <p:cNvSpPr/>
          <p:nvPr/>
        </p:nvSpPr>
        <p:spPr>
          <a:xfrm>
            <a:off x="8085380" y="5122985"/>
            <a:ext cx="1035174" cy="18993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a-DK"/>
          </a:p>
        </p:txBody>
      </p:sp>
    </p:spTree>
    <p:extLst>
      <p:ext uri="{BB962C8B-B14F-4D97-AF65-F5344CB8AC3E}">
        <p14:creationId xmlns:p14="http://schemas.microsoft.com/office/powerpoint/2010/main" val="176383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3" grpId="0" animBg="1"/>
      <p:bldP spid="14" grpId="0" animBg="1"/>
      <p:bldP spid="15" grpId="0"/>
      <p:bldP spid="16" grpId="0"/>
      <p:bldP spid="17" grpId="0" animBg="1"/>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9A82E153-6779-A60B-60EB-6977C81EDA92}"/>
              </a:ext>
            </a:extLst>
          </p:cNvPr>
          <p:cNvPicPr>
            <a:picLocks noChangeAspect="1"/>
          </p:cNvPicPr>
          <p:nvPr/>
        </p:nvPicPr>
        <p:blipFill rotWithShape="1">
          <a:blip r:embed="rId3"/>
          <a:srcRect t="1106" b="32643"/>
          <a:stretch/>
        </p:blipFill>
        <p:spPr>
          <a:xfrm>
            <a:off x="2825263" y="1039272"/>
            <a:ext cx="8136854" cy="5294126"/>
          </a:xfrm>
          <a:prstGeom prst="rect">
            <a:avLst/>
          </a:prstGeom>
        </p:spPr>
      </p:pic>
      <p:sp>
        <p:nvSpPr>
          <p:cNvPr id="6" name="Pladsholder til slidenummer 5">
            <a:extLst>
              <a:ext uri="{FF2B5EF4-FFF2-40B4-BE49-F238E27FC236}">
                <a16:creationId xmlns:a16="http://schemas.microsoft.com/office/drawing/2014/main" id="{D2957B38-D679-4284-A398-6F0C419740A3}"/>
              </a:ext>
            </a:extLst>
          </p:cNvPr>
          <p:cNvSpPr>
            <a:spLocks noGrp="1"/>
          </p:cNvSpPr>
          <p:nvPr>
            <p:ph type="sldNum" sz="quarter" idx="4294967295"/>
          </p:nvPr>
        </p:nvSpPr>
        <p:spPr>
          <a:xfrm>
            <a:off x="11412538" y="6446838"/>
            <a:ext cx="779462" cy="365125"/>
          </a:xfrm>
          <a:prstGeom prst="rect">
            <a:avLst/>
          </a:prstGeom>
        </p:spPr>
        <p:txBody>
          <a:bodyPr vert="horz" lIns="91440" tIns="45720" rIns="91440" bIns="45720" rtlCol="0" anchor="ctr"/>
          <a:lstStyle>
            <a:defPPr rtl="0">
              <a:defRPr lang="da-dk"/>
            </a:defPPr>
            <a:lvl1pPr marL="0" algn="r" defTabSz="914400" rtl="0" eaLnBrk="1" latinLnBrk="0" hangingPunct="1">
              <a:defRPr sz="105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98EE3D-8CD1-4C3F-BD1C-C98C9596463C}" type="slidenum">
              <a:rPr lang="da-DK" smtClean="0"/>
              <a:pPr/>
              <a:t>29</a:t>
            </a:fld>
            <a:endParaRPr lang="en-US"/>
          </a:p>
        </p:txBody>
      </p:sp>
      <p:sp>
        <p:nvSpPr>
          <p:cNvPr id="20" name="Tekstfelt 19">
            <a:extLst>
              <a:ext uri="{FF2B5EF4-FFF2-40B4-BE49-F238E27FC236}">
                <a16:creationId xmlns:a16="http://schemas.microsoft.com/office/drawing/2014/main" id="{06766542-2AD6-46E5-B121-D3C9009C9C67}"/>
              </a:ext>
            </a:extLst>
          </p:cNvPr>
          <p:cNvSpPr txBox="1"/>
          <p:nvPr/>
        </p:nvSpPr>
        <p:spPr>
          <a:xfrm>
            <a:off x="164123" y="2086707"/>
            <a:ext cx="2661140" cy="1477328"/>
          </a:xfrm>
          <a:prstGeom prst="rect">
            <a:avLst/>
          </a:prstGeom>
          <a:noFill/>
        </p:spPr>
        <p:txBody>
          <a:bodyPr wrap="square" rtlCol="0">
            <a:spAutoFit/>
          </a:bodyPr>
          <a:lstStyle/>
          <a:p>
            <a:r>
              <a:rPr lang="da-DK">
                <a:solidFill>
                  <a:schemeClr val="accent1">
                    <a:lumMod val="75000"/>
                  </a:schemeClr>
                </a:solidFill>
                <a:latin typeface="Verdana" panose="020B0604030504040204" pitchFamily="34" charset="0"/>
                <a:ea typeface="Verdana" panose="020B0604030504040204" pitchFamily="34" charset="0"/>
              </a:rPr>
              <a:t>Udskrive standpunktsprotokol </a:t>
            </a:r>
            <a:r>
              <a:rPr lang="da-DK" b="1">
                <a:solidFill>
                  <a:schemeClr val="accent1">
                    <a:lumMod val="75000"/>
                  </a:schemeClr>
                </a:solidFill>
                <a:latin typeface="Verdana" panose="020B0604030504040204" pitchFamily="34" charset="0"/>
                <a:ea typeface="Verdana" panose="020B0604030504040204" pitchFamily="34" charset="0"/>
              </a:rPr>
              <a:t>pr. elev </a:t>
            </a:r>
            <a:r>
              <a:rPr lang="da-DK">
                <a:solidFill>
                  <a:schemeClr val="accent1">
                    <a:lumMod val="75000"/>
                  </a:schemeClr>
                </a:solidFill>
                <a:latin typeface="Verdana" panose="020B0604030504040204" pitchFamily="34" charset="0"/>
                <a:ea typeface="Verdana" panose="020B0604030504040204" pitchFamily="34" charset="0"/>
              </a:rPr>
              <a:t>for en eller flere standpunkts ”terminer”</a:t>
            </a:r>
          </a:p>
        </p:txBody>
      </p:sp>
      <p:sp>
        <p:nvSpPr>
          <p:cNvPr id="25" name="Rektangel: afrundede hjørner 24">
            <a:extLst>
              <a:ext uri="{FF2B5EF4-FFF2-40B4-BE49-F238E27FC236}">
                <a16:creationId xmlns:a16="http://schemas.microsoft.com/office/drawing/2014/main" id="{B3D7EBD9-536D-47BF-97AA-FF6B41856364}"/>
              </a:ext>
            </a:extLst>
          </p:cNvPr>
          <p:cNvSpPr/>
          <p:nvPr/>
        </p:nvSpPr>
        <p:spPr>
          <a:xfrm>
            <a:off x="2825263" y="2439999"/>
            <a:ext cx="2010228" cy="186304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ktangel: afrundede hjørner 1">
            <a:extLst>
              <a:ext uri="{FF2B5EF4-FFF2-40B4-BE49-F238E27FC236}">
                <a16:creationId xmlns:a16="http://schemas.microsoft.com/office/drawing/2014/main" id="{73563ED6-771E-8C6C-84E0-875F14028A56}"/>
              </a:ext>
            </a:extLst>
          </p:cNvPr>
          <p:cNvSpPr/>
          <p:nvPr/>
        </p:nvSpPr>
        <p:spPr>
          <a:xfrm>
            <a:off x="3725713" y="1360177"/>
            <a:ext cx="1010410" cy="527238"/>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itel 7">
            <a:extLst>
              <a:ext uri="{FF2B5EF4-FFF2-40B4-BE49-F238E27FC236}">
                <a16:creationId xmlns:a16="http://schemas.microsoft.com/office/drawing/2014/main" id="{179A7981-6ED8-9579-A59C-73FBE4D56096}"/>
              </a:ext>
            </a:extLst>
          </p:cNvPr>
          <p:cNvSpPr>
            <a:spLocks noGrp="1"/>
          </p:cNvSpPr>
          <p:nvPr>
            <p:ph type="title"/>
          </p:nvPr>
        </p:nvSpPr>
        <p:spPr/>
        <p:txBody>
          <a:bodyPr>
            <a:normAutofit/>
          </a:bodyPr>
          <a:lstStyle/>
          <a:p>
            <a:r>
              <a:rPr lang="da-DK" sz="4000"/>
              <a:t>STANDPUNKTSPROTOKOL ELEVER</a:t>
            </a:r>
          </a:p>
        </p:txBody>
      </p:sp>
      <p:sp>
        <p:nvSpPr>
          <p:cNvPr id="10" name="Rektangel 9">
            <a:extLst>
              <a:ext uri="{FF2B5EF4-FFF2-40B4-BE49-F238E27FC236}">
                <a16:creationId xmlns:a16="http://schemas.microsoft.com/office/drawing/2014/main" id="{A595541F-6BCB-B2E7-8786-398A7375FF3E}"/>
              </a:ext>
            </a:extLst>
          </p:cNvPr>
          <p:cNvSpPr/>
          <p:nvPr/>
        </p:nvSpPr>
        <p:spPr>
          <a:xfrm>
            <a:off x="8138160" y="3029265"/>
            <a:ext cx="515345" cy="2332139"/>
          </a:xfrm>
          <a:prstGeom prst="rect">
            <a:avLst/>
          </a:prstGeom>
          <a:solidFill>
            <a:srgbClr val="FFFFFF"/>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47449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animBg="1"/>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DAFDDFD2-77AE-2011-6D31-6440BA331E46}"/>
              </a:ext>
            </a:extLst>
          </p:cNvPr>
          <p:cNvSpPr>
            <a:spLocks noGrp="1"/>
          </p:cNvSpPr>
          <p:nvPr>
            <p:ph type="title"/>
          </p:nvPr>
        </p:nvSpPr>
        <p:spPr>
          <a:xfrm>
            <a:off x="420624" y="315150"/>
            <a:ext cx="10933176" cy="896747"/>
          </a:xfrm>
        </p:spPr>
        <p:txBody>
          <a:bodyPr>
            <a:normAutofit fontScale="90000"/>
          </a:bodyPr>
          <a:lstStyle/>
          <a:p>
            <a:pPr algn="l"/>
            <a:br>
              <a:rPr lang="en-US"/>
            </a:br>
            <a:r>
              <a:rPr lang="en-US" sz="4000"/>
              <a:t>Standpunktsprotokol </a:t>
            </a:r>
            <a:br>
              <a:rPr lang="en-US" sz="4000"/>
            </a:br>
            <a:r>
              <a:rPr lang="en-US" sz="4000"/>
              <a:t>pr. elev - udskrift</a:t>
            </a:r>
            <a:br>
              <a:rPr lang="en-US"/>
            </a:br>
            <a:endParaRPr lang="en-US"/>
          </a:p>
        </p:txBody>
      </p:sp>
      <p:pic>
        <p:nvPicPr>
          <p:cNvPr id="4" name="Billede 3">
            <a:extLst>
              <a:ext uri="{FF2B5EF4-FFF2-40B4-BE49-F238E27FC236}">
                <a16:creationId xmlns:a16="http://schemas.microsoft.com/office/drawing/2014/main" id="{D0BD8259-15C0-AF1D-B2FD-CFE1331449B6}"/>
              </a:ext>
            </a:extLst>
          </p:cNvPr>
          <p:cNvPicPr>
            <a:picLocks noChangeAspect="1"/>
          </p:cNvPicPr>
          <p:nvPr/>
        </p:nvPicPr>
        <p:blipFill>
          <a:blip r:embed="rId3"/>
          <a:stretch>
            <a:fillRect/>
          </a:stretch>
        </p:blipFill>
        <p:spPr>
          <a:xfrm>
            <a:off x="4747170" y="0"/>
            <a:ext cx="7444830" cy="4215747"/>
          </a:xfrm>
          <a:prstGeom prst="rect">
            <a:avLst/>
          </a:prstGeom>
        </p:spPr>
      </p:pic>
      <p:sp>
        <p:nvSpPr>
          <p:cNvPr id="5" name="Tekstfelt 4">
            <a:extLst>
              <a:ext uri="{FF2B5EF4-FFF2-40B4-BE49-F238E27FC236}">
                <a16:creationId xmlns:a16="http://schemas.microsoft.com/office/drawing/2014/main" id="{FACCFE67-824E-E385-DCF8-A274E3572315}"/>
              </a:ext>
            </a:extLst>
          </p:cNvPr>
          <p:cNvSpPr txBox="1"/>
          <p:nvPr/>
        </p:nvSpPr>
        <p:spPr>
          <a:xfrm>
            <a:off x="4998427" y="4215747"/>
            <a:ext cx="6942315" cy="2462213"/>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
            </a:pPr>
            <a:r>
              <a:rPr lang="da-DK" sz="1400" b="1">
                <a:latin typeface="Verdana"/>
                <a:ea typeface="Verdana"/>
              </a:rPr>
              <a:t>Kun de fag/hold eleven er med i - udskrives på </a:t>
            </a:r>
            <a:r>
              <a:rPr lang="da-DK" sz="1400" b="1" err="1">
                <a:latin typeface="Verdana"/>
                <a:ea typeface="Verdana"/>
              </a:rPr>
              <a:t>standpunktsprotokolen</a:t>
            </a:r>
            <a:r>
              <a:rPr lang="da-DK" sz="1400" b="1">
                <a:latin typeface="Verdana"/>
                <a:ea typeface="Verdana"/>
              </a:rPr>
              <a:t> </a:t>
            </a:r>
            <a:endParaRPr lang="da-DK" sz="1400" b="1">
              <a:latin typeface="Verdana" panose="020B0604030504040204" pitchFamily="34" charset="0"/>
              <a:ea typeface="Verdana" panose="020B0604030504040204" pitchFamily="34" charset="0"/>
            </a:endParaRPr>
          </a:p>
          <a:p>
            <a:endParaRPr lang="da-DK" sz="1400" b="1">
              <a:latin typeface="Verdana"/>
              <a:ea typeface="Verdana"/>
            </a:endParaRPr>
          </a:p>
          <a:p>
            <a:pPr marL="285750" indent="-285750">
              <a:buFont typeface="Wingdings" panose="05000000000000000000" pitchFamily="2" charset="2"/>
              <a:buChar char="§"/>
            </a:pPr>
            <a:r>
              <a:rPr lang="da-DK" sz="1400" b="1">
                <a:latin typeface="Verdana"/>
                <a:ea typeface="Verdana"/>
              </a:rPr>
              <a:t>Egen tekst på ”termin”  </a:t>
            </a:r>
            <a:endParaRPr lang="da-DK" sz="1400" b="1">
              <a:latin typeface="Verdana" panose="020B0604030504040204" pitchFamily="34" charset="0"/>
              <a:ea typeface="Verdana" panose="020B0604030504040204" pitchFamily="34" charset="0"/>
            </a:endParaRPr>
          </a:p>
          <a:p>
            <a:endParaRPr lang="da-DK" sz="1400" b="1">
              <a:latin typeface="Verdana" panose="020B0604030504040204" pitchFamily="34" charset="0"/>
              <a:ea typeface="Verdana" panose="020B0604030504040204" pitchFamily="34" charset="0"/>
            </a:endParaRPr>
          </a:p>
          <a:p>
            <a:pPr marL="285750" indent="-285750">
              <a:buFont typeface="Wingdings" panose="05000000000000000000" pitchFamily="2" charset="2"/>
              <a:buChar char="§"/>
            </a:pPr>
            <a:r>
              <a:rPr lang="da-DK" sz="1400" b="1">
                <a:latin typeface="Verdana"/>
                <a:ea typeface="Verdana"/>
              </a:rPr>
              <a:t>Kun de ”terminer” der er valgt kommer på udskriften.</a:t>
            </a:r>
          </a:p>
          <a:p>
            <a:pPr marL="285750" indent="-285750">
              <a:buFont typeface="Wingdings" panose="05000000000000000000" pitchFamily="2" charset="2"/>
              <a:buChar char="§"/>
            </a:pPr>
            <a:endParaRPr lang="da-DK" sz="1400" b="1">
              <a:latin typeface="Verdana" panose="020B0604030504040204" pitchFamily="34" charset="0"/>
              <a:ea typeface="Verdana" panose="020B0604030504040204" pitchFamily="34" charset="0"/>
            </a:endParaRPr>
          </a:p>
          <a:p>
            <a:pPr marL="285750" indent="-285750">
              <a:buFont typeface="Wingdings" panose="05000000000000000000" pitchFamily="2" charset="2"/>
              <a:buChar char="§"/>
            </a:pPr>
            <a:r>
              <a:rPr lang="da-DK" sz="1400" b="1">
                <a:latin typeface="Verdana"/>
                <a:ea typeface="Verdana"/>
              </a:rPr>
              <a:t>NB kan udskrives med eller uden bemærkninger (terminsudtalelse)</a:t>
            </a:r>
          </a:p>
          <a:p>
            <a:r>
              <a:rPr lang="da-DK" sz="1400" b="1">
                <a:latin typeface="Verdana"/>
                <a:ea typeface="Verdana"/>
              </a:rPr>
              <a:t>	Bemærkninger til standpunktsprotokol skrives under </a:t>
            </a:r>
          </a:p>
          <a:p>
            <a:r>
              <a:rPr lang="da-DK" sz="1400" b="1">
                <a:latin typeface="Verdana"/>
                <a:ea typeface="Verdana"/>
              </a:rPr>
              <a:t>	Karakterer pr. elev </a:t>
            </a:r>
            <a:r>
              <a:rPr lang="da-DK" sz="1400" b="1">
                <a:latin typeface="Verdana"/>
                <a:ea typeface="Verdana"/>
                <a:sym typeface="Wingdings" panose="05000000000000000000" pitchFamily="2" charset="2"/>
              </a:rPr>
              <a:t> Bilag  Terminsudtalelse</a:t>
            </a:r>
            <a:endParaRPr lang="da-DK" sz="1400" b="1">
              <a:latin typeface="Verdana"/>
              <a:ea typeface="Verdana"/>
            </a:endParaRPr>
          </a:p>
        </p:txBody>
      </p:sp>
      <p:sp>
        <p:nvSpPr>
          <p:cNvPr id="6" name="Rektangel: afrundede hjørner 5">
            <a:extLst>
              <a:ext uri="{FF2B5EF4-FFF2-40B4-BE49-F238E27FC236}">
                <a16:creationId xmlns:a16="http://schemas.microsoft.com/office/drawing/2014/main" id="{3C7DC676-B21B-3973-8FE9-11F3038A0FA6}"/>
              </a:ext>
            </a:extLst>
          </p:cNvPr>
          <p:cNvSpPr/>
          <p:nvPr/>
        </p:nvSpPr>
        <p:spPr>
          <a:xfrm>
            <a:off x="6830036" y="4892938"/>
            <a:ext cx="1036691" cy="271447"/>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afrundede hjørner 6">
            <a:extLst>
              <a:ext uri="{FF2B5EF4-FFF2-40B4-BE49-F238E27FC236}">
                <a16:creationId xmlns:a16="http://schemas.microsoft.com/office/drawing/2014/main" id="{077C06A4-F9B6-39CA-B740-D1CB15F991D1}"/>
              </a:ext>
            </a:extLst>
          </p:cNvPr>
          <p:cNvSpPr/>
          <p:nvPr/>
        </p:nvSpPr>
        <p:spPr>
          <a:xfrm>
            <a:off x="6830037" y="1693615"/>
            <a:ext cx="1036691" cy="271447"/>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Billede 10">
            <a:extLst>
              <a:ext uri="{FF2B5EF4-FFF2-40B4-BE49-F238E27FC236}">
                <a16:creationId xmlns:a16="http://schemas.microsoft.com/office/drawing/2014/main" id="{F2FD52FA-2E4E-AA1B-FC55-B8CD8C284BBE}"/>
              </a:ext>
            </a:extLst>
          </p:cNvPr>
          <p:cNvPicPr>
            <a:picLocks noChangeAspect="1"/>
          </p:cNvPicPr>
          <p:nvPr/>
        </p:nvPicPr>
        <p:blipFill>
          <a:blip r:embed="rId4"/>
          <a:stretch>
            <a:fillRect/>
          </a:stretch>
        </p:blipFill>
        <p:spPr>
          <a:xfrm>
            <a:off x="8863299" y="2182464"/>
            <a:ext cx="3077443" cy="1815882"/>
          </a:xfrm>
          <a:prstGeom prst="rect">
            <a:avLst/>
          </a:prstGeom>
        </p:spPr>
      </p:pic>
      <p:sp>
        <p:nvSpPr>
          <p:cNvPr id="14" name="Rektangel 13">
            <a:extLst>
              <a:ext uri="{FF2B5EF4-FFF2-40B4-BE49-F238E27FC236}">
                <a16:creationId xmlns:a16="http://schemas.microsoft.com/office/drawing/2014/main" id="{55D2FDB9-2414-BAB7-FAFE-D1FF33AD63F1}"/>
              </a:ext>
            </a:extLst>
          </p:cNvPr>
          <p:cNvSpPr/>
          <p:nvPr/>
        </p:nvSpPr>
        <p:spPr>
          <a:xfrm>
            <a:off x="8843058" y="2176041"/>
            <a:ext cx="3194613" cy="1886673"/>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ktangel 1">
            <a:extLst>
              <a:ext uri="{FF2B5EF4-FFF2-40B4-BE49-F238E27FC236}">
                <a16:creationId xmlns:a16="http://schemas.microsoft.com/office/drawing/2014/main" id="{71EE99C2-E749-BFCC-48C8-398D71B9C352}"/>
              </a:ext>
            </a:extLst>
          </p:cNvPr>
          <p:cNvSpPr/>
          <p:nvPr/>
        </p:nvSpPr>
        <p:spPr>
          <a:xfrm>
            <a:off x="9762960" y="949570"/>
            <a:ext cx="1022271" cy="17203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da-DK"/>
          </a:p>
        </p:txBody>
      </p:sp>
      <p:pic>
        <p:nvPicPr>
          <p:cNvPr id="8" name="Billede 7">
            <a:extLst>
              <a:ext uri="{FF2B5EF4-FFF2-40B4-BE49-F238E27FC236}">
                <a16:creationId xmlns:a16="http://schemas.microsoft.com/office/drawing/2014/main" id="{9EE71619-A32D-B708-8948-66B271BEB70C}"/>
              </a:ext>
            </a:extLst>
          </p:cNvPr>
          <p:cNvPicPr>
            <a:picLocks noChangeAspect="1"/>
          </p:cNvPicPr>
          <p:nvPr/>
        </p:nvPicPr>
        <p:blipFill>
          <a:blip r:embed="rId5"/>
          <a:stretch>
            <a:fillRect/>
          </a:stretch>
        </p:blipFill>
        <p:spPr>
          <a:xfrm>
            <a:off x="8627002" y="4525565"/>
            <a:ext cx="3294185" cy="811782"/>
          </a:xfrm>
          <a:prstGeom prst="rect">
            <a:avLst/>
          </a:prstGeom>
        </p:spPr>
      </p:pic>
    </p:spTree>
    <p:extLst>
      <p:ext uri="{BB962C8B-B14F-4D97-AF65-F5344CB8AC3E}">
        <p14:creationId xmlns:p14="http://schemas.microsoft.com/office/powerpoint/2010/main" val="116647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A006BA9F-BC70-69FD-7815-C941D2345847}"/>
              </a:ext>
            </a:extLst>
          </p:cNvPr>
          <p:cNvPicPr>
            <a:picLocks noChangeAspect="1"/>
          </p:cNvPicPr>
          <p:nvPr/>
        </p:nvPicPr>
        <p:blipFill>
          <a:blip r:embed="rId3"/>
          <a:srcRect l="-818" t="-658" r="818" b="658"/>
          <a:stretch/>
        </p:blipFill>
        <p:spPr>
          <a:xfrm>
            <a:off x="4678023" y="413423"/>
            <a:ext cx="6878010" cy="4706007"/>
          </a:xfrm>
          <a:prstGeom prst="rect">
            <a:avLst/>
          </a:prstGeom>
        </p:spPr>
      </p:pic>
      <p:sp>
        <p:nvSpPr>
          <p:cNvPr id="3" name="Titel 2">
            <a:extLst>
              <a:ext uri="{FF2B5EF4-FFF2-40B4-BE49-F238E27FC236}">
                <a16:creationId xmlns:a16="http://schemas.microsoft.com/office/drawing/2014/main" id="{B1A62A47-1F64-CDDB-9695-06A84ED56131}"/>
              </a:ext>
            </a:extLst>
          </p:cNvPr>
          <p:cNvSpPr>
            <a:spLocks noGrp="1"/>
          </p:cNvSpPr>
          <p:nvPr>
            <p:ph type="title"/>
          </p:nvPr>
        </p:nvSpPr>
        <p:spPr/>
        <p:txBody>
          <a:bodyPr/>
          <a:lstStyle/>
          <a:p>
            <a:pPr algn="l"/>
            <a:r>
              <a:rPr lang="da-DK" dirty="0"/>
              <a:t>Digitalpost</a:t>
            </a:r>
          </a:p>
        </p:txBody>
      </p:sp>
      <p:sp>
        <p:nvSpPr>
          <p:cNvPr id="6" name="Rektangel: afrundede hjørner 5">
            <a:extLst>
              <a:ext uri="{FF2B5EF4-FFF2-40B4-BE49-F238E27FC236}">
                <a16:creationId xmlns:a16="http://schemas.microsoft.com/office/drawing/2014/main" id="{3012C951-B3A0-D98C-03D3-F069286CC736}"/>
              </a:ext>
            </a:extLst>
          </p:cNvPr>
          <p:cNvSpPr/>
          <p:nvPr/>
        </p:nvSpPr>
        <p:spPr>
          <a:xfrm>
            <a:off x="6315341" y="709644"/>
            <a:ext cx="594166" cy="473545"/>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6" name="Billede 15">
            <a:extLst>
              <a:ext uri="{FF2B5EF4-FFF2-40B4-BE49-F238E27FC236}">
                <a16:creationId xmlns:a16="http://schemas.microsoft.com/office/drawing/2014/main" id="{58E376C8-57B6-D1C2-BDA0-5ECA6E7B5469}"/>
              </a:ext>
            </a:extLst>
          </p:cNvPr>
          <p:cNvPicPr>
            <a:picLocks noChangeAspect="1"/>
          </p:cNvPicPr>
          <p:nvPr/>
        </p:nvPicPr>
        <p:blipFill>
          <a:blip r:embed="rId4"/>
          <a:stretch>
            <a:fillRect/>
          </a:stretch>
        </p:blipFill>
        <p:spPr>
          <a:xfrm>
            <a:off x="7829222" y="2766427"/>
            <a:ext cx="4077269" cy="3715268"/>
          </a:xfrm>
          <a:prstGeom prst="rect">
            <a:avLst/>
          </a:prstGeom>
        </p:spPr>
      </p:pic>
      <p:sp>
        <p:nvSpPr>
          <p:cNvPr id="8" name="Rektangel 7">
            <a:extLst>
              <a:ext uri="{FF2B5EF4-FFF2-40B4-BE49-F238E27FC236}">
                <a16:creationId xmlns:a16="http://schemas.microsoft.com/office/drawing/2014/main" id="{1888EC45-4342-F2FE-F31E-CA31F488ED44}"/>
              </a:ext>
            </a:extLst>
          </p:cNvPr>
          <p:cNvSpPr/>
          <p:nvPr/>
        </p:nvSpPr>
        <p:spPr>
          <a:xfrm>
            <a:off x="7829222" y="3423253"/>
            <a:ext cx="3604583" cy="581501"/>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6">
            <a:extLst>
              <a:ext uri="{FF2B5EF4-FFF2-40B4-BE49-F238E27FC236}">
                <a16:creationId xmlns:a16="http://schemas.microsoft.com/office/drawing/2014/main" id="{90248C46-C6A5-7974-0635-E0EEECD496E2}"/>
              </a:ext>
            </a:extLst>
          </p:cNvPr>
          <p:cNvSpPr/>
          <p:nvPr/>
        </p:nvSpPr>
        <p:spPr>
          <a:xfrm>
            <a:off x="7944417" y="4390381"/>
            <a:ext cx="1111250" cy="23368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8">
            <a:extLst>
              <a:ext uri="{FF2B5EF4-FFF2-40B4-BE49-F238E27FC236}">
                <a16:creationId xmlns:a16="http://schemas.microsoft.com/office/drawing/2014/main" id="{7AFA4C68-2E07-1979-ED0C-9A6DB7BF63FC}"/>
              </a:ext>
            </a:extLst>
          </p:cNvPr>
          <p:cNvSpPr/>
          <p:nvPr/>
        </p:nvSpPr>
        <p:spPr>
          <a:xfrm>
            <a:off x="8023456" y="4811438"/>
            <a:ext cx="692281" cy="964329"/>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ktangel: afrundede hjørner 1">
            <a:extLst>
              <a:ext uri="{FF2B5EF4-FFF2-40B4-BE49-F238E27FC236}">
                <a16:creationId xmlns:a16="http://schemas.microsoft.com/office/drawing/2014/main" id="{2B294D8C-BC12-7D41-DCFA-C739549B934E}"/>
              </a:ext>
            </a:extLst>
          </p:cNvPr>
          <p:cNvSpPr/>
          <p:nvPr/>
        </p:nvSpPr>
        <p:spPr>
          <a:xfrm>
            <a:off x="9055667" y="2189527"/>
            <a:ext cx="633617" cy="5769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7364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lede 12">
            <a:extLst>
              <a:ext uri="{FF2B5EF4-FFF2-40B4-BE49-F238E27FC236}">
                <a16:creationId xmlns:a16="http://schemas.microsoft.com/office/drawing/2014/main" id="{E9CFAA87-DA91-0F92-604B-A33939AFAF35}"/>
              </a:ext>
            </a:extLst>
          </p:cNvPr>
          <p:cNvPicPr>
            <a:picLocks noChangeAspect="1"/>
          </p:cNvPicPr>
          <p:nvPr/>
        </p:nvPicPr>
        <p:blipFill rotWithShape="1">
          <a:blip r:embed="rId3"/>
          <a:srcRect r="29777"/>
          <a:stretch/>
        </p:blipFill>
        <p:spPr>
          <a:xfrm>
            <a:off x="4803083" y="93779"/>
            <a:ext cx="7271686" cy="3267531"/>
          </a:xfrm>
          <a:prstGeom prst="rect">
            <a:avLst/>
          </a:prstGeom>
        </p:spPr>
      </p:pic>
      <p:sp>
        <p:nvSpPr>
          <p:cNvPr id="3" name="Titel 2">
            <a:extLst>
              <a:ext uri="{FF2B5EF4-FFF2-40B4-BE49-F238E27FC236}">
                <a16:creationId xmlns:a16="http://schemas.microsoft.com/office/drawing/2014/main" id="{AE2A18A4-C152-42DB-4634-7B00FFAB2ECC}"/>
              </a:ext>
            </a:extLst>
          </p:cNvPr>
          <p:cNvSpPr>
            <a:spLocks noGrp="1"/>
          </p:cNvSpPr>
          <p:nvPr>
            <p:ph type="title"/>
          </p:nvPr>
        </p:nvSpPr>
        <p:spPr>
          <a:xfrm>
            <a:off x="758952" y="315150"/>
            <a:ext cx="10594848" cy="896747"/>
          </a:xfrm>
        </p:spPr>
        <p:txBody>
          <a:bodyPr>
            <a:noAutofit/>
          </a:bodyPr>
          <a:lstStyle/>
          <a:p>
            <a:pPr algn="l"/>
            <a:r>
              <a:rPr lang="da-DK" sz="3600" dirty="0"/>
              <a:t>Multimail</a:t>
            </a:r>
            <a:br>
              <a:rPr lang="da-DK" sz="3600" dirty="0"/>
            </a:br>
            <a:r>
              <a:rPr lang="da-DK" sz="3600" dirty="0"/>
              <a:t>Digital post </a:t>
            </a:r>
          </a:p>
        </p:txBody>
      </p:sp>
      <p:sp>
        <p:nvSpPr>
          <p:cNvPr id="11" name="Rektangel: afrundede hjørner 10">
            <a:extLst>
              <a:ext uri="{FF2B5EF4-FFF2-40B4-BE49-F238E27FC236}">
                <a16:creationId xmlns:a16="http://schemas.microsoft.com/office/drawing/2014/main" id="{CA05B3CB-5B39-3DD1-F754-C2D29406F304}"/>
              </a:ext>
            </a:extLst>
          </p:cNvPr>
          <p:cNvSpPr/>
          <p:nvPr/>
        </p:nvSpPr>
        <p:spPr>
          <a:xfrm>
            <a:off x="4803083" y="1655512"/>
            <a:ext cx="1137138" cy="45922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5" name="Billede 14">
            <a:extLst>
              <a:ext uri="{FF2B5EF4-FFF2-40B4-BE49-F238E27FC236}">
                <a16:creationId xmlns:a16="http://schemas.microsoft.com/office/drawing/2014/main" id="{C6DDFEFF-6C4F-0DDF-43AD-F951966875E1}"/>
              </a:ext>
            </a:extLst>
          </p:cNvPr>
          <p:cNvPicPr>
            <a:picLocks noChangeAspect="1"/>
          </p:cNvPicPr>
          <p:nvPr/>
        </p:nvPicPr>
        <p:blipFill>
          <a:blip r:embed="rId4"/>
          <a:stretch>
            <a:fillRect/>
          </a:stretch>
        </p:blipFill>
        <p:spPr>
          <a:xfrm>
            <a:off x="4803083" y="2323467"/>
            <a:ext cx="7382905" cy="4534533"/>
          </a:xfrm>
          <a:prstGeom prst="rect">
            <a:avLst/>
          </a:prstGeom>
        </p:spPr>
      </p:pic>
      <p:sp>
        <p:nvSpPr>
          <p:cNvPr id="10" name="Rektangel: afrundede hjørner 9">
            <a:extLst>
              <a:ext uri="{FF2B5EF4-FFF2-40B4-BE49-F238E27FC236}">
                <a16:creationId xmlns:a16="http://schemas.microsoft.com/office/drawing/2014/main" id="{1077279C-277E-9073-D9B0-7A68CF2F110E}"/>
              </a:ext>
            </a:extLst>
          </p:cNvPr>
          <p:cNvSpPr/>
          <p:nvPr/>
        </p:nvSpPr>
        <p:spPr>
          <a:xfrm>
            <a:off x="8949012" y="5380891"/>
            <a:ext cx="2891296" cy="1352413"/>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Rektangel: afrundede hjørner 15">
            <a:extLst>
              <a:ext uri="{FF2B5EF4-FFF2-40B4-BE49-F238E27FC236}">
                <a16:creationId xmlns:a16="http://schemas.microsoft.com/office/drawing/2014/main" id="{9ABB682A-730E-3642-7130-2AA6F2819755}"/>
              </a:ext>
            </a:extLst>
          </p:cNvPr>
          <p:cNvSpPr/>
          <p:nvPr/>
        </p:nvSpPr>
        <p:spPr>
          <a:xfrm>
            <a:off x="10230866" y="1134307"/>
            <a:ext cx="1609441" cy="65932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17199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6B87E26-ACFD-E756-9F2A-F4EE89F8CEBA}"/>
              </a:ext>
            </a:extLst>
          </p:cNvPr>
          <p:cNvSpPr>
            <a:spLocks noGrp="1"/>
          </p:cNvSpPr>
          <p:nvPr>
            <p:ph type="title"/>
          </p:nvPr>
        </p:nvSpPr>
        <p:spPr/>
        <p:txBody>
          <a:bodyPr>
            <a:normAutofit/>
          </a:bodyPr>
          <a:lstStyle/>
          <a:p>
            <a:r>
              <a:rPr lang="da-DK" sz="3800"/>
              <a:t>6.INDBERETNING</a:t>
            </a:r>
          </a:p>
        </p:txBody>
      </p:sp>
      <p:pic>
        <p:nvPicPr>
          <p:cNvPr id="4" name="Billede 3">
            <a:extLst>
              <a:ext uri="{FF2B5EF4-FFF2-40B4-BE49-F238E27FC236}">
                <a16:creationId xmlns:a16="http://schemas.microsoft.com/office/drawing/2014/main" id="{5C35B3FF-87B0-5297-A0A4-9BB8A2D5355C}"/>
              </a:ext>
            </a:extLst>
          </p:cNvPr>
          <p:cNvPicPr>
            <a:picLocks noChangeAspect="1"/>
          </p:cNvPicPr>
          <p:nvPr/>
        </p:nvPicPr>
        <p:blipFill>
          <a:blip r:embed="rId2"/>
          <a:stretch>
            <a:fillRect/>
          </a:stretch>
        </p:blipFill>
        <p:spPr>
          <a:xfrm>
            <a:off x="4071735" y="3074525"/>
            <a:ext cx="3856923" cy="1182415"/>
          </a:xfrm>
          <a:prstGeom prst="rect">
            <a:avLst/>
          </a:prstGeom>
        </p:spPr>
      </p:pic>
      <p:pic>
        <p:nvPicPr>
          <p:cNvPr id="5" name="Billede 4">
            <a:extLst>
              <a:ext uri="{FF2B5EF4-FFF2-40B4-BE49-F238E27FC236}">
                <a16:creationId xmlns:a16="http://schemas.microsoft.com/office/drawing/2014/main" id="{AAF36FAE-5455-EAC7-4FAC-512A0082D7F1}"/>
              </a:ext>
            </a:extLst>
          </p:cNvPr>
          <p:cNvPicPr>
            <a:picLocks noChangeAspect="1"/>
          </p:cNvPicPr>
          <p:nvPr/>
        </p:nvPicPr>
        <p:blipFill rotWithShape="1">
          <a:blip r:embed="rId3"/>
          <a:srcRect t="13271"/>
          <a:stretch/>
        </p:blipFill>
        <p:spPr>
          <a:xfrm>
            <a:off x="3600056" y="5536454"/>
            <a:ext cx="5722610" cy="691978"/>
          </a:xfrm>
          <a:prstGeom prst="rect">
            <a:avLst/>
          </a:prstGeom>
        </p:spPr>
      </p:pic>
      <p:sp>
        <p:nvSpPr>
          <p:cNvPr id="6" name="Pil: nedad 5">
            <a:extLst>
              <a:ext uri="{FF2B5EF4-FFF2-40B4-BE49-F238E27FC236}">
                <a16:creationId xmlns:a16="http://schemas.microsoft.com/office/drawing/2014/main" id="{AAE15A7C-B6F9-7ACA-3AF6-A3EAC9FB1373}"/>
              </a:ext>
            </a:extLst>
          </p:cNvPr>
          <p:cNvSpPr/>
          <p:nvPr/>
        </p:nvSpPr>
        <p:spPr>
          <a:xfrm>
            <a:off x="5887655" y="4542222"/>
            <a:ext cx="416689" cy="7089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8849448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627D6622-324F-D3AA-2772-8A9DEFB869B1}"/>
              </a:ext>
            </a:extLst>
          </p:cNvPr>
          <p:cNvPicPr>
            <a:picLocks noChangeAspect="1"/>
          </p:cNvPicPr>
          <p:nvPr/>
        </p:nvPicPr>
        <p:blipFill>
          <a:blip r:embed="rId3"/>
          <a:stretch>
            <a:fillRect/>
          </a:stretch>
        </p:blipFill>
        <p:spPr>
          <a:xfrm>
            <a:off x="1181247" y="555277"/>
            <a:ext cx="9829505" cy="6095746"/>
          </a:xfrm>
          <a:prstGeom prst="rect">
            <a:avLst/>
          </a:prstGeom>
        </p:spPr>
      </p:pic>
      <p:sp>
        <p:nvSpPr>
          <p:cNvPr id="6" name="Rektangel 5">
            <a:extLst>
              <a:ext uri="{FF2B5EF4-FFF2-40B4-BE49-F238E27FC236}">
                <a16:creationId xmlns:a16="http://schemas.microsoft.com/office/drawing/2014/main" id="{0330091F-4F73-D8E7-FFDC-36F44B015139}"/>
              </a:ext>
            </a:extLst>
          </p:cNvPr>
          <p:cNvSpPr/>
          <p:nvPr/>
        </p:nvSpPr>
        <p:spPr>
          <a:xfrm>
            <a:off x="1112907" y="2288023"/>
            <a:ext cx="4473051" cy="228195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51065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4076D2A1-CA2C-6374-BD2B-C4BBE06241D0}"/>
              </a:ext>
            </a:extLst>
          </p:cNvPr>
          <p:cNvPicPr>
            <a:picLocks noChangeAspect="1"/>
          </p:cNvPicPr>
          <p:nvPr/>
        </p:nvPicPr>
        <p:blipFill>
          <a:blip r:embed="rId3"/>
          <a:stretch>
            <a:fillRect/>
          </a:stretch>
        </p:blipFill>
        <p:spPr>
          <a:xfrm>
            <a:off x="725669" y="901502"/>
            <a:ext cx="10502130" cy="5752823"/>
          </a:xfrm>
          <a:prstGeom prst="rect">
            <a:avLst/>
          </a:prstGeom>
        </p:spPr>
      </p:pic>
      <p:sp>
        <p:nvSpPr>
          <p:cNvPr id="6" name="Rektangel: afrundede hjørner 5">
            <a:extLst>
              <a:ext uri="{FF2B5EF4-FFF2-40B4-BE49-F238E27FC236}">
                <a16:creationId xmlns:a16="http://schemas.microsoft.com/office/drawing/2014/main" id="{63EFE9B8-40C6-16CB-295D-D49B03BA2EFB}"/>
              </a:ext>
            </a:extLst>
          </p:cNvPr>
          <p:cNvSpPr/>
          <p:nvPr/>
        </p:nvSpPr>
        <p:spPr>
          <a:xfrm>
            <a:off x="9415305" y="5024177"/>
            <a:ext cx="1484525" cy="697278"/>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itel 1">
            <a:extLst>
              <a:ext uri="{FF2B5EF4-FFF2-40B4-BE49-F238E27FC236}">
                <a16:creationId xmlns:a16="http://schemas.microsoft.com/office/drawing/2014/main" id="{93512083-D0CF-9B2E-4618-8BF15B25CA78}"/>
              </a:ext>
            </a:extLst>
          </p:cNvPr>
          <p:cNvSpPr>
            <a:spLocks noGrp="1"/>
          </p:cNvSpPr>
          <p:nvPr>
            <p:ph type="title"/>
          </p:nvPr>
        </p:nvSpPr>
        <p:spPr>
          <a:xfrm>
            <a:off x="1303511" y="176909"/>
            <a:ext cx="9924288" cy="724593"/>
          </a:xfrm>
        </p:spPr>
        <p:txBody>
          <a:bodyPr>
            <a:noAutofit/>
          </a:bodyPr>
          <a:lstStyle/>
          <a:p>
            <a:r>
              <a:rPr lang="da-DK" sz="4000"/>
              <a:t>Opret indberetning/Vis indberetning</a:t>
            </a:r>
          </a:p>
        </p:txBody>
      </p:sp>
      <p:sp>
        <p:nvSpPr>
          <p:cNvPr id="2" name="Rektangel: afrundede hjørner 1">
            <a:extLst>
              <a:ext uri="{FF2B5EF4-FFF2-40B4-BE49-F238E27FC236}">
                <a16:creationId xmlns:a16="http://schemas.microsoft.com/office/drawing/2014/main" id="{C4ACC2E3-55BF-D6F4-FFD2-600B9468F3EE}"/>
              </a:ext>
            </a:extLst>
          </p:cNvPr>
          <p:cNvSpPr/>
          <p:nvPr/>
        </p:nvSpPr>
        <p:spPr>
          <a:xfrm>
            <a:off x="4806892" y="4370664"/>
            <a:ext cx="494950" cy="214758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15312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536A0C-E943-23B9-115A-0C9BD25FD813}"/>
              </a:ext>
            </a:extLst>
          </p:cNvPr>
          <p:cNvSpPr>
            <a:spLocks noGrp="1"/>
          </p:cNvSpPr>
          <p:nvPr>
            <p:ph type="title"/>
          </p:nvPr>
        </p:nvSpPr>
        <p:spPr/>
        <p:txBody>
          <a:bodyPr>
            <a:normAutofit/>
          </a:bodyPr>
          <a:lstStyle/>
          <a:p>
            <a:r>
              <a:rPr lang="da-DK"/>
              <a:t>Vis indberetning</a:t>
            </a:r>
          </a:p>
        </p:txBody>
      </p:sp>
      <p:pic>
        <p:nvPicPr>
          <p:cNvPr id="5" name="Billede 4">
            <a:extLst>
              <a:ext uri="{FF2B5EF4-FFF2-40B4-BE49-F238E27FC236}">
                <a16:creationId xmlns:a16="http://schemas.microsoft.com/office/drawing/2014/main" id="{FFE94F79-E79A-B17E-1307-F259DE0D5206}"/>
              </a:ext>
            </a:extLst>
          </p:cNvPr>
          <p:cNvPicPr>
            <a:picLocks noChangeAspect="1"/>
          </p:cNvPicPr>
          <p:nvPr/>
        </p:nvPicPr>
        <p:blipFill>
          <a:blip r:embed="rId2"/>
          <a:stretch>
            <a:fillRect/>
          </a:stretch>
        </p:blipFill>
        <p:spPr>
          <a:xfrm>
            <a:off x="1352907" y="2066492"/>
            <a:ext cx="9208137" cy="3078264"/>
          </a:xfrm>
          <a:prstGeom prst="rect">
            <a:avLst/>
          </a:prstGeom>
        </p:spPr>
      </p:pic>
    </p:spTree>
    <p:extLst>
      <p:ext uri="{BB962C8B-B14F-4D97-AF65-F5344CB8AC3E}">
        <p14:creationId xmlns:p14="http://schemas.microsoft.com/office/powerpoint/2010/main" val="3079683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4076D2A1-CA2C-6374-BD2B-C4BBE06241D0}"/>
              </a:ext>
            </a:extLst>
          </p:cNvPr>
          <p:cNvPicPr>
            <a:picLocks noChangeAspect="1"/>
          </p:cNvPicPr>
          <p:nvPr/>
        </p:nvPicPr>
        <p:blipFill>
          <a:blip r:embed="rId3"/>
          <a:stretch>
            <a:fillRect/>
          </a:stretch>
        </p:blipFill>
        <p:spPr>
          <a:xfrm>
            <a:off x="725669" y="901502"/>
            <a:ext cx="10502130" cy="5752823"/>
          </a:xfrm>
          <a:prstGeom prst="rect">
            <a:avLst/>
          </a:prstGeom>
        </p:spPr>
      </p:pic>
      <p:sp>
        <p:nvSpPr>
          <p:cNvPr id="6" name="Rektangel: afrundede hjørner 5">
            <a:extLst>
              <a:ext uri="{FF2B5EF4-FFF2-40B4-BE49-F238E27FC236}">
                <a16:creationId xmlns:a16="http://schemas.microsoft.com/office/drawing/2014/main" id="{63EFE9B8-40C6-16CB-295D-D49B03BA2EFB}"/>
              </a:ext>
            </a:extLst>
          </p:cNvPr>
          <p:cNvSpPr/>
          <p:nvPr/>
        </p:nvSpPr>
        <p:spPr>
          <a:xfrm>
            <a:off x="9445450" y="3918858"/>
            <a:ext cx="1484525" cy="697278"/>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itel 1">
            <a:extLst>
              <a:ext uri="{FF2B5EF4-FFF2-40B4-BE49-F238E27FC236}">
                <a16:creationId xmlns:a16="http://schemas.microsoft.com/office/drawing/2014/main" id="{93512083-D0CF-9B2E-4618-8BF15B25CA78}"/>
              </a:ext>
            </a:extLst>
          </p:cNvPr>
          <p:cNvSpPr>
            <a:spLocks noGrp="1"/>
          </p:cNvSpPr>
          <p:nvPr>
            <p:ph type="title"/>
          </p:nvPr>
        </p:nvSpPr>
        <p:spPr>
          <a:xfrm>
            <a:off x="838200" y="251143"/>
            <a:ext cx="10515600" cy="586352"/>
          </a:xfrm>
        </p:spPr>
        <p:txBody>
          <a:bodyPr>
            <a:normAutofit fontScale="90000"/>
          </a:bodyPr>
          <a:lstStyle/>
          <a:p>
            <a:r>
              <a:rPr lang="da-DK"/>
              <a:t>Opret indberetning</a:t>
            </a:r>
          </a:p>
        </p:txBody>
      </p:sp>
      <p:sp>
        <p:nvSpPr>
          <p:cNvPr id="2" name="Rektangel: afrundede hjørner 1">
            <a:extLst>
              <a:ext uri="{FF2B5EF4-FFF2-40B4-BE49-F238E27FC236}">
                <a16:creationId xmlns:a16="http://schemas.microsoft.com/office/drawing/2014/main" id="{D13CB0CE-03FC-7261-CCB2-BDC7E32AF523}"/>
              </a:ext>
            </a:extLst>
          </p:cNvPr>
          <p:cNvSpPr/>
          <p:nvPr/>
        </p:nvSpPr>
        <p:spPr>
          <a:xfrm>
            <a:off x="4764947" y="4261607"/>
            <a:ext cx="587229" cy="21559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42095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6DE8A965-0158-9E66-518F-E3010055E2DF}"/>
              </a:ext>
            </a:extLst>
          </p:cNvPr>
          <p:cNvSpPr>
            <a:spLocks noGrp="1"/>
          </p:cNvSpPr>
          <p:nvPr>
            <p:ph idx="1"/>
          </p:nvPr>
        </p:nvSpPr>
        <p:spPr/>
        <p:txBody>
          <a:bodyPr/>
          <a:lstStyle/>
          <a:p>
            <a:endParaRPr lang="da-DK"/>
          </a:p>
        </p:txBody>
      </p:sp>
      <p:sp>
        <p:nvSpPr>
          <p:cNvPr id="2" name="Titel 1">
            <a:extLst>
              <a:ext uri="{FF2B5EF4-FFF2-40B4-BE49-F238E27FC236}">
                <a16:creationId xmlns:a16="http://schemas.microsoft.com/office/drawing/2014/main" id="{C71A1F03-2301-AEBA-4FA2-59D5FFC0AA14}"/>
              </a:ext>
            </a:extLst>
          </p:cNvPr>
          <p:cNvSpPr>
            <a:spLocks noGrp="1"/>
          </p:cNvSpPr>
          <p:nvPr>
            <p:ph type="title"/>
          </p:nvPr>
        </p:nvSpPr>
        <p:spPr/>
        <p:txBody>
          <a:bodyPr/>
          <a:lstStyle/>
          <a:p>
            <a:r>
              <a:rPr lang="da-DK"/>
              <a:t>Afsend indberetning</a:t>
            </a:r>
          </a:p>
        </p:txBody>
      </p:sp>
      <p:pic>
        <p:nvPicPr>
          <p:cNvPr id="5" name="Billede 4">
            <a:extLst>
              <a:ext uri="{FF2B5EF4-FFF2-40B4-BE49-F238E27FC236}">
                <a16:creationId xmlns:a16="http://schemas.microsoft.com/office/drawing/2014/main" id="{711F51EF-4B3C-F50C-FA25-A5B9CE21692E}"/>
              </a:ext>
            </a:extLst>
          </p:cNvPr>
          <p:cNvPicPr>
            <a:picLocks noChangeAspect="1"/>
          </p:cNvPicPr>
          <p:nvPr/>
        </p:nvPicPr>
        <p:blipFill>
          <a:blip r:embed="rId3"/>
          <a:stretch>
            <a:fillRect/>
          </a:stretch>
        </p:blipFill>
        <p:spPr>
          <a:xfrm>
            <a:off x="899387" y="1660111"/>
            <a:ext cx="10393225" cy="4486901"/>
          </a:xfrm>
          <a:prstGeom prst="rect">
            <a:avLst/>
          </a:prstGeom>
        </p:spPr>
      </p:pic>
      <p:sp>
        <p:nvSpPr>
          <p:cNvPr id="6" name="Rektangel: afrundede hjørner 5">
            <a:extLst>
              <a:ext uri="{FF2B5EF4-FFF2-40B4-BE49-F238E27FC236}">
                <a16:creationId xmlns:a16="http://schemas.microsoft.com/office/drawing/2014/main" id="{0B56DF8B-116D-73D8-7C3E-C01B2731E0AC}"/>
              </a:ext>
            </a:extLst>
          </p:cNvPr>
          <p:cNvSpPr/>
          <p:nvPr/>
        </p:nvSpPr>
        <p:spPr>
          <a:xfrm>
            <a:off x="9224939" y="3611301"/>
            <a:ext cx="2067673" cy="787077"/>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Rektangel: afrundede hjørner 2">
            <a:extLst>
              <a:ext uri="{FF2B5EF4-FFF2-40B4-BE49-F238E27FC236}">
                <a16:creationId xmlns:a16="http://schemas.microsoft.com/office/drawing/2014/main" id="{75CDE773-C4B2-E9C5-B684-B0ABA90F8BD3}"/>
              </a:ext>
            </a:extLst>
          </p:cNvPr>
          <p:cNvSpPr/>
          <p:nvPr/>
        </p:nvSpPr>
        <p:spPr>
          <a:xfrm>
            <a:off x="1043354" y="2823587"/>
            <a:ext cx="1418492" cy="46222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668131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7FBF9787-2BB7-3B62-9C2E-8EB2C250EEF7}"/>
              </a:ext>
            </a:extLst>
          </p:cNvPr>
          <p:cNvPicPr>
            <a:picLocks noChangeAspect="1"/>
          </p:cNvPicPr>
          <p:nvPr/>
        </p:nvPicPr>
        <p:blipFill>
          <a:blip r:embed="rId3"/>
          <a:stretch>
            <a:fillRect/>
          </a:stretch>
        </p:blipFill>
        <p:spPr>
          <a:xfrm>
            <a:off x="1102164" y="1876617"/>
            <a:ext cx="10371719" cy="4366638"/>
          </a:xfrm>
          <a:prstGeom prst="rect">
            <a:avLst/>
          </a:prstGeom>
        </p:spPr>
      </p:pic>
      <p:sp>
        <p:nvSpPr>
          <p:cNvPr id="2" name="Titel 1">
            <a:extLst>
              <a:ext uri="{FF2B5EF4-FFF2-40B4-BE49-F238E27FC236}">
                <a16:creationId xmlns:a16="http://schemas.microsoft.com/office/drawing/2014/main" id="{992838C3-EE98-F7F2-FC02-AD9860A3ED10}"/>
              </a:ext>
            </a:extLst>
          </p:cNvPr>
          <p:cNvSpPr>
            <a:spLocks noGrp="1"/>
          </p:cNvSpPr>
          <p:nvPr>
            <p:ph type="title"/>
          </p:nvPr>
        </p:nvSpPr>
        <p:spPr/>
        <p:txBody>
          <a:bodyPr>
            <a:normAutofit/>
          </a:bodyPr>
          <a:lstStyle/>
          <a:p>
            <a:r>
              <a:rPr lang="da-DK"/>
              <a:t>Status på forsendelse</a:t>
            </a:r>
          </a:p>
        </p:txBody>
      </p:sp>
      <p:sp>
        <p:nvSpPr>
          <p:cNvPr id="6" name="Rektangel: afrundede hjørner 5">
            <a:extLst>
              <a:ext uri="{FF2B5EF4-FFF2-40B4-BE49-F238E27FC236}">
                <a16:creationId xmlns:a16="http://schemas.microsoft.com/office/drawing/2014/main" id="{B025D4E9-79E4-8063-8973-B620C68B21DC}"/>
              </a:ext>
            </a:extLst>
          </p:cNvPr>
          <p:cNvSpPr/>
          <p:nvPr/>
        </p:nvSpPr>
        <p:spPr>
          <a:xfrm>
            <a:off x="8729472" y="4544222"/>
            <a:ext cx="3279494" cy="77261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afrundede hjørner 6">
            <a:extLst>
              <a:ext uri="{FF2B5EF4-FFF2-40B4-BE49-F238E27FC236}">
                <a16:creationId xmlns:a16="http://schemas.microsoft.com/office/drawing/2014/main" id="{50F18891-9E9D-5FA4-13FC-CB014AAEB934}"/>
              </a:ext>
            </a:extLst>
          </p:cNvPr>
          <p:cNvSpPr/>
          <p:nvPr/>
        </p:nvSpPr>
        <p:spPr>
          <a:xfrm>
            <a:off x="2749966" y="3112879"/>
            <a:ext cx="1147187" cy="46308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48863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AF46BCFA-84D4-B9ED-B250-3FFBACD19415}"/>
              </a:ext>
            </a:extLst>
          </p:cNvPr>
          <p:cNvSpPr>
            <a:spLocks noGrp="1"/>
          </p:cNvSpPr>
          <p:nvPr>
            <p:ph type="title"/>
          </p:nvPr>
        </p:nvSpPr>
        <p:spPr/>
        <p:txBody>
          <a:bodyPr/>
          <a:lstStyle/>
          <a:p>
            <a:r>
              <a:rPr lang="en-US" err="1"/>
              <a:t>Indberetningsendes</a:t>
            </a:r>
            <a:r>
              <a:rPr lang="en-US"/>
              <a:t> </a:t>
            </a:r>
            <a:r>
              <a:rPr lang="en-US" err="1"/>
              <a:t>hertil</a:t>
            </a:r>
            <a:r>
              <a:rPr lang="en-US"/>
              <a:t> </a:t>
            </a:r>
          </a:p>
        </p:txBody>
      </p:sp>
      <p:sp>
        <p:nvSpPr>
          <p:cNvPr id="4" name="Tekstfelt 3">
            <a:extLst>
              <a:ext uri="{FF2B5EF4-FFF2-40B4-BE49-F238E27FC236}">
                <a16:creationId xmlns:a16="http://schemas.microsoft.com/office/drawing/2014/main" id="{4A640859-A106-71BB-BD0D-FEDCB3812AFB}"/>
              </a:ext>
            </a:extLst>
          </p:cNvPr>
          <p:cNvSpPr txBox="1"/>
          <p:nvPr/>
        </p:nvSpPr>
        <p:spPr>
          <a:xfrm>
            <a:off x="3155187" y="3728660"/>
            <a:ext cx="6094070" cy="523220"/>
          </a:xfrm>
          <a:prstGeom prst="rect">
            <a:avLst/>
          </a:prstGeom>
          <a:noFill/>
        </p:spPr>
        <p:txBody>
          <a:bodyPr wrap="square">
            <a:spAutoFit/>
          </a:bodyPr>
          <a:lstStyle/>
          <a:p>
            <a:r>
              <a:rPr lang="da-DK" sz="2800" b="1">
                <a:solidFill>
                  <a:srgbClr val="002060"/>
                </a:solidFill>
                <a:latin typeface="Verdana" panose="020B0604030504040204" pitchFamily="34" charset="0"/>
                <a:ea typeface="Verdana" panose="020B0604030504040204" pitchFamily="34" charset="0"/>
                <a:hlinkClick r:id="rId3"/>
              </a:rPr>
              <a:t>www.karakterdatabasen.dk</a:t>
            </a:r>
            <a:endParaRPr lang="da-DK" sz="2800"/>
          </a:p>
        </p:txBody>
      </p:sp>
    </p:spTree>
    <p:extLst>
      <p:ext uri="{BB962C8B-B14F-4D97-AF65-F5344CB8AC3E}">
        <p14:creationId xmlns:p14="http://schemas.microsoft.com/office/powerpoint/2010/main" val="9858635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2AB475E6-4028-FCDF-B3C4-5FE119745E60}"/>
              </a:ext>
            </a:extLst>
          </p:cNvPr>
          <p:cNvSpPr>
            <a:spLocks noGrp="1"/>
          </p:cNvSpPr>
          <p:nvPr>
            <p:ph type="title"/>
          </p:nvPr>
        </p:nvSpPr>
        <p:spPr/>
        <p:txBody>
          <a:bodyPr>
            <a:normAutofit fontScale="90000"/>
          </a:bodyPr>
          <a:lstStyle/>
          <a:p>
            <a:r>
              <a:rPr lang="en-US" err="1"/>
              <a:t>Rettelse</a:t>
            </a:r>
            <a:br>
              <a:rPr lang="en-US"/>
            </a:br>
            <a:r>
              <a:rPr lang="en-US" err="1"/>
              <a:t>til</a:t>
            </a:r>
            <a:r>
              <a:rPr lang="en-US"/>
              <a:t> </a:t>
            </a:r>
            <a:r>
              <a:rPr lang="en-US" err="1"/>
              <a:t>indberetning</a:t>
            </a:r>
            <a:endParaRPr lang="en-US"/>
          </a:p>
        </p:txBody>
      </p:sp>
      <p:sp>
        <p:nvSpPr>
          <p:cNvPr id="4" name="Tekstfelt 3">
            <a:extLst>
              <a:ext uri="{FF2B5EF4-FFF2-40B4-BE49-F238E27FC236}">
                <a16:creationId xmlns:a16="http://schemas.microsoft.com/office/drawing/2014/main" id="{0E4C71F9-89AB-F37A-E85E-FEE00A71B3CF}"/>
              </a:ext>
            </a:extLst>
          </p:cNvPr>
          <p:cNvSpPr txBox="1"/>
          <p:nvPr/>
        </p:nvSpPr>
        <p:spPr>
          <a:xfrm>
            <a:off x="2545313" y="2949527"/>
            <a:ext cx="7233139" cy="2585323"/>
          </a:xfrm>
          <a:prstGeom prst="rect">
            <a:avLst/>
          </a:prstGeom>
          <a:noFill/>
          <a:ln w="28575">
            <a:solidFill>
              <a:srgbClr val="FF0000"/>
            </a:solidFill>
          </a:ln>
        </p:spPr>
        <p:txBody>
          <a:bodyPr wrap="square" rtlCol="0">
            <a:spAutoFit/>
          </a:bodyPr>
          <a:lstStyle/>
          <a:p>
            <a:endParaRPr lang="da-DK" dirty="0">
              <a:solidFill>
                <a:schemeClr val="accent1">
                  <a:lumMod val="75000"/>
                </a:schemeClr>
              </a:solidFill>
              <a:latin typeface="Verdana" panose="020B0604030504040204" pitchFamily="34" charset="0"/>
              <a:ea typeface="Verdana" panose="020B0604030504040204" pitchFamily="34" charset="0"/>
            </a:endParaRPr>
          </a:p>
          <a:p>
            <a:pPr lvl="1"/>
            <a:r>
              <a:rPr lang="da-DK" b="1" dirty="0">
                <a:solidFill>
                  <a:schemeClr val="accent1">
                    <a:lumMod val="75000"/>
                  </a:schemeClr>
                </a:solidFill>
                <a:latin typeface="Verdana" panose="020B0604030504040204" pitchFamily="34" charset="0"/>
                <a:ea typeface="Verdana" panose="020B0604030504040204" pitchFamily="34" charset="0"/>
              </a:rPr>
              <a:t>Hvis Karakter skal ændres:</a:t>
            </a:r>
          </a:p>
          <a:p>
            <a:pPr lvl="1"/>
            <a:endParaRPr lang="da-DK" b="1" dirty="0">
              <a:solidFill>
                <a:schemeClr val="accent1">
                  <a:lumMod val="75000"/>
                </a:schemeClr>
              </a:solidFill>
              <a:latin typeface="Verdana" panose="020B0604030504040204" pitchFamily="34" charset="0"/>
              <a:ea typeface="Verdana" panose="020B0604030504040204" pitchFamily="34" charset="0"/>
            </a:endParaRPr>
          </a:p>
          <a:p>
            <a:pPr marL="1200150" lvl="2" indent="-285750">
              <a:buFont typeface="Arial" panose="020B0604020202020204" pitchFamily="34" charset="0"/>
              <a:buChar char="•"/>
            </a:pPr>
            <a:r>
              <a:rPr lang="da-DK" dirty="0">
                <a:solidFill>
                  <a:schemeClr val="accent1">
                    <a:lumMod val="75000"/>
                  </a:schemeClr>
                </a:solidFill>
                <a:latin typeface="Verdana" panose="020B0604030504040204" pitchFamily="34" charset="0"/>
                <a:ea typeface="Verdana" panose="020B0604030504040204" pitchFamily="34" charset="0"/>
              </a:rPr>
              <a:t>Ret karakter på elev, opret og indsend indberetning igen.</a:t>
            </a:r>
          </a:p>
          <a:p>
            <a:pPr lvl="2"/>
            <a:endParaRPr lang="da-DK" dirty="0">
              <a:solidFill>
                <a:schemeClr val="accent1">
                  <a:lumMod val="75000"/>
                </a:schemeClr>
              </a:solidFill>
              <a:latin typeface="Verdana" panose="020B0604030504040204" pitchFamily="34" charset="0"/>
              <a:ea typeface="Verdana" panose="020B0604030504040204" pitchFamily="34" charset="0"/>
            </a:endParaRPr>
          </a:p>
          <a:p>
            <a:pPr marL="1200150" lvl="2" indent="-285750">
              <a:buFont typeface="Arial" panose="020B0604020202020204" pitchFamily="34" charset="0"/>
              <a:buChar char="•"/>
            </a:pPr>
            <a:r>
              <a:rPr lang="da-DK" dirty="0">
                <a:solidFill>
                  <a:schemeClr val="accent1">
                    <a:lumMod val="75000"/>
                  </a:schemeClr>
                </a:solidFill>
                <a:latin typeface="Verdana" panose="020B0604030504040204" pitchFamily="34" charset="0"/>
                <a:ea typeface="Verdana" panose="020B0604030504040204" pitchFamily="34" charset="0"/>
              </a:rPr>
              <a:t>Hvis man har indberettet på et helt forkert hold skal karakteren først tilbagetrækkes.</a:t>
            </a:r>
          </a:p>
          <a:p>
            <a:pPr marL="1200150" lvl="2" indent="-285750">
              <a:buFont typeface="Wingdings" panose="05000000000000000000" pitchFamily="2" charset="2"/>
              <a:buChar char="q"/>
            </a:pPr>
            <a:endParaRPr lang="da-DK" dirty="0">
              <a:solidFill>
                <a:schemeClr val="accent1">
                  <a:lumMod val="75000"/>
                </a:schemeClr>
              </a:solidFill>
              <a:latin typeface="Verdana" panose="020B0604030504040204" pitchFamily="34" charset="0"/>
              <a:ea typeface="Verdana" panose="020B0604030504040204" pitchFamily="34" charset="0"/>
            </a:endParaRPr>
          </a:p>
        </p:txBody>
      </p:sp>
      <p:sp>
        <p:nvSpPr>
          <p:cNvPr id="6" name="Tekstfelt 5">
            <a:extLst>
              <a:ext uri="{FF2B5EF4-FFF2-40B4-BE49-F238E27FC236}">
                <a16:creationId xmlns:a16="http://schemas.microsoft.com/office/drawing/2014/main" id="{28DF8E08-276F-D603-56CE-AF1760BBB268}"/>
              </a:ext>
            </a:extLst>
          </p:cNvPr>
          <p:cNvSpPr txBox="1"/>
          <p:nvPr/>
        </p:nvSpPr>
        <p:spPr>
          <a:xfrm rot="10800000" flipV="1">
            <a:off x="3129272" y="5534850"/>
            <a:ext cx="6065219" cy="523220"/>
          </a:xfrm>
          <a:prstGeom prst="rect">
            <a:avLst/>
          </a:prstGeom>
          <a:noFill/>
        </p:spPr>
        <p:txBody>
          <a:bodyPr wrap="square">
            <a:spAutoFit/>
          </a:bodyPr>
          <a:lstStyle/>
          <a:p>
            <a:r>
              <a:rPr lang="da-DK" sz="2800" b="1" dirty="0">
                <a:solidFill>
                  <a:srgbClr val="002060"/>
                </a:solidFill>
                <a:latin typeface="Verdana" panose="020B0604030504040204" pitchFamily="34" charset="0"/>
                <a:ea typeface="Verdana" panose="020B0604030504040204" pitchFamily="34" charset="0"/>
                <a:hlinkClick r:id="rId3"/>
              </a:rPr>
              <a:t>www.karakterdatabasen.dk</a:t>
            </a:r>
            <a:endParaRPr lang="da-DK" sz="2800" dirty="0"/>
          </a:p>
        </p:txBody>
      </p:sp>
    </p:spTree>
    <p:extLst>
      <p:ext uri="{BB962C8B-B14F-4D97-AF65-F5344CB8AC3E}">
        <p14:creationId xmlns:p14="http://schemas.microsoft.com/office/powerpoint/2010/main" val="331177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0D93C8F1-D3A6-2605-8F58-B966B0EB0175}"/>
              </a:ext>
            </a:extLst>
          </p:cNvPr>
          <p:cNvPicPr>
            <a:picLocks noGrp="1" noChangeAspect="1"/>
          </p:cNvPicPr>
          <p:nvPr>
            <p:ph idx="1"/>
          </p:nvPr>
        </p:nvPicPr>
        <p:blipFill>
          <a:blip r:embed="rId3"/>
          <a:stretch>
            <a:fillRect/>
          </a:stretch>
        </p:blipFill>
        <p:spPr>
          <a:xfrm>
            <a:off x="3396492" y="1511558"/>
            <a:ext cx="6095111" cy="3464097"/>
          </a:xfrm>
          <a:prstGeom prst="rect">
            <a:avLst/>
          </a:prstGeom>
        </p:spPr>
      </p:pic>
      <p:sp>
        <p:nvSpPr>
          <p:cNvPr id="3" name="Titel 2">
            <a:extLst>
              <a:ext uri="{FF2B5EF4-FFF2-40B4-BE49-F238E27FC236}">
                <a16:creationId xmlns:a16="http://schemas.microsoft.com/office/drawing/2014/main" id="{F3F4A5B8-2DF4-243A-2295-C344CDCA57E6}"/>
              </a:ext>
            </a:extLst>
          </p:cNvPr>
          <p:cNvSpPr>
            <a:spLocks noGrp="1"/>
          </p:cNvSpPr>
          <p:nvPr>
            <p:ph type="title"/>
          </p:nvPr>
        </p:nvSpPr>
        <p:spPr/>
        <p:txBody>
          <a:bodyPr/>
          <a:lstStyle/>
          <a:p>
            <a:r>
              <a:rPr lang="da-DK">
                <a:latin typeface="Clash Grotesk"/>
              </a:rPr>
              <a:t>Vejledninger - </a:t>
            </a:r>
            <a:endParaRPr lang="da-DK" dirty="0"/>
          </a:p>
        </p:txBody>
      </p:sp>
      <p:sp>
        <p:nvSpPr>
          <p:cNvPr id="6" name="Titel 2">
            <a:extLst>
              <a:ext uri="{FF2B5EF4-FFF2-40B4-BE49-F238E27FC236}">
                <a16:creationId xmlns:a16="http://schemas.microsoft.com/office/drawing/2014/main" id="{4ED1AB04-3716-39D0-D795-D23366D81183}"/>
              </a:ext>
            </a:extLst>
          </p:cNvPr>
          <p:cNvSpPr txBox="1">
            <a:spLocks/>
          </p:cNvSpPr>
          <p:nvPr/>
        </p:nvSpPr>
        <p:spPr>
          <a:xfrm>
            <a:off x="1188929" y="5425769"/>
            <a:ext cx="10515600" cy="89674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5400" kern="1200">
                <a:solidFill>
                  <a:srgbClr val="D6D2BD"/>
                </a:solidFill>
                <a:latin typeface="Clash Grotesk" pitchFamily="50" charset="0"/>
                <a:ea typeface="+mj-ea"/>
                <a:cs typeface="+mj-cs"/>
              </a:defRPr>
            </a:lvl1pPr>
          </a:lstStyle>
          <a:p>
            <a:r>
              <a:rPr lang="da-DK">
                <a:latin typeface="Clash Grotesk"/>
              </a:rPr>
              <a:t>Næste - Webkara   </a:t>
            </a:r>
            <a:endParaRPr lang="da-DK" dirty="0"/>
          </a:p>
        </p:txBody>
      </p:sp>
    </p:spTree>
    <p:extLst>
      <p:ext uri="{BB962C8B-B14F-4D97-AF65-F5344CB8AC3E}">
        <p14:creationId xmlns:p14="http://schemas.microsoft.com/office/powerpoint/2010/main" val="482338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6322616D-4A38-FDC1-9AF4-604FBB7606CB}"/>
              </a:ext>
            </a:extLst>
          </p:cNvPr>
          <p:cNvSpPr>
            <a:spLocks noGrp="1"/>
          </p:cNvSpPr>
          <p:nvPr>
            <p:ph type="title"/>
          </p:nvPr>
        </p:nvSpPr>
        <p:spPr/>
        <p:txBody>
          <a:bodyPr>
            <a:normAutofit fontScale="90000"/>
          </a:bodyPr>
          <a:lstStyle/>
          <a:p>
            <a:r>
              <a:rPr lang="en-US"/>
              <a:t>Web</a:t>
            </a:r>
            <a:br>
              <a:rPr lang="en-US"/>
            </a:br>
            <a:r>
              <a:rPr lang="en-US" err="1"/>
              <a:t>Karakter</a:t>
            </a:r>
            <a:endParaRPr lang="en-US"/>
          </a:p>
        </p:txBody>
      </p:sp>
      <p:graphicFrame>
        <p:nvGraphicFramePr>
          <p:cNvPr id="4" name="Diagram 3">
            <a:extLst>
              <a:ext uri="{FF2B5EF4-FFF2-40B4-BE49-F238E27FC236}">
                <a16:creationId xmlns:a16="http://schemas.microsoft.com/office/drawing/2014/main" id="{7C459DD4-CA5B-7C98-7078-99197B444F12}"/>
              </a:ext>
            </a:extLst>
          </p:cNvPr>
          <p:cNvGraphicFramePr>
            <a:graphicFrameLocks noGrp="1"/>
          </p:cNvGraphicFramePr>
          <p:nvPr/>
        </p:nvGraphicFramePr>
        <p:xfrm>
          <a:off x="2905528" y="765408"/>
          <a:ext cx="10802471" cy="4333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Billede 4">
            <a:extLst>
              <a:ext uri="{FF2B5EF4-FFF2-40B4-BE49-F238E27FC236}">
                <a16:creationId xmlns:a16="http://schemas.microsoft.com/office/drawing/2014/main" id="{7CD334B4-A817-6B9B-625F-0EB75B98FFA6}"/>
              </a:ext>
            </a:extLst>
          </p:cNvPr>
          <p:cNvPicPr>
            <a:picLocks noChangeAspect="1"/>
          </p:cNvPicPr>
          <p:nvPr/>
        </p:nvPicPr>
        <p:blipFill rotWithShape="1">
          <a:blip r:embed="rId8"/>
          <a:srcRect t="10992"/>
          <a:stretch/>
        </p:blipFill>
        <p:spPr>
          <a:xfrm>
            <a:off x="8915628" y="2765527"/>
            <a:ext cx="1863513" cy="663473"/>
          </a:xfrm>
          <a:prstGeom prst="rect">
            <a:avLst/>
          </a:prstGeom>
        </p:spPr>
      </p:pic>
      <p:pic>
        <p:nvPicPr>
          <p:cNvPr id="6" name="Billede 5">
            <a:extLst>
              <a:ext uri="{FF2B5EF4-FFF2-40B4-BE49-F238E27FC236}">
                <a16:creationId xmlns:a16="http://schemas.microsoft.com/office/drawing/2014/main" id="{2BB8CEB2-FECD-A88B-3C03-03CE01673A7C}"/>
              </a:ext>
            </a:extLst>
          </p:cNvPr>
          <p:cNvPicPr>
            <a:picLocks noChangeAspect="1"/>
          </p:cNvPicPr>
          <p:nvPr/>
        </p:nvPicPr>
        <p:blipFill rotWithShape="1">
          <a:blip r:embed="rId9"/>
          <a:srcRect t="10475"/>
          <a:stretch/>
        </p:blipFill>
        <p:spPr>
          <a:xfrm>
            <a:off x="7360865" y="3622877"/>
            <a:ext cx="1444654" cy="543925"/>
          </a:xfrm>
          <a:prstGeom prst="rect">
            <a:avLst/>
          </a:prstGeom>
        </p:spPr>
      </p:pic>
      <p:pic>
        <p:nvPicPr>
          <p:cNvPr id="9" name="Billede 8">
            <a:extLst>
              <a:ext uri="{FF2B5EF4-FFF2-40B4-BE49-F238E27FC236}">
                <a16:creationId xmlns:a16="http://schemas.microsoft.com/office/drawing/2014/main" id="{3E3772CA-FC92-127F-DC73-2B12DD9D38C8}"/>
              </a:ext>
            </a:extLst>
          </p:cNvPr>
          <p:cNvPicPr>
            <a:picLocks noChangeAspect="1"/>
          </p:cNvPicPr>
          <p:nvPr/>
        </p:nvPicPr>
        <p:blipFill>
          <a:blip r:embed="rId10"/>
          <a:stretch>
            <a:fillRect/>
          </a:stretch>
        </p:blipFill>
        <p:spPr>
          <a:xfrm>
            <a:off x="5881756" y="4411349"/>
            <a:ext cx="1324628" cy="687466"/>
          </a:xfrm>
          <a:prstGeom prst="rect">
            <a:avLst/>
          </a:prstGeom>
        </p:spPr>
      </p:pic>
    </p:spTree>
    <p:extLst>
      <p:ext uri="{BB962C8B-B14F-4D97-AF65-F5344CB8AC3E}">
        <p14:creationId xmlns:p14="http://schemas.microsoft.com/office/powerpoint/2010/main" val="244361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F969E40F-E31A-A870-7856-9A163323CF6E}"/>
              </a:ext>
            </a:extLst>
          </p:cNvPr>
          <p:cNvSpPr>
            <a:spLocks noGrp="1"/>
          </p:cNvSpPr>
          <p:nvPr>
            <p:ph idx="1"/>
          </p:nvPr>
        </p:nvSpPr>
        <p:spPr/>
        <p:txBody>
          <a:bodyPr vert="horz" lIns="91440" tIns="45720" rIns="91440" bIns="45720" rtlCol="0" anchor="t">
            <a:normAutofit/>
          </a:bodyPr>
          <a:lstStyle/>
          <a:p>
            <a:r>
              <a:rPr lang="da-DK" dirty="0">
                <a:latin typeface="Noto Sans"/>
                <a:ea typeface="Noto Sans"/>
                <a:cs typeface="Noto Sans"/>
              </a:rPr>
              <a:t>Log in - lærer og administrator </a:t>
            </a:r>
          </a:p>
          <a:p>
            <a:r>
              <a:rPr lang="da-DK" dirty="0">
                <a:latin typeface="Noto Sans"/>
                <a:ea typeface="Noto Sans"/>
                <a:cs typeface="Noto Sans"/>
              </a:rPr>
              <a:t>Vis management </a:t>
            </a:r>
            <a:endParaRPr lang="da-DK" dirty="0"/>
          </a:p>
          <a:p>
            <a:pPr marL="0" indent="0">
              <a:buNone/>
            </a:pPr>
            <a:endParaRPr lang="da-DK" dirty="0"/>
          </a:p>
        </p:txBody>
      </p:sp>
      <p:sp>
        <p:nvSpPr>
          <p:cNvPr id="3" name="Titel 2">
            <a:extLst>
              <a:ext uri="{FF2B5EF4-FFF2-40B4-BE49-F238E27FC236}">
                <a16:creationId xmlns:a16="http://schemas.microsoft.com/office/drawing/2014/main" id="{2DE10925-410F-BD2F-1152-51CDF2F0A386}"/>
              </a:ext>
            </a:extLst>
          </p:cNvPr>
          <p:cNvSpPr>
            <a:spLocks noGrp="1"/>
          </p:cNvSpPr>
          <p:nvPr>
            <p:ph type="title"/>
          </p:nvPr>
        </p:nvSpPr>
        <p:spPr/>
        <p:txBody>
          <a:bodyPr/>
          <a:lstStyle/>
          <a:p>
            <a:r>
              <a:rPr lang="da-DK" dirty="0"/>
              <a:t>Log in </a:t>
            </a:r>
          </a:p>
        </p:txBody>
      </p:sp>
    </p:spTree>
    <p:extLst>
      <p:ext uri="{BB962C8B-B14F-4D97-AF65-F5344CB8AC3E}">
        <p14:creationId xmlns:p14="http://schemas.microsoft.com/office/powerpoint/2010/main" val="389344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4B433B65-6152-CB61-1FEE-5003E8825412}"/>
              </a:ext>
            </a:extLst>
          </p:cNvPr>
          <p:cNvPicPr>
            <a:picLocks noChangeAspect="1"/>
          </p:cNvPicPr>
          <p:nvPr/>
        </p:nvPicPr>
        <p:blipFill>
          <a:blip r:embed="rId3"/>
          <a:stretch>
            <a:fillRect/>
          </a:stretch>
        </p:blipFill>
        <p:spPr>
          <a:xfrm>
            <a:off x="335962" y="1256772"/>
            <a:ext cx="10783805" cy="4096322"/>
          </a:xfrm>
          <a:prstGeom prst="rect">
            <a:avLst/>
          </a:prstGeom>
        </p:spPr>
      </p:pic>
      <p:sp>
        <p:nvSpPr>
          <p:cNvPr id="3" name="Pladsholder til indhold 2">
            <a:extLst>
              <a:ext uri="{FF2B5EF4-FFF2-40B4-BE49-F238E27FC236}">
                <a16:creationId xmlns:a16="http://schemas.microsoft.com/office/drawing/2014/main" id="{875B177D-8390-07F8-22B7-C67D31B01A30}"/>
              </a:ext>
            </a:extLst>
          </p:cNvPr>
          <p:cNvSpPr>
            <a:spLocks noGrp="1"/>
          </p:cNvSpPr>
          <p:nvPr>
            <p:ph idx="1"/>
          </p:nvPr>
        </p:nvSpPr>
        <p:spPr/>
        <p:txBody>
          <a:bodyPr/>
          <a:lstStyle/>
          <a:p>
            <a:endParaRPr lang="da-DK"/>
          </a:p>
        </p:txBody>
      </p:sp>
      <p:sp>
        <p:nvSpPr>
          <p:cNvPr id="2" name="Titel 1">
            <a:extLst>
              <a:ext uri="{FF2B5EF4-FFF2-40B4-BE49-F238E27FC236}">
                <a16:creationId xmlns:a16="http://schemas.microsoft.com/office/drawing/2014/main" id="{AABE9A24-DA2A-4F27-F647-3951AE0C8E8D}"/>
              </a:ext>
            </a:extLst>
          </p:cNvPr>
          <p:cNvSpPr>
            <a:spLocks noGrp="1"/>
          </p:cNvSpPr>
          <p:nvPr>
            <p:ph type="title"/>
          </p:nvPr>
        </p:nvSpPr>
        <p:spPr/>
        <p:txBody>
          <a:bodyPr>
            <a:normAutofit/>
          </a:bodyPr>
          <a:lstStyle/>
          <a:p>
            <a:r>
              <a:rPr lang="da-DK"/>
              <a:t>Valg af termin</a:t>
            </a:r>
          </a:p>
        </p:txBody>
      </p:sp>
      <p:sp>
        <p:nvSpPr>
          <p:cNvPr id="8" name="Ellipse 7">
            <a:extLst>
              <a:ext uri="{FF2B5EF4-FFF2-40B4-BE49-F238E27FC236}">
                <a16:creationId xmlns:a16="http://schemas.microsoft.com/office/drawing/2014/main" id="{BD63625F-FDB3-1494-892C-8CB8C74778D5}"/>
              </a:ext>
            </a:extLst>
          </p:cNvPr>
          <p:cNvSpPr/>
          <p:nvPr/>
        </p:nvSpPr>
        <p:spPr>
          <a:xfrm>
            <a:off x="1072233" y="1685457"/>
            <a:ext cx="2698169" cy="546046"/>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3" name="Billede 12">
            <a:extLst>
              <a:ext uri="{FF2B5EF4-FFF2-40B4-BE49-F238E27FC236}">
                <a16:creationId xmlns:a16="http://schemas.microsoft.com/office/drawing/2014/main" id="{7B7A14DE-E52B-AD53-7984-A8D222912799}"/>
              </a:ext>
            </a:extLst>
          </p:cNvPr>
          <p:cNvPicPr>
            <a:picLocks noChangeAspect="1"/>
          </p:cNvPicPr>
          <p:nvPr/>
        </p:nvPicPr>
        <p:blipFill rotWithShape="1">
          <a:blip r:embed="rId4"/>
          <a:srcRect b="15327"/>
          <a:stretch/>
        </p:blipFill>
        <p:spPr>
          <a:xfrm>
            <a:off x="2038387" y="3372695"/>
            <a:ext cx="4782217" cy="3105503"/>
          </a:xfrm>
          <a:prstGeom prst="rect">
            <a:avLst/>
          </a:prstGeom>
        </p:spPr>
      </p:pic>
      <p:sp>
        <p:nvSpPr>
          <p:cNvPr id="7" name="Ellipse 6">
            <a:extLst>
              <a:ext uri="{FF2B5EF4-FFF2-40B4-BE49-F238E27FC236}">
                <a16:creationId xmlns:a16="http://schemas.microsoft.com/office/drawing/2014/main" id="{CC8F6859-2B84-9456-58C2-6F8AADCD007A}"/>
              </a:ext>
            </a:extLst>
          </p:cNvPr>
          <p:cNvSpPr/>
          <p:nvPr/>
        </p:nvSpPr>
        <p:spPr>
          <a:xfrm>
            <a:off x="2038387" y="2547781"/>
            <a:ext cx="1553671" cy="772857"/>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Ellipse 8">
            <a:extLst>
              <a:ext uri="{FF2B5EF4-FFF2-40B4-BE49-F238E27FC236}">
                <a16:creationId xmlns:a16="http://schemas.microsoft.com/office/drawing/2014/main" id="{5B3AB901-0F1A-BAC1-3FB2-6A83806107FC}"/>
              </a:ext>
            </a:extLst>
          </p:cNvPr>
          <p:cNvSpPr/>
          <p:nvPr/>
        </p:nvSpPr>
        <p:spPr>
          <a:xfrm>
            <a:off x="3320737" y="4347426"/>
            <a:ext cx="2217515" cy="622435"/>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7" name="Billede 16">
            <a:extLst>
              <a:ext uri="{FF2B5EF4-FFF2-40B4-BE49-F238E27FC236}">
                <a16:creationId xmlns:a16="http://schemas.microsoft.com/office/drawing/2014/main" id="{AF001188-5143-3D46-2245-4B0CA1FC9BA0}"/>
              </a:ext>
            </a:extLst>
          </p:cNvPr>
          <p:cNvPicPr>
            <a:picLocks noChangeAspect="1"/>
          </p:cNvPicPr>
          <p:nvPr/>
        </p:nvPicPr>
        <p:blipFill>
          <a:blip r:embed="rId5"/>
          <a:stretch>
            <a:fillRect/>
          </a:stretch>
        </p:blipFill>
        <p:spPr>
          <a:xfrm>
            <a:off x="6598710" y="3831786"/>
            <a:ext cx="3848637" cy="2448267"/>
          </a:xfrm>
          <a:prstGeom prst="rect">
            <a:avLst/>
          </a:prstGeom>
        </p:spPr>
      </p:pic>
      <p:sp>
        <p:nvSpPr>
          <p:cNvPr id="18" name="Ellipse 17">
            <a:extLst>
              <a:ext uri="{FF2B5EF4-FFF2-40B4-BE49-F238E27FC236}">
                <a16:creationId xmlns:a16="http://schemas.microsoft.com/office/drawing/2014/main" id="{A9435F5B-AE44-D430-D43D-DF6F494ACF32}"/>
              </a:ext>
            </a:extLst>
          </p:cNvPr>
          <p:cNvSpPr/>
          <p:nvPr/>
        </p:nvSpPr>
        <p:spPr>
          <a:xfrm>
            <a:off x="7525218" y="3997290"/>
            <a:ext cx="2217515" cy="622435"/>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33878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9" grpId="0" animBg="1"/>
      <p:bldP spid="1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01FB7597-9AEE-D8EE-48B9-8862578BCBFE}"/>
              </a:ext>
            </a:extLst>
          </p:cNvPr>
          <p:cNvSpPr>
            <a:spLocks noGrp="1"/>
          </p:cNvSpPr>
          <p:nvPr>
            <p:ph idx="1"/>
          </p:nvPr>
        </p:nvSpPr>
        <p:spPr/>
        <p:txBody>
          <a:bodyPr/>
          <a:lstStyle/>
          <a:p>
            <a:endParaRPr lang="da-DK"/>
          </a:p>
        </p:txBody>
      </p:sp>
      <p:sp>
        <p:nvSpPr>
          <p:cNvPr id="2" name="Titel 1">
            <a:extLst>
              <a:ext uri="{FF2B5EF4-FFF2-40B4-BE49-F238E27FC236}">
                <a16:creationId xmlns:a16="http://schemas.microsoft.com/office/drawing/2014/main" id="{17A70B11-64A6-FDC6-6218-12AADBA0D876}"/>
              </a:ext>
            </a:extLst>
          </p:cNvPr>
          <p:cNvSpPr>
            <a:spLocks noGrp="1"/>
          </p:cNvSpPr>
          <p:nvPr>
            <p:ph type="title"/>
          </p:nvPr>
        </p:nvSpPr>
        <p:spPr/>
        <p:txBody>
          <a:bodyPr>
            <a:normAutofit/>
          </a:bodyPr>
          <a:lstStyle/>
          <a:p>
            <a:r>
              <a:rPr lang="da-DK"/>
              <a:t>Indtastning af karakterer</a:t>
            </a:r>
          </a:p>
        </p:txBody>
      </p:sp>
      <p:pic>
        <p:nvPicPr>
          <p:cNvPr id="9" name="Billede 8">
            <a:extLst>
              <a:ext uri="{FF2B5EF4-FFF2-40B4-BE49-F238E27FC236}">
                <a16:creationId xmlns:a16="http://schemas.microsoft.com/office/drawing/2014/main" id="{9EA70123-BAE9-13A5-B234-DE97CFCADAFE}"/>
              </a:ext>
            </a:extLst>
          </p:cNvPr>
          <p:cNvPicPr>
            <a:picLocks noChangeAspect="1"/>
          </p:cNvPicPr>
          <p:nvPr/>
        </p:nvPicPr>
        <p:blipFill>
          <a:blip r:embed="rId3"/>
          <a:stretch>
            <a:fillRect/>
          </a:stretch>
        </p:blipFill>
        <p:spPr>
          <a:xfrm>
            <a:off x="470702" y="1185549"/>
            <a:ext cx="11250595" cy="4486901"/>
          </a:xfrm>
          <a:prstGeom prst="rect">
            <a:avLst/>
          </a:prstGeom>
        </p:spPr>
      </p:pic>
      <p:sp>
        <p:nvSpPr>
          <p:cNvPr id="11" name="Ellipse 10">
            <a:extLst>
              <a:ext uri="{FF2B5EF4-FFF2-40B4-BE49-F238E27FC236}">
                <a16:creationId xmlns:a16="http://schemas.microsoft.com/office/drawing/2014/main" id="{75038A93-4B70-E6C8-B88E-93339FD5B2C9}"/>
              </a:ext>
            </a:extLst>
          </p:cNvPr>
          <p:cNvSpPr/>
          <p:nvPr/>
        </p:nvSpPr>
        <p:spPr>
          <a:xfrm>
            <a:off x="5760760" y="2280629"/>
            <a:ext cx="1553671" cy="772857"/>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a:extLst>
              <a:ext uri="{FF2B5EF4-FFF2-40B4-BE49-F238E27FC236}">
                <a16:creationId xmlns:a16="http://schemas.microsoft.com/office/drawing/2014/main" id="{0D37898A-0CE8-4EF4-7B59-629F3A0A8B79}"/>
              </a:ext>
            </a:extLst>
          </p:cNvPr>
          <p:cNvSpPr/>
          <p:nvPr/>
        </p:nvSpPr>
        <p:spPr>
          <a:xfrm>
            <a:off x="4100735" y="2280629"/>
            <a:ext cx="1553671" cy="772857"/>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Ellipse 12">
            <a:extLst>
              <a:ext uri="{FF2B5EF4-FFF2-40B4-BE49-F238E27FC236}">
                <a16:creationId xmlns:a16="http://schemas.microsoft.com/office/drawing/2014/main" id="{3C6A17F2-FBFE-B295-B79D-E70DE08A8A5E}"/>
              </a:ext>
            </a:extLst>
          </p:cNvPr>
          <p:cNvSpPr/>
          <p:nvPr/>
        </p:nvSpPr>
        <p:spPr>
          <a:xfrm>
            <a:off x="951795" y="1464696"/>
            <a:ext cx="1553671" cy="772857"/>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Ellipse 13">
            <a:extLst>
              <a:ext uri="{FF2B5EF4-FFF2-40B4-BE49-F238E27FC236}">
                <a16:creationId xmlns:a16="http://schemas.microsoft.com/office/drawing/2014/main" id="{5D26CBE3-EEF5-33C6-F80C-80AC4AD179A3}"/>
              </a:ext>
            </a:extLst>
          </p:cNvPr>
          <p:cNvSpPr/>
          <p:nvPr/>
        </p:nvSpPr>
        <p:spPr>
          <a:xfrm>
            <a:off x="2190786" y="3930238"/>
            <a:ext cx="2345588" cy="1894612"/>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6" name="Billede 15">
            <a:extLst>
              <a:ext uri="{FF2B5EF4-FFF2-40B4-BE49-F238E27FC236}">
                <a16:creationId xmlns:a16="http://schemas.microsoft.com/office/drawing/2014/main" id="{729C507E-CBBE-9797-4BB5-85673AD24997}"/>
              </a:ext>
            </a:extLst>
          </p:cNvPr>
          <p:cNvPicPr>
            <a:picLocks noChangeAspect="1"/>
          </p:cNvPicPr>
          <p:nvPr/>
        </p:nvPicPr>
        <p:blipFill>
          <a:blip r:embed="rId4"/>
          <a:stretch>
            <a:fillRect/>
          </a:stretch>
        </p:blipFill>
        <p:spPr>
          <a:xfrm>
            <a:off x="4431696" y="2372153"/>
            <a:ext cx="1152686" cy="2581635"/>
          </a:xfrm>
          <a:prstGeom prst="rect">
            <a:avLst/>
          </a:prstGeom>
        </p:spPr>
      </p:pic>
      <p:pic>
        <p:nvPicPr>
          <p:cNvPr id="18" name="Billede 17">
            <a:extLst>
              <a:ext uri="{FF2B5EF4-FFF2-40B4-BE49-F238E27FC236}">
                <a16:creationId xmlns:a16="http://schemas.microsoft.com/office/drawing/2014/main" id="{B16E1800-89A5-333B-2292-A237759C1EFE}"/>
              </a:ext>
            </a:extLst>
          </p:cNvPr>
          <p:cNvPicPr>
            <a:picLocks noChangeAspect="1"/>
          </p:cNvPicPr>
          <p:nvPr/>
        </p:nvPicPr>
        <p:blipFill>
          <a:blip r:embed="rId5"/>
          <a:stretch>
            <a:fillRect/>
          </a:stretch>
        </p:blipFill>
        <p:spPr>
          <a:xfrm>
            <a:off x="5915343" y="2391444"/>
            <a:ext cx="1171739" cy="1314633"/>
          </a:xfrm>
          <a:prstGeom prst="rect">
            <a:avLst/>
          </a:prstGeom>
        </p:spPr>
      </p:pic>
      <p:sp>
        <p:nvSpPr>
          <p:cNvPr id="19" name="Ellipse 18">
            <a:extLst>
              <a:ext uri="{FF2B5EF4-FFF2-40B4-BE49-F238E27FC236}">
                <a16:creationId xmlns:a16="http://schemas.microsoft.com/office/drawing/2014/main" id="{251944A7-4743-633A-D6F9-9D3C2773C338}"/>
              </a:ext>
            </a:extLst>
          </p:cNvPr>
          <p:cNvSpPr/>
          <p:nvPr/>
        </p:nvSpPr>
        <p:spPr>
          <a:xfrm>
            <a:off x="6095998" y="3662970"/>
            <a:ext cx="5886235" cy="2161880"/>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48351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5E278F4F-E56C-AF6B-625D-3EC63D818F17}"/>
              </a:ext>
            </a:extLst>
          </p:cNvPr>
          <p:cNvSpPr>
            <a:spLocks noGrp="1"/>
          </p:cNvSpPr>
          <p:nvPr>
            <p:ph type="title"/>
          </p:nvPr>
        </p:nvSpPr>
        <p:spPr/>
        <p:txBody>
          <a:bodyPr/>
          <a:lstStyle/>
          <a:p>
            <a:r>
              <a:rPr lang="en-US" err="1"/>
              <a:t>Lærerne</a:t>
            </a:r>
            <a:r>
              <a:rPr lang="en-US"/>
              <a:t> melder </a:t>
            </a:r>
            <a:r>
              <a:rPr lang="en-US" err="1"/>
              <a:t>færdig</a:t>
            </a:r>
            <a:r>
              <a:rPr lang="en-US"/>
              <a:t> </a:t>
            </a:r>
            <a:r>
              <a:rPr lang="en-US" err="1"/>
              <a:t>i</a:t>
            </a:r>
            <a:r>
              <a:rPr lang="en-US"/>
              <a:t> web</a:t>
            </a:r>
          </a:p>
        </p:txBody>
      </p:sp>
      <p:pic>
        <p:nvPicPr>
          <p:cNvPr id="5" name="Billede 4">
            <a:extLst>
              <a:ext uri="{FF2B5EF4-FFF2-40B4-BE49-F238E27FC236}">
                <a16:creationId xmlns:a16="http://schemas.microsoft.com/office/drawing/2014/main" id="{B80D4792-84B5-2392-34C5-8C668BA64973}"/>
              </a:ext>
            </a:extLst>
          </p:cNvPr>
          <p:cNvPicPr>
            <a:picLocks noChangeAspect="1"/>
          </p:cNvPicPr>
          <p:nvPr/>
        </p:nvPicPr>
        <p:blipFill>
          <a:blip r:embed="rId3"/>
          <a:stretch>
            <a:fillRect/>
          </a:stretch>
        </p:blipFill>
        <p:spPr>
          <a:xfrm>
            <a:off x="187569" y="1780254"/>
            <a:ext cx="11890460" cy="2615900"/>
          </a:xfrm>
          <a:prstGeom prst="rect">
            <a:avLst/>
          </a:prstGeom>
          <a:noFill/>
        </p:spPr>
      </p:pic>
    </p:spTree>
    <p:extLst>
      <p:ext uri="{BB962C8B-B14F-4D97-AF65-F5344CB8AC3E}">
        <p14:creationId xmlns:p14="http://schemas.microsoft.com/office/powerpoint/2010/main" val="16403881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8E692CA9-E565-D36B-610D-C83071056747}"/>
              </a:ext>
            </a:extLst>
          </p:cNvPr>
          <p:cNvSpPr>
            <a:spLocks noGrp="1"/>
          </p:cNvSpPr>
          <p:nvPr>
            <p:ph idx="1"/>
          </p:nvPr>
        </p:nvSpPr>
        <p:spPr/>
        <p:txBody>
          <a:bodyPr/>
          <a:lstStyle/>
          <a:p>
            <a:endParaRPr lang="da-DK"/>
          </a:p>
        </p:txBody>
      </p:sp>
      <p:sp>
        <p:nvSpPr>
          <p:cNvPr id="6" name="Pladsholder til slidenummer 5">
            <a:extLst>
              <a:ext uri="{FF2B5EF4-FFF2-40B4-BE49-F238E27FC236}">
                <a16:creationId xmlns:a16="http://schemas.microsoft.com/office/drawing/2014/main" id="{D2957B38-D679-4284-A398-6F0C419740A3}"/>
              </a:ext>
            </a:extLst>
          </p:cNvPr>
          <p:cNvSpPr>
            <a:spLocks noGrp="1"/>
          </p:cNvSpPr>
          <p:nvPr>
            <p:ph type="sldNum" sz="quarter" idx="4294967295"/>
          </p:nvPr>
        </p:nvSpPr>
        <p:spPr>
          <a:xfrm>
            <a:off x="11412538" y="6446838"/>
            <a:ext cx="779462" cy="365125"/>
          </a:xfrm>
          <a:prstGeom prst="rect">
            <a:avLst/>
          </a:prstGeom>
        </p:spPr>
        <p:txBody>
          <a:bodyPr vert="horz" lIns="91440" tIns="45720" rIns="91440" bIns="45720" rtlCol="0" anchor="ctr"/>
          <a:lstStyle>
            <a:defPPr rtl="0">
              <a:defRPr lang="da-dk"/>
            </a:defPPr>
            <a:lvl1pPr marL="0" algn="r" defTabSz="914400" rtl="0" eaLnBrk="1" latinLnBrk="0" hangingPunct="1">
              <a:defRPr sz="105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98EE3D-8CD1-4C3F-BD1C-C98C9596463C}" type="slidenum">
              <a:rPr lang="da-DK" smtClean="0"/>
              <a:pPr/>
              <a:t>48</a:t>
            </a:fld>
            <a:endParaRPr lang="en-US"/>
          </a:p>
        </p:txBody>
      </p:sp>
      <p:sp>
        <p:nvSpPr>
          <p:cNvPr id="14" name="Text Box 7">
            <a:extLst>
              <a:ext uri="{FF2B5EF4-FFF2-40B4-BE49-F238E27FC236}">
                <a16:creationId xmlns:a16="http://schemas.microsoft.com/office/drawing/2014/main" id="{7510918D-5817-4AE5-AB08-94CCAEB8D481}"/>
              </a:ext>
            </a:extLst>
          </p:cNvPr>
          <p:cNvSpPr txBox="1">
            <a:spLocks noChangeArrowheads="1"/>
          </p:cNvSpPr>
          <p:nvPr/>
        </p:nvSpPr>
        <p:spPr bwMode="auto">
          <a:xfrm>
            <a:off x="873170" y="443876"/>
            <a:ext cx="8224538" cy="954107"/>
          </a:xfrm>
          <a:prstGeom prst="rect">
            <a:avLst/>
          </a:prstGeom>
          <a:noFill/>
          <a:ln w="28575">
            <a:solidFill>
              <a:srgbClr val="6DC0FF"/>
            </a:solidFill>
            <a:miter lim="800000"/>
            <a:headEnd/>
            <a:tailEnd/>
          </a:ln>
        </p:spPr>
        <p:txBody>
          <a:bodyPr wrap="square" lIns="91440" tIns="45720" rIns="91440" bIns="45720" anchor="t">
            <a:spAutoFit/>
          </a:bodyPr>
          <a:lstStyle/>
          <a:p>
            <a:r>
              <a:rPr lang="da-DK" sz="3200" b="1">
                <a:solidFill>
                  <a:srgbClr val="D6D2BD"/>
                </a:solidFill>
                <a:latin typeface="Verdana"/>
                <a:ea typeface="Verdana"/>
                <a:cs typeface="Verdana" pitchFamily="34" charset="0"/>
              </a:rPr>
              <a:t>A. Fagkoder 2026/27</a:t>
            </a:r>
          </a:p>
          <a:p>
            <a:endParaRPr lang="da-DK" sz="2400" b="1">
              <a:solidFill>
                <a:srgbClr val="002060"/>
              </a:solidFill>
              <a:latin typeface="Verdana" pitchFamily="34" charset="0"/>
              <a:ea typeface="Verdana" pitchFamily="34" charset="0"/>
              <a:cs typeface="Verdana" pitchFamily="34" charset="0"/>
            </a:endParaRPr>
          </a:p>
        </p:txBody>
      </p:sp>
      <p:pic>
        <p:nvPicPr>
          <p:cNvPr id="3" name="Billede 2">
            <a:extLst>
              <a:ext uri="{FF2B5EF4-FFF2-40B4-BE49-F238E27FC236}">
                <a16:creationId xmlns:a16="http://schemas.microsoft.com/office/drawing/2014/main" id="{26B22FE2-7AE5-413B-8280-03B04F60D5F4}"/>
              </a:ext>
            </a:extLst>
          </p:cNvPr>
          <p:cNvPicPr>
            <a:picLocks noChangeAspect="1"/>
          </p:cNvPicPr>
          <p:nvPr/>
        </p:nvPicPr>
        <p:blipFill>
          <a:blip r:embed="rId3"/>
          <a:stretch>
            <a:fillRect/>
          </a:stretch>
        </p:blipFill>
        <p:spPr>
          <a:xfrm>
            <a:off x="721471" y="1585533"/>
            <a:ext cx="4880905" cy="4736880"/>
          </a:xfrm>
          <a:prstGeom prst="rect">
            <a:avLst/>
          </a:prstGeom>
        </p:spPr>
      </p:pic>
      <p:pic>
        <p:nvPicPr>
          <p:cNvPr id="7" name="Billede 6">
            <a:extLst>
              <a:ext uri="{FF2B5EF4-FFF2-40B4-BE49-F238E27FC236}">
                <a16:creationId xmlns:a16="http://schemas.microsoft.com/office/drawing/2014/main" id="{B83684AA-0C81-422F-B8B1-297B76D92F67}"/>
              </a:ext>
            </a:extLst>
          </p:cNvPr>
          <p:cNvPicPr>
            <a:picLocks noChangeAspect="1"/>
          </p:cNvPicPr>
          <p:nvPr/>
        </p:nvPicPr>
        <p:blipFill>
          <a:blip r:embed="rId4"/>
          <a:stretch>
            <a:fillRect/>
          </a:stretch>
        </p:blipFill>
        <p:spPr>
          <a:xfrm>
            <a:off x="6119848" y="1415072"/>
            <a:ext cx="4716480" cy="5396891"/>
          </a:xfrm>
          <a:prstGeom prst="rect">
            <a:avLst/>
          </a:prstGeom>
        </p:spPr>
      </p:pic>
    </p:spTree>
    <p:extLst>
      <p:ext uri="{BB962C8B-B14F-4D97-AF65-F5344CB8AC3E}">
        <p14:creationId xmlns:p14="http://schemas.microsoft.com/office/powerpoint/2010/main" val="28296859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BFFA6E6E-2F25-8E65-7CAC-18A7198BC822}"/>
              </a:ext>
            </a:extLst>
          </p:cNvPr>
          <p:cNvSpPr>
            <a:spLocks noGrp="1"/>
          </p:cNvSpPr>
          <p:nvPr>
            <p:ph idx="1"/>
          </p:nvPr>
        </p:nvSpPr>
        <p:spPr/>
        <p:txBody>
          <a:bodyPr>
            <a:normAutofit lnSpcReduction="10000"/>
          </a:bodyPr>
          <a:lstStyle/>
          <a:p>
            <a:pPr marL="0" indent="0" algn="ctr">
              <a:buNone/>
            </a:pPr>
            <a:r>
              <a:rPr lang="da-DK" sz="3600" dirty="0">
                <a:ea typeface="Calibri"/>
                <a:cs typeface="Calibri"/>
              </a:rPr>
              <a:t>Hvis du har brug for yderligere info/undervisning</a:t>
            </a:r>
          </a:p>
          <a:p>
            <a:pPr marL="0" indent="0" algn="ctr">
              <a:buNone/>
            </a:pPr>
            <a:endParaRPr lang="da-DK" sz="3600" dirty="0">
              <a:ea typeface="Calibri"/>
              <a:cs typeface="Calibri"/>
            </a:endParaRPr>
          </a:p>
          <a:p>
            <a:pPr marL="0" indent="0" algn="ctr">
              <a:buNone/>
            </a:pPr>
            <a:r>
              <a:rPr lang="da-DK" sz="3600" dirty="0">
                <a:ea typeface="Calibri"/>
                <a:cs typeface="Calibri"/>
              </a:rPr>
              <a:t> Bestil en fjernsupport undervisningstime</a:t>
            </a:r>
          </a:p>
          <a:p>
            <a:pPr marL="0" indent="0" algn="ctr">
              <a:buNone/>
            </a:pPr>
            <a:endParaRPr lang="da-DK" sz="3600" dirty="0"/>
          </a:p>
          <a:p>
            <a:pPr marL="0" indent="0" algn="ctr">
              <a:buNone/>
            </a:pPr>
            <a:r>
              <a:rPr lang="da-DK" sz="3600" dirty="0"/>
              <a:t>Spørgsmål /chat</a:t>
            </a:r>
            <a:br>
              <a:rPr lang="da-DK" dirty="0"/>
            </a:br>
            <a:endParaRPr lang="da-DK" dirty="0">
              <a:ea typeface="Calibri"/>
              <a:cs typeface="Calibri"/>
            </a:endParaRPr>
          </a:p>
        </p:txBody>
      </p:sp>
      <p:sp>
        <p:nvSpPr>
          <p:cNvPr id="3" name="Titel 2">
            <a:extLst>
              <a:ext uri="{FF2B5EF4-FFF2-40B4-BE49-F238E27FC236}">
                <a16:creationId xmlns:a16="http://schemas.microsoft.com/office/drawing/2014/main" id="{4E2BA0FA-FF6D-CB1D-C4C4-A5C8606FC187}"/>
              </a:ext>
            </a:extLst>
          </p:cNvPr>
          <p:cNvSpPr>
            <a:spLocks noGrp="1"/>
          </p:cNvSpPr>
          <p:nvPr>
            <p:ph type="title"/>
          </p:nvPr>
        </p:nvSpPr>
        <p:spPr/>
        <p:txBody>
          <a:bodyPr>
            <a:normAutofit/>
          </a:bodyPr>
          <a:lstStyle/>
          <a:p>
            <a:r>
              <a:rPr lang="da-DK" sz="5400"/>
              <a:t>Tak for i dag</a:t>
            </a:r>
          </a:p>
        </p:txBody>
      </p:sp>
      <p:pic>
        <p:nvPicPr>
          <p:cNvPr id="4" name="Grafik 3" descr="Callcenter med massiv udfyldning">
            <a:extLst>
              <a:ext uri="{FF2B5EF4-FFF2-40B4-BE49-F238E27FC236}">
                <a16:creationId xmlns:a16="http://schemas.microsoft.com/office/drawing/2014/main" id="{1F5CBE9A-E2CA-8F65-D75F-094BCD7E922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85361" y="2834640"/>
            <a:ext cx="914400" cy="914400"/>
          </a:xfrm>
          <a:prstGeom prst="rect">
            <a:avLst/>
          </a:prstGeom>
        </p:spPr>
      </p:pic>
      <p:pic>
        <p:nvPicPr>
          <p:cNvPr id="5" name="Grafik 4" descr="Spørgsmål med massiv udfyldning">
            <a:extLst>
              <a:ext uri="{FF2B5EF4-FFF2-40B4-BE49-F238E27FC236}">
                <a16:creationId xmlns:a16="http://schemas.microsoft.com/office/drawing/2014/main" id="{F8085F75-1EFA-5E39-234C-EC9628E8C3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53641" y="4412062"/>
            <a:ext cx="914400" cy="914400"/>
          </a:xfrm>
          <a:prstGeom prst="rect">
            <a:avLst/>
          </a:prstGeom>
        </p:spPr>
      </p:pic>
    </p:spTree>
    <p:extLst>
      <p:ext uri="{BB962C8B-B14F-4D97-AF65-F5344CB8AC3E}">
        <p14:creationId xmlns:p14="http://schemas.microsoft.com/office/powerpoint/2010/main" val="35141285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1A8250-51C9-3923-5BCD-72D5163253D2}"/>
              </a:ext>
            </a:extLst>
          </p:cNvPr>
          <p:cNvSpPr>
            <a:spLocks noGrp="1"/>
          </p:cNvSpPr>
          <p:nvPr>
            <p:ph type="title"/>
          </p:nvPr>
        </p:nvSpPr>
        <p:spPr/>
        <p:txBody>
          <a:bodyPr>
            <a:normAutofit fontScale="90000"/>
          </a:bodyPr>
          <a:lstStyle/>
          <a:p>
            <a:r>
              <a:rPr lang="da-DK"/>
              <a:t>Relevante ikoner </a:t>
            </a:r>
          </a:p>
        </p:txBody>
      </p:sp>
      <p:pic>
        <p:nvPicPr>
          <p:cNvPr id="4" name="Grafik 3" descr="Tommelfinger ned kontur">
            <a:extLst>
              <a:ext uri="{FF2B5EF4-FFF2-40B4-BE49-F238E27FC236}">
                <a16:creationId xmlns:a16="http://schemas.microsoft.com/office/drawing/2014/main" id="{CA8766F0-5387-AF98-F2DD-7FBEEDEBEA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57200" y="3223400"/>
            <a:ext cx="914400" cy="914400"/>
          </a:xfrm>
          <a:prstGeom prst="rect">
            <a:avLst/>
          </a:prstGeom>
        </p:spPr>
      </p:pic>
      <p:pic>
        <p:nvPicPr>
          <p:cNvPr id="5" name="Grafik 4" descr="Tommelfingeren opad kontur">
            <a:extLst>
              <a:ext uri="{FF2B5EF4-FFF2-40B4-BE49-F238E27FC236}">
                <a16:creationId xmlns:a16="http://schemas.microsoft.com/office/drawing/2014/main" id="{4C4C1CD7-8ACB-026B-FD4B-8D65C9226A9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53491" y="3167709"/>
            <a:ext cx="914400" cy="914400"/>
          </a:xfrm>
          <a:prstGeom prst="rect">
            <a:avLst/>
          </a:prstGeom>
        </p:spPr>
      </p:pic>
      <p:pic>
        <p:nvPicPr>
          <p:cNvPr id="6" name="Grafik 5" descr="Brugere kontur">
            <a:extLst>
              <a:ext uri="{FF2B5EF4-FFF2-40B4-BE49-F238E27FC236}">
                <a16:creationId xmlns:a16="http://schemas.microsoft.com/office/drawing/2014/main" id="{1FC2B3BB-A043-61AB-207E-E1A735A1518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21091" y="3167709"/>
            <a:ext cx="914400" cy="914400"/>
          </a:xfrm>
          <a:prstGeom prst="rect">
            <a:avLst/>
          </a:prstGeom>
        </p:spPr>
      </p:pic>
      <p:pic>
        <p:nvPicPr>
          <p:cNvPr id="7" name="Grafik 6" descr="Callcenter kontur">
            <a:extLst>
              <a:ext uri="{FF2B5EF4-FFF2-40B4-BE49-F238E27FC236}">
                <a16:creationId xmlns:a16="http://schemas.microsoft.com/office/drawing/2014/main" id="{8778B254-7C3C-8BA8-CCBE-660EB10BAE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31309" y="3167709"/>
            <a:ext cx="914400" cy="914400"/>
          </a:xfrm>
          <a:prstGeom prst="rect">
            <a:avLst/>
          </a:prstGeom>
        </p:spPr>
      </p:pic>
      <p:pic>
        <p:nvPicPr>
          <p:cNvPr id="8" name="Grafik 7" descr="Chat kontur">
            <a:extLst>
              <a:ext uri="{FF2B5EF4-FFF2-40B4-BE49-F238E27FC236}">
                <a16:creationId xmlns:a16="http://schemas.microsoft.com/office/drawing/2014/main" id="{B5686470-AE05-2607-AA93-D9D5FF6DE6D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83491" y="3273640"/>
            <a:ext cx="914400" cy="914400"/>
          </a:xfrm>
          <a:prstGeom prst="rect">
            <a:avLst/>
          </a:prstGeom>
        </p:spPr>
      </p:pic>
      <p:pic>
        <p:nvPicPr>
          <p:cNvPr id="9" name="Grafik 8" descr="Konvolut kontur">
            <a:extLst>
              <a:ext uri="{FF2B5EF4-FFF2-40B4-BE49-F238E27FC236}">
                <a16:creationId xmlns:a16="http://schemas.microsoft.com/office/drawing/2014/main" id="{0D2E758D-4C32-5FAF-12B5-177937DA52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570509" y="3307874"/>
            <a:ext cx="914400" cy="914400"/>
          </a:xfrm>
          <a:prstGeom prst="rect">
            <a:avLst/>
          </a:prstGeom>
        </p:spPr>
      </p:pic>
      <p:pic>
        <p:nvPicPr>
          <p:cNvPr id="10" name="Grafik 9" descr="Telefon med højttaler kontur">
            <a:extLst>
              <a:ext uri="{FF2B5EF4-FFF2-40B4-BE49-F238E27FC236}">
                <a16:creationId xmlns:a16="http://schemas.microsoft.com/office/drawing/2014/main" id="{CD545CF8-5BCD-ECE7-1948-3D8A97519B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39164" y="3264600"/>
            <a:ext cx="914400" cy="914400"/>
          </a:xfrm>
          <a:prstGeom prst="rect">
            <a:avLst/>
          </a:prstGeom>
        </p:spPr>
      </p:pic>
      <p:pic>
        <p:nvPicPr>
          <p:cNvPr id="11" name="Grafik 10" descr="Onlinemøde kontur">
            <a:extLst>
              <a:ext uri="{FF2B5EF4-FFF2-40B4-BE49-F238E27FC236}">
                <a16:creationId xmlns:a16="http://schemas.microsoft.com/office/drawing/2014/main" id="{35FF6893-8C78-7B12-52BC-6A99418D6B3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90037" y="5237357"/>
            <a:ext cx="914400" cy="914400"/>
          </a:xfrm>
          <a:prstGeom prst="rect">
            <a:avLst/>
          </a:prstGeom>
        </p:spPr>
      </p:pic>
      <p:pic>
        <p:nvPicPr>
          <p:cNvPr id="12" name="Grafik 11" descr="Postit-noter kontur">
            <a:extLst>
              <a:ext uri="{FF2B5EF4-FFF2-40B4-BE49-F238E27FC236}">
                <a16:creationId xmlns:a16="http://schemas.microsoft.com/office/drawing/2014/main" id="{F6CC3F8F-7132-41B6-E3DE-FA385D61C9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56000" y="5199097"/>
            <a:ext cx="914400" cy="914400"/>
          </a:xfrm>
          <a:prstGeom prst="rect">
            <a:avLst/>
          </a:prstGeom>
        </p:spPr>
      </p:pic>
      <p:pic>
        <p:nvPicPr>
          <p:cNvPr id="13" name="Grafik 12" descr="Spørgsmål kontur">
            <a:extLst>
              <a:ext uri="{FF2B5EF4-FFF2-40B4-BE49-F238E27FC236}">
                <a16:creationId xmlns:a16="http://schemas.microsoft.com/office/drawing/2014/main" id="{0D181E24-04DB-C936-C450-EA937ACE0CA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634946" y="3186780"/>
            <a:ext cx="914400" cy="914400"/>
          </a:xfrm>
          <a:prstGeom prst="rect">
            <a:avLst/>
          </a:prstGeom>
        </p:spPr>
      </p:pic>
      <p:pic>
        <p:nvPicPr>
          <p:cNvPr id="14" name="Grafik 13" descr="Kniv og gaffel kontur">
            <a:extLst>
              <a:ext uri="{FF2B5EF4-FFF2-40B4-BE49-F238E27FC236}">
                <a16:creationId xmlns:a16="http://schemas.microsoft.com/office/drawing/2014/main" id="{78D07B81-52E0-8202-9D98-6BDC892258A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024074" y="5237357"/>
            <a:ext cx="914400" cy="914400"/>
          </a:xfrm>
          <a:prstGeom prst="rect">
            <a:avLst/>
          </a:prstGeom>
        </p:spPr>
      </p:pic>
      <p:pic>
        <p:nvPicPr>
          <p:cNvPr id="15" name="Grafik 14" descr="Mønter kontur">
            <a:extLst>
              <a:ext uri="{FF2B5EF4-FFF2-40B4-BE49-F238E27FC236}">
                <a16:creationId xmlns:a16="http://schemas.microsoft.com/office/drawing/2014/main" id="{9256C51A-49CF-12DF-9E37-1DD02F6DF02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322002" y="5199097"/>
            <a:ext cx="914400" cy="914400"/>
          </a:xfrm>
          <a:prstGeom prst="rect">
            <a:avLst/>
          </a:prstGeom>
        </p:spPr>
      </p:pic>
      <p:pic>
        <p:nvPicPr>
          <p:cNvPr id="16" name="Grafik 15" descr="Lån kontur">
            <a:extLst>
              <a:ext uri="{FF2B5EF4-FFF2-40B4-BE49-F238E27FC236}">
                <a16:creationId xmlns:a16="http://schemas.microsoft.com/office/drawing/2014/main" id="{279939D4-126E-A488-C1E5-71DED1B7A3D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272658" y="5237357"/>
            <a:ext cx="914400" cy="914400"/>
          </a:xfrm>
          <a:prstGeom prst="rect">
            <a:avLst/>
          </a:prstGeom>
        </p:spPr>
      </p:pic>
      <p:pic>
        <p:nvPicPr>
          <p:cNvPr id="17" name="Grafik 16" descr="Kvittering kontur">
            <a:extLst>
              <a:ext uri="{FF2B5EF4-FFF2-40B4-BE49-F238E27FC236}">
                <a16:creationId xmlns:a16="http://schemas.microsoft.com/office/drawing/2014/main" id="{54B094A2-59F7-BA9C-0C8B-A5685FE12B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083074" y="5279277"/>
            <a:ext cx="914400" cy="914400"/>
          </a:xfrm>
          <a:prstGeom prst="rect">
            <a:avLst/>
          </a:prstGeom>
        </p:spPr>
      </p:pic>
      <p:pic>
        <p:nvPicPr>
          <p:cNvPr id="18" name="Grafik 17" descr="Computer kontur">
            <a:extLst>
              <a:ext uri="{FF2B5EF4-FFF2-40B4-BE49-F238E27FC236}">
                <a16:creationId xmlns:a16="http://schemas.microsoft.com/office/drawing/2014/main" id="{EC3A6D90-74DE-3240-6CBC-3B521F9A97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453935" y="5199097"/>
            <a:ext cx="914400" cy="914400"/>
          </a:xfrm>
          <a:prstGeom prst="rect">
            <a:avLst/>
          </a:prstGeom>
        </p:spPr>
      </p:pic>
      <p:pic>
        <p:nvPicPr>
          <p:cNvPr id="19" name="Grafik 18" descr="Forbindelser kontur">
            <a:extLst>
              <a:ext uri="{FF2B5EF4-FFF2-40B4-BE49-F238E27FC236}">
                <a16:creationId xmlns:a16="http://schemas.microsoft.com/office/drawing/2014/main" id="{C32D48FB-A236-4C06-4F4B-B9C818B2F13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654698" y="5182492"/>
            <a:ext cx="914400" cy="914400"/>
          </a:xfrm>
          <a:prstGeom prst="rect">
            <a:avLst/>
          </a:prstGeom>
        </p:spPr>
      </p:pic>
      <p:pic>
        <p:nvPicPr>
          <p:cNvPr id="20" name="Grafik 19" descr="Vækkeur kontur">
            <a:extLst>
              <a:ext uri="{FF2B5EF4-FFF2-40B4-BE49-F238E27FC236}">
                <a16:creationId xmlns:a16="http://schemas.microsoft.com/office/drawing/2014/main" id="{7B379232-2A21-1E42-3E2E-7E3F89284C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631127" y="5194818"/>
            <a:ext cx="914400" cy="914400"/>
          </a:xfrm>
          <a:prstGeom prst="rect">
            <a:avLst/>
          </a:prstGeom>
        </p:spPr>
      </p:pic>
      <p:pic>
        <p:nvPicPr>
          <p:cNvPr id="21" name="Grafik 20" descr="Tandhjul kontur">
            <a:extLst>
              <a:ext uri="{FF2B5EF4-FFF2-40B4-BE49-F238E27FC236}">
                <a16:creationId xmlns:a16="http://schemas.microsoft.com/office/drawing/2014/main" id="{CF802F4F-92A9-A907-C979-DB8C570DE7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0779165" y="3223400"/>
            <a:ext cx="914400" cy="914400"/>
          </a:xfrm>
          <a:prstGeom prst="rect">
            <a:avLst/>
          </a:prstGeom>
        </p:spPr>
      </p:pic>
      <p:pic>
        <p:nvPicPr>
          <p:cNvPr id="22" name="Grafik 21" descr="Afkrydsning kontur">
            <a:extLst>
              <a:ext uri="{FF2B5EF4-FFF2-40B4-BE49-F238E27FC236}">
                <a16:creationId xmlns:a16="http://schemas.microsoft.com/office/drawing/2014/main" id="{3E645F8A-FE31-AFC1-1B03-82B1C9FF06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626619" y="5237357"/>
            <a:ext cx="914400" cy="914400"/>
          </a:xfrm>
          <a:prstGeom prst="rect">
            <a:avLst/>
          </a:prstGeom>
        </p:spPr>
      </p:pic>
      <p:pic>
        <p:nvPicPr>
          <p:cNvPr id="24" name="Grafik 23" descr="Selfie kontur">
            <a:extLst>
              <a:ext uri="{FF2B5EF4-FFF2-40B4-BE49-F238E27FC236}">
                <a16:creationId xmlns:a16="http://schemas.microsoft.com/office/drawing/2014/main" id="{05BB5896-96F9-819B-92E9-46496E86238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632386" y="4270850"/>
            <a:ext cx="914400" cy="914400"/>
          </a:xfrm>
          <a:prstGeom prst="rect">
            <a:avLst/>
          </a:prstGeom>
        </p:spPr>
      </p:pic>
      <p:pic>
        <p:nvPicPr>
          <p:cNvPr id="26" name="Grafik 25" descr="Hoved med tandhjul kontur">
            <a:extLst>
              <a:ext uri="{FF2B5EF4-FFF2-40B4-BE49-F238E27FC236}">
                <a16:creationId xmlns:a16="http://schemas.microsoft.com/office/drawing/2014/main" id="{D2850BDB-C179-60E6-5DE3-AFEFE02C6B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2428027" y="4270850"/>
            <a:ext cx="914400" cy="914400"/>
          </a:xfrm>
          <a:prstGeom prst="rect">
            <a:avLst/>
          </a:prstGeom>
        </p:spPr>
      </p:pic>
      <p:pic>
        <p:nvPicPr>
          <p:cNvPr id="27" name="Grafik 26" descr="Bøger kontur">
            <a:extLst>
              <a:ext uri="{FF2B5EF4-FFF2-40B4-BE49-F238E27FC236}">
                <a16:creationId xmlns:a16="http://schemas.microsoft.com/office/drawing/2014/main" id="{93478C71-AB59-53A8-5075-B1CA80698F7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4190400" y="4302946"/>
            <a:ext cx="914400" cy="914400"/>
          </a:xfrm>
          <a:prstGeom prst="rect">
            <a:avLst/>
          </a:prstGeom>
        </p:spPr>
      </p:pic>
      <p:pic>
        <p:nvPicPr>
          <p:cNvPr id="28" name="Grafik 27" descr="Klasseværelse kontur">
            <a:extLst>
              <a:ext uri="{FF2B5EF4-FFF2-40B4-BE49-F238E27FC236}">
                <a16:creationId xmlns:a16="http://schemas.microsoft.com/office/drawing/2014/main" id="{09E73DFC-F02D-B21D-1733-1986DCF0113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294831" y="4230903"/>
            <a:ext cx="914400" cy="914400"/>
          </a:xfrm>
          <a:prstGeom prst="rect">
            <a:avLst/>
          </a:prstGeom>
        </p:spPr>
      </p:pic>
      <p:pic>
        <p:nvPicPr>
          <p:cNvPr id="29" name="Grafik 28" descr="Bord kontur">
            <a:extLst>
              <a:ext uri="{FF2B5EF4-FFF2-40B4-BE49-F238E27FC236}">
                <a16:creationId xmlns:a16="http://schemas.microsoft.com/office/drawing/2014/main" id="{798C7B88-076B-A5FC-0DBD-72B3ECD537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6407771" y="4207820"/>
            <a:ext cx="914400" cy="914400"/>
          </a:xfrm>
          <a:prstGeom prst="rect">
            <a:avLst/>
          </a:prstGeom>
        </p:spPr>
      </p:pic>
      <p:pic>
        <p:nvPicPr>
          <p:cNvPr id="30" name="Grafik 29" descr="Madpakke kontur">
            <a:extLst>
              <a:ext uri="{FF2B5EF4-FFF2-40B4-BE49-F238E27FC236}">
                <a16:creationId xmlns:a16="http://schemas.microsoft.com/office/drawing/2014/main" id="{0F53CA71-0065-6B1E-A18D-D72BB339A32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394830" y="4176462"/>
            <a:ext cx="914400" cy="914400"/>
          </a:xfrm>
          <a:prstGeom prst="rect">
            <a:avLst/>
          </a:prstGeom>
        </p:spPr>
      </p:pic>
      <p:pic>
        <p:nvPicPr>
          <p:cNvPr id="31" name="Grafik 30" descr="Professor kvinde kontur">
            <a:extLst>
              <a:ext uri="{FF2B5EF4-FFF2-40B4-BE49-F238E27FC236}">
                <a16:creationId xmlns:a16="http://schemas.microsoft.com/office/drawing/2014/main" id="{D0168666-5411-0376-B201-A6D1FF810B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8526600" y="4140391"/>
            <a:ext cx="914400" cy="914400"/>
          </a:xfrm>
          <a:prstGeom prst="rect">
            <a:avLst/>
          </a:prstGeom>
        </p:spPr>
      </p:pic>
      <p:pic>
        <p:nvPicPr>
          <p:cNvPr id="32" name="Grafik 31" descr="Cupcake kontur">
            <a:extLst>
              <a:ext uri="{FF2B5EF4-FFF2-40B4-BE49-F238E27FC236}">
                <a16:creationId xmlns:a16="http://schemas.microsoft.com/office/drawing/2014/main" id="{70CA2119-5D1F-ACED-96E8-150CFD276DF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9658738" y="4184033"/>
            <a:ext cx="914400" cy="914400"/>
          </a:xfrm>
          <a:prstGeom prst="rect">
            <a:avLst/>
          </a:prstGeom>
        </p:spPr>
      </p:pic>
      <p:pic>
        <p:nvPicPr>
          <p:cNvPr id="33" name="Grafik 32" descr="Bestyrelseslokale kontur">
            <a:extLst>
              <a:ext uri="{FF2B5EF4-FFF2-40B4-BE49-F238E27FC236}">
                <a16:creationId xmlns:a16="http://schemas.microsoft.com/office/drawing/2014/main" id="{9EB9F9C0-692C-636E-4CFD-6899F6D5D2E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10715881" y="4220433"/>
            <a:ext cx="914400" cy="914400"/>
          </a:xfrm>
          <a:prstGeom prst="rect">
            <a:avLst/>
          </a:prstGeom>
        </p:spPr>
      </p:pic>
      <p:pic>
        <p:nvPicPr>
          <p:cNvPr id="34" name="Grafik 33" descr="Åben mappe kontur">
            <a:extLst>
              <a:ext uri="{FF2B5EF4-FFF2-40B4-BE49-F238E27FC236}">
                <a16:creationId xmlns:a16="http://schemas.microsoft.com/office/drawing/2014/main" id="{DA785A14-C74D-1511-A2F8-23D481BD0F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3299219" y="4230903"/>
            <a:ext cx="914400" cy="914400"/>
          </a:xfrm>
          <a:prstGeom prst="rect">
            <a:avLst/>
          </a:prstGeom>
        </p:spPr>
      </p:pic>
      <p:pic>
        <p:nvPicPr>
          <p:cNvPr id="35" name="Grafik 34" descr="Programmør kontur">
            <a:extLst>
              <a:ext uri="{FF2B5EF4-FFF2-40B4-BE49-F238E27FC236}">
                <a16:creationId xmlns:a16="http://schemas.microsoft.com/office/drawing/2014/main" id="{7EFFF162-344B-59BF-1331-0D6017650D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650823" y="2209846"/>
            <a:ext cx="914400" cy="914400"/>
          </a:xfrm>
          <a:prstGeom prst="rect">
            <a:avLst/>
          </a:prstGeom>
        </p:spPr>
      </p:pic>
      <p:pic>
        <p:nvPicPr>
          <p:cNvPr id="36" name="Grafik 35" descr="Penge kontur">
            <a:extLst>
              <a:ext uri="{FF2B5EF4-FFF2-40B4-BE49-F238E27FC236}">
                <a16:creationId xmlns:a16="http://schemas.microsoft.com/office/drawing/2014/main" id="{88B31EAD-3F7F-AD7B-C8B4-EDD5ADCE96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2774415" y="2209846"/>
            <a:ext cx="914400" cy="914400"/>
          </a:xfrm>
          <a:prstGeom prst="rect">
            <a:avLst/>
          </a:prstGeom>
        </p:spPr>
      </p:pic>
      <p:pic>
        <p:nvPicPr>
          <p:cNvPr id="37" name="Grafik 36" descr="Filantropi kontur">
            <a:extLst>
              <a:ext uri="{FF2B5EF4-FFF2-40B4-BE49-F238E27FC236}">
                <a16:creationId xmlns:a16="http://schemas.microsoft.com/office/drawing/2014/main" id="{A25095A2-B552-6D38-9043-AD8DA3ADCF9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672308" y="2203893"/>
            <a:ext cx="914400" cy="914400"/>
          </a:xfrm>
          <a:prstGeom prst="rect">
            <a:avLst/>
          </a:prstGeom>
        </p:spPr>
      </p:pic>
      <p:pic>
        <p:nvPicPr>
          <p:cNvPr id="38" name="Grafik 37" descr="Chatboble kontur">
            <a:extLst>
              <a:ext uri="{FF2B5EF4-FFF2-40B4-BE49-F238E27FC236}">
                <a16:creationId xmlns:a16="http://schemas.microsoft.com/office/drawing/2014/main" id="{6917EF78-BDA0-878F-A5D0-DDB7E61BFC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7698027" y="2273643"/>
            <a:ext cx="914400" cy="914400"/>
          </a:xfrm>
          <a:prstGeom prst="rect">
            <a:avLst/>
          </a:prstGeom>
        </p:spPr>
      </p:pic>
      <p:pic>
        <p:nvPicPr>
          <p:cNvPr id="39" name="Grafik 38" descr="Børn kontur">
            <a:extLst>
              <a:ext uri="{FF2B5EF4-FFF2-40B4-BE49-F238E27FC236}">
                <a16:creationId xmlns:a16="http://schemas.microsoft.com/office/drawing/2014/main" id="{1C402F3C-FE4B-16FB-91B8-1769C13DB6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6647948" y="2246807"/>
            <a:ext cx="914400" cy="914400"/>
          </a:xfrm>
          <a:prstGeom prst="rect">
            <a:avLst/>
          </a:prstGeom>
        </p:spPr>
      </p:pic>
      <p:pic>
        <p:nvPicPr>
          <p:cNvPr id="41" name="Grafik 40" descr="Luk kontur">
            <a:extLst>
              <a:ext uri="{FF2B5EF4-FFF2-40B4-BE49-F238E27FC236}">
                <a16:creationId xmlns:a16="http://schemas.microsoft.com/office/drawing/2014/main" id="{A9E42ED5-A9C6-EE14-02A2-FDE85FAE0D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4746937" y="2244334"/>
            <a:ext cx="914400" cy="914400"/>
          </a:xfrm>
          <a:prstGeom prst="rect">
            <a:avLst/>
          </a:prstGeom>
        </p:spPr>
      </p:pic>
      <p:pic>
        <p:nvPicPr>
          <p:cNvPr id="42" name="Grafik 41" descr="Lukket bog kontur">
            <a:extLst>
              <a:ext uri="{FF2B5EF4-FFF2-40B4-BE49-F238E27FC236}">
                <a16:creationId xmlns:a16="http://schemas.microsoft.com/office/drawing/2014/main" id="{8CDA0D05-E982-4BD3-7784-EA759D5A307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3794900" y="2227256"/>
            <a:ext cx="914400" cy="914400"/>
          </a:xfrm>
          <a:prstGeom prst="rect">
            <a:avLst/>
          </a:prstGeom>
        </p:spPr>
      </p:pic>
      <p:pic>
        <p:nvPicPr>
          <p:cNvPr id="43" name="Grafik 42" descr="Badge Spørgsmålstegn kontur">
            <a:extLst>
              <a:ext uri="{FF2B5EF4-FFF2-40B4-BE49-F238E27FC236}">
                <a16:creationId xmlns:a16="http://schemas.microsoft.com/office/drawing/2014/main" id="{7F30EC79-25BA-A83B-E2E7-D49D7DE95A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9777774" y="2196575"/>
            <a:ext cx="914400" cy="914400"/>
          </a:xfrm>
          <a:prstGeom prst="rect">
            <a:avLst/>
          </a:prstGeom>
        </p:spPr>
      </p:pic>
      <p:pic>
        <p:nvPicPr>
          <p:cNvPr id="44" name="Grafik 43" descr="Dagskalender kontur">
            <a:extLst>
              <a:ext uri="{FF2B5EF4-FFF2-40B4-BE49-F238E27FC236}">
                <a16:creationId xmlns:a16="http://schemas.microsoft.com/office/drawing/2014/main" id="{9960356D-6535-AAF8-4D8F-87568F5DCA2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10784615" y="2203893"/>
            <a:ext cx="914400" cy="914400"/>
          </a:xfrm>
          <a:prstGeom prst="rect">
            <a:avLst/>
          </a:prstGeom>
        </p:spPr>
      </p:pic>
      <p:pic>
        <p:nvPicPr>
          <p:cNvPr id="45" name="Grafik 44" descr="Indbakke flueben kontur">
            <a:extLst>
              <a:ext uri="{FF2B5EF4-FFF2-40B4-BE49-F238E27FC236}">
                <a16:creationId xmlns:a16="http://schemas.microsoft.com/office/drawing/2014/main" id="{6F0EAC87-6E63-248A-A5DF-2F1A1A7DBE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8727695" y="2076088"/>
            <a:ext cx="914400" cy="914400"/>
          </a:xfrm>
          <a:prstGeom prst="rect">
            <a:avLst/>
          </a:prstGeom>
        </p:spPr>
      </p:pic>
      <p:pic>
        <p:nvPicPr>
          <p:cNvPr id="46" name="Grafik 45" descr="Håndtryk kontur">
            <a:extLst>
              <a:ext uri="{FF2B5EF4-FFF2-40B4-BE49-F238E27FC236}">
                <a16:creationId xmlns:a16="http://schemas.microsoft.com/office/drawing/2014/main" id="{C16BA901-3FD9-A323-B6CB-0FE66D30DA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8702279" y="3300471"/>
            <a:ext cx="914400" cy="914400"/>
          </a:xfrm>
          <a:prstGeom prst="rect">
            <a:avLst/>
          </a:prstGeom>
        </p:spPr>
      </p:pic>
      <p:pic>
        <p:nvPicPr>
          <p:cNvPr id="23" name="Grafik 22" descr="Frugtskål kontur">
            <a:extLst>
              <a:ext uri="{FF2B5EF4-FFF2-40B4-BE49-F238E27FC236}">
                <a16:creationId xmlns:a16="http://schemas.microsoft.com/office/drawing/2014/main" id="{CD34B17A-1D4A-22A0-63B7-DCCA98E5D8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650823" y="1242893"/>
            <a:ext cx="914400" cy="914400"/>
          </a:xfrm>
          <a:prstGeom prst="rect">
            <a:avLst/>
          </a:prstGeom>
        </p:spPr>
      </p:pic>
      <p:pic>
        <p:nvPicPr>
          <p:cNvPr id="48" name="Grafik 47" descr="Markør kontur">
            <a:extLst>
              <a:ext uri="{FF2B5EF4-FFF2-40B4-BE49-F238E27FC236}">
                <a16:creationId xmlns:a16="http://schemas.microsoft.com/office/drawing/2014/main" id="{98806DD4-ECF0-9755-A068-D8656FE580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1682686" y="1222807"/>
            <a:ext cx="914400" cy="914400"/>
          </a:xfrm>
          <a:prstGeom prst="rect">
            <a:avLst/>
          </a:prstGeom>
        </p:spPr>
      </p:pic>
      <p:pic>
        <p:nvPicPr>
          <p:cNvPr id="50" name="Grafik 49" descr="Oplysninger kontur">
            <a:extLst>
              <a:ext uri="{FF2B5EF4-FFF2-40B4-BE49-F238E27FC236}">
                <a16:creationId xmlns:a16="http://schemas.microsoft.com/office/drawing/2014/main" id="{6690D573-5565-A872-9CF9-E116E6988E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4"/>
              </a:ext>
            </a:extLst>
          </a:blip>
          <a:stretch>
            <a:fillRect/>
          </a:stretch>
        </p:blipFill>
        <p:spPr>
          <a:xfrm>
            <a:off x="2712354" y="1222807"/>
            <a:ext cx="914400" cy="914400"/>
          </a:xfrm>
          <a:prstGeom prst="rect">
            <a:avLst/>
          </a:prstGeom>
        </p:spPr>
      </p:pic>
      <p:pic>
        <p:nvPicPr>
          <p:cNvPr id="54" name="Grafik 53" descr="Afkrydsningsfelt markeret kontur">
            <a:extLst>
              <a:ext uri="{FF2B5EF4-FFF2-40B4-BE49-F238E27FC236}">
                <a16:creationId xmlns:a16="http://schemas.microsoft.com/office/drawing/2014/main" id="{067C04CC-2FC7-E440-507B-99FB6D942C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4662269" y="1206655"/>
            <a:ext cx="914400" cy="914400"/>
          </a:xfrm>
          <a:prstGeom prst="rect">
            <a:avLst/>
          </a:prstGeom>
        </p:spPr>
      </p:pic>
      <p:pic>
        <p:nvPicPr>
          <p:cNvPr id="56" name="Grafik 55" descr="Afkrydsningsfelt afkrydset kontur">
            <a:extLst>
              <a:ext uri="{FF2B5EF4-FFF2-40B4-BE49-F238E27FC236}">
                <a16:creationId xmlns:a16="http://schemas.microsoft.com/office/drawing/2014/main" id="{105C132A-F462-494E-FAC4-5BF2F0E74F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3747869" y="1203992"/>
            <a:ext cx="914400" cy="914400"/>
          </a:xfrm>
          <a:prstGeom prst="rect">
            <a:avLst/>
          </a:prstGeom>
        </p:spPr>
      </p:pic>
      <p:pic>
        <p:nvPicPr>
          <p:cNvPr id="58" name="Grafik 57" descr="Clipboard kontur">
            <a:extLst>
              <a:ext uri="{FF2B5EF4-FFF2-40B4-BE49-F238E27FC236}">
                <a16:creationId xmlns:a16="http://schemas.microsoft.com/office/drawing/2014/main" id="{138DC70E-7EA0-4221-6CF4-39C5BD1DB52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5635109" y="2167457"/>
            <a:ext cx="914400" cy="914400"/>
          </a:xfrm>
          <a:prstGeom prst="rect">
            <a:avLst/>
          </a:prstGeom>
        </p:spPr>
      </p:pic>
      <p:pic>
        <p:nvPicPr>
          <p:cNvPr id="60" name="Grafik 59" descr="Ur kontur">
            <a:extLst>
              <a:ext uri="{FF2B5EF4-FFF2-40B4-BE49-F238E27FC236}">
                <a16:creationId xmlns:a16="http://schemas.microsoft.com/office/drawing/2014/main" id="{5826C053-8C84-F927-35D7-2B08845AD56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7698027" y="1126619"/>
            <a:ext cx="914400" cy="914400"/>
          </a:xfrm>
          <a:prstGeom prst="rect">
            <a:avLst/>
          </a:prstGeom>
        </p:spPr>
      </p:pic>
      <p:pic>
        <p:nvPicPr>
          <p:cNvPr id="62" name="Grafik 61" descr="Sky kontur">
            <a:extLst>
              <a:ext uri="{FF2B5EF4-FFF2-40B4-BE49-F238E27FC236}">
                <a16:creationId xmlns:a16="http://schemas.microsoft.com/office/drawing/2014/main" id="{1A8326FF-5F3F-35E2-E3FD-5ACA68622A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6647948" y="1126619"/>
            <a:ext cx="914400" cy="914400"/>
          </a:xfrm>
          <a:prstGeom prst="rect">
            <a:avLst/>
          </a:prstGeom>
        </p:spPr>
      </p:pic>
      <p:pic>
        <p:nvPicPr>
          <p:cNvPr id="64" name="Grafik 63" descr="Kaffe kontur">
            <a:extLst>
              <a:ext uri="{FF2B5EF4-FFF2-40B4-BE49-F238E27FC236}">
                <a16:creationId xmlns:a16="http://schemas.microsoft.com/office/drawing/2014/main" id="{F2DEB3DE-DA56-73CA-0D48-A32F44CF131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0"/>
              </a:ext>
            </a:extLst>
          </a:blip>
          <a:stretch>
            <a:fillRect/>
          </a:stretch>
        </p:blipFill>
        <p:spPr>
          <a:xfrm>
            <a:off x="5635109" y="1073264"/>
            <a:ext cx="914400" cy="914400"/>
          </a:xfrm>
          <a:prstGeom prst="rect">
            <a:avLst/>
          </a:prstGeom>
        </p:spPr>
      </p:pic>
      <p:pic>
        <p:nvPicPr>
          <p:cNvPr id="66" name="Grafik 65" descr="Medarbejderskilt kontur">
            <a:extLst>
              <a:ext uri="{FF2B5EF4-FFF2-40B4-BE49-F238E27FC236}">
                <a16:creationId xmlns:a16="http://schemas.microsoft.com/office/drawing/2014/main" id="{08838800-78FD-0EE9-1A96-264F259997A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8744338" y="1086418"/>
            <a:ext cx="914400" cy="914400"/>
          </a:xfrm>
          <a:prstGeom prst="rect">
            <a:avLst/>
          </a:prstGeom>
        </p:spPr>
      </p:pic>
      <p:pic>
        <p:nvPicPr>
          <p:cNvPr id="70" name="Grafik 69" descr="Bærbar computer kontur">
            <a:extLst>
              <a:ext uri="{FF2B5EF4-FFF2-40B4-BE49-F238E27FC236}">
                <a16:creationId xmlns:a16="http://schemas.microsoft.com/office/drawing/2014/main" id="{0DC705B7-D4B3-A54A-7B86-8D8C089671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2"/>
              </a:ext>
            </a:extLst>
          </a:blip>
          <a:stretch>
            <a:fillRect/>
          </a:stretch>
        </p:blipFill>
        <p:spPr>
          <a:xfrm>
            <a:off x="9832946" y="1081980"/>
            <a:ext cx="914400" cy="914400"/>
          </a:xfrm>
          <a:prstGeom prst="rect">
            <a:avLst/>
          </a:prstGeom>
        </p:spPr>
      </p:pic>
      <p:pic>
        <p:nvPicPr>
          <p:cNvPr id="72" name="Grafik 71" descr="Liste kontur">
            <a:extLst>
              <a:ext uri="{FF2B5EF4-FFF2-40B4-BE49-F238E27FC236}">
                <a16:creationId xmlns:a16="http://schemas.microsoft.com/office/drawing/2014/main" id="{3EA4F084-4D70-C9F5-BE30-95DB0323F3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1513986" y="4242907"/>
            <a:ext cx="914400" cy="914400"/>
          </a:xfrm>
          <a:prstGeom prst="rect">
            <a:avLst/>
          </a:prstGeom>
        </p:spPr>
      </p:pic>
      <p:pic>
        <p:nvPicPr>
          <p:cNvPr id="74" name="Grafik 73" descr="Åben konvolut kontur">
            <a:extLst>
              <a:ext uri="{FF2B5EF4-FFF2-40B4-BE49-F238E27FC236}">
                <a16:creationId xmlns:a16="http://schemas.microsoft.com/office/drawing/2014/main" id="{D4401B1A-7334-FDE5-54CF-0CA0A79215A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4"/>
              </a:ext>
            </a:extLst>
          </a:blip>
          <a:stretch>
            <a:fillRect/>
          </a:stretch>
        </p:blipFill>
        <p:spPr>
          <a:xfrm>
            <a:off x="10850924" y="1073264"/>
            <a:ext cx="914400" cy="914400"/>
          </a:xfrm>
          <a:prstGeom prst="rect">
            <a:avLst/>
          </a:prstGeom>
        </p:spPr>
      </p:pic>
    </p:spTree>
    <p:extLst>
      <p:ext uri="{BB962C8B-B14F-4D97-AF65-F5344CB8AC3E}">
        <p14:creationId xmlns:p14="http://schemas.microsoft.com/office/powerpoint/2010/main" val="303953081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15cfab8-fa97-413d-90db-e16198ccf4ad">
      <Terms xmlns="http://schemas.microsoft.com/office/infopath/2007/PartnerControls"/>
    </lcf76f155ced4ddcb4097134ff3c332f>
    <Location xmlns="e15cfab8-fa97-413d-90db-e16198ccf4ad" xsi:nil="true"/>
    <TaxCatchAll xmlns="361af50c-acb7-4b8b-b558-0ebb990011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AA2E1BEF3FA1844994637727C95E762" ma:contentTypeVersion="36" ma:contentTypeDescription="Opret et nyt dokument." ma:contentTypeScope="" ma:versionID="f12ac451cae40c677cc29751db4557da">
  <xsd:schema xmlns:xsd="http://www.w3.org/2001/XMLSchema" xmlns:xs="http://www.w3.org/2001/XMLSchema" xmlns:p="http://schemas.microsoft.com/office/2006/metadata/properties" xmlns:ns2="e15cfab8-fa97-413d-90db-e16198ccf4ad" xmlns:ns3="361af50c-acb7-4b8b-b558-0ebb990011c9" targetNamespace="http://schemas.microsoft.com/office/2006/metadata/properties" ma:root="true" ma:fieldsID="6526bd28559455d9bdbc7a0981848eae" ns2:_="" ns3:_="">
    <xsd:import namespace="e15cfab8-fa97-413d-90db-e16198ccf4ad"/>
    <xsd:import namespace="361af50c-acb7-4b8b-b558-0ebb990011c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Location" minOccurs="0"/>
                <xsd:element ref="ns2:f8a2e382-1536-4533-b2d8-0e9cc7b2c50dCountryOrRegion" minOccurs="0"/>
                <xsd:element ref="ns2:f8a2e382-1536-4533-b2d8-0e9cc7b2c50dState" minOccurs="0"/>
                <xsd:element ref="ns2:f8a2e382-1536-4533-b2d8-0e9cc7b2c50dCity" minOccurs="0"/>
                <xsd:element ref="ns2:f8a2e382-1536-4533-b2d8-0e9cc7b2c50dPostalCode" minOccurs="0"/>
                <xsd:element ref="ns2:f8a2e382-1536-4533-b2d8-0e9cc7b2c50dStreet" minOccurs="0"/>
                <xsd:element ref="ns2:f8a2e382-1536-4533-b2d8-0e9cc7b2c50dGeoLoc" minOccurs="0"/>
                <xsd:element ref="ns2:f8a2e382-1536-4533-b2d8-0e9cc7b2c50dDispNam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5cfab8-fa97-413d-90db-e16198ccf4ad"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a104593c-c4eb-4655-9baa-0bf169c8b7cb"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Location" ma:index="25" nillable="true" ma:displayName="Location" ma:format="Dropdown" ma:internalName="Location">
      <xsd:simpleType>
        <xsd:restriction base="dms:Unknown"/>
      </xsd:simpleType>
    </xsd:element>
    <xsd:element name="f8a2e382-1536-4533-b2d8-0e9cc7b2c50dCountryOrRegion" ma:index="26" nillable="true" ma:displayName="Location: Country/Region" ma:internalName="CountryOrRegion" ma:readOnly="true">
      <xsd:simpleType>
        <xsd:restriction base="dms:Text"/>
      </xsd:simpleType>
    </xsd:element>
    <xsd:element name="f8a2e382-1536-4533-b2d8-0e9cc7b2c50dState" ma:index="27" nillable="true" ma:displayName="Location: State" ma:internalName="State" ma:readOnly="true">
      <xsd:simpleType>
        <xsd:restriction base="dms:Text"/>
      </xsd:simpleType>
    </xsd:element>
    <xsd:element name="f8a2e382-1536-4533-b2d8-0e9cc7b2c50dCity" ma:index="28" nillable="true" ma:displayName="Location: City" ma:internalName="City" ma:readOnly="true">
      <xsd:simpleType>
        <xsd:restriction base="dms:Text"/>
      </xsd:simpleType>
    </xsd:element>
    <xsd:element name="f8a2e382-1536-4533-b2d8-0e9cc7b2c50dPostalCode" ma:index="29" nillable="true" ma:displayName="Location: Postal Code" ma:internalName="PostalCode" ma:readOnly="true">
      <xsd:simpleType>
        <xsd:restriction base="dms:Text"/>
      </xsd:simpleType>
    </xsd:element>
    <xsd:element name="f8a2e382-1536-4533-b2d8-0e9cc7b2c50dStreet" ma:index="30" nillable="true" ma:displayName="Location: Street" ma:internalName="Street" ma:readOnly="true">
      <xsd:simpleType>
        <xsd:restriction base="dms:Text"/>
      </xsd:simpleType>
    </xsd:element>
    <xsd:element name="f8a2e382-1536-4533-b2d8-0e9cc7b2c50dGeoLoc" ma:index="31" nillable="true" ma:displayName="Location: Coordinates" ma:internalName="GeoLoc" ma:readOnly="true">
      <xsd:simpleType>
        <xsd:restriction base="dms:Unknown"/>
      </xsd:simpleType>
    </xsd:element>
    <xsd:element name="f8a2e382-1536-4533-b2d8-0e9cc7b2c50dDispName" ma:index="32" nillable="true" ma:displayName="Location: Name" ma:internalName="DispName" ma:readOnly="true">
      <xsd:simpleType>
        <xsd:restriction base="dms:Text"/>
      </xsd:simpleType>
    </xsd:element>
    <xsd:element name="MediaServiceSearchProperties" ma:index="33" nillable="true" ma:displayName="MediaServiceSearchProperties" ma:hidden="true" ma:internalName="MediaServiceSearchProperties" ma:readOnly="true">
      <xsd:simpleType>
        <xsd:restriction base="dms:Note"/>
      </xsd:simpleType>
    </xsd:element>
    <xsd:element name="MediaServiceBillingMetadata" ma:index="3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1af50c-acb7-4b8b-b558-0ebb990011c9" elementFormDefault="qualified">
    <xsd:import namespace="http://schemas.microsoft.com/office/2006/documentManagement/types"/>
    <xsd:import namespace="http://schemas.microsoft.com/office/infopath/2007/PartnerControls"/>
    <xsd:element name="SharedWithUsers" ma:index="1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b48f8052-fb0b-492e-b8bd-a98fc8de3faf}" ma:internalName="TaxCatchAll" ma:showField="CatchAllData" ma:web="361af50c-acb7-4b8b-b558-0ebb990011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9B4A6B-F635-4BA6-9046-4A8DDF92B386}">
  <ds:schemaRefs>
    <ds:schemaRef ds:uri="http://purl.org/dc/dcmitype/"/>
    <ds:schemaRef ds:uri="http://purl.org/dc/elements/1.1/"/>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361af50c-acb7-4b8b-b558-0ebb990011c9"/>
    <ds:schemaRef ds:uri="http://purl.org/dc/terms/"/>
    <ds:schemaRef ds:uri="http://schemas.microsoft.com/office/infopath/2007/PartnerControls"/>
    <ds:schemaRef ds:uri="e15cfab8-fa97-413d-90db-e16198ccf4ad"/>
  </ds:schemaRefs>
</ds:datastoreItem>
</file>

<file path=customXml/itemProps2.xml><?xml version="1.0" encoding="utf-8"?>
<ds:datastoreItem xmlns:ds="http://schemas.openxmlformats.org/officeDocument/2006/customXml" ds:itemID="{FE5A1C15-D55C-4B17-9697-5FA40F6315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5cfab8-fa97-413d-90db-e16198ccf4ad"/>
    <ds:schemaRef ds:uri="361af50c-acb7-4b8b-b558-0ebb990011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5025AC-EBD8-40DE-9A7C-B22B2ED207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597</TotalTime>
  <Words>3364</Words>
  <Application>Microsoft Office PowerPoint</Application>
  <PresentationFormat>Widescreen</PresentationFormat>
  <Paragraphs>400</Paragraphs>
  <Slides>50</Slides>
  <Notes>44</Notes>
  <HiddenSlides>1</HiddenSlides>
  <MMClips>0</MMClips>
  <ScaleCrop>false</ScaleCrop>
  <HeadingPairs>
    <vt:vector size="4" baseType="variant">
      <vt:variant>
        <vt:lpstr>Tema</vt:lpstr>
      </vt:variant>
      <vt:variant>
        <vt:i4>1</vt:i4>
      </vt:variant>
      <vt:variant>
        <vt:lpstr>Slidetitler</vt:lpstr>
      </vt:variant>
      <vt:variant>
        <vt:i4>50</vt:i4>
      </vt:variant>
    </vt:vector>
  </HeadingPairs>
  <TitlesOfParts>
    <vt:vector size="51" baseType="lpstr">
      <vt:lpstr>Office-tema</vt:lpstr>
      <vt:lpstr>Standpunktskarakterer 1. december</vt:lpstr>
      <vt:lpstr>Dagens Program</vt:lpstr>
      <vt:lpstr>1. HOLDEGENSKABER</vt:lpstr>
      <vt:lpstr>1.1 Skoledata</vt:lpstr>
      <vt:lpstr>1.2 Fagkoder</vt:lpstr>
      <vt:lpstr>1.3 Medarbejdere</vt:lpstr>
      <vt:lpstr>2.1 Kopiere hold fra tidligere skoleår</vt:lpstr>
      <vt:lpstr>Opret/ret hold</vt:lpstr>
      <vt:lpstr>3. ELEVER PÅ HOLD</vt:lpstr>
      <vt:lpstr>Niveaukoder</vt:lpstr>
      <vt:lpstr>PowerPoint-præsentation</vt:lpstr>
      <vt:lpstr>PowerPoint-præsentation</vt:lpstr>
      <vt:lpstr>PowerPoint-præsentation</vt:lpstr>
      <vt:lpstr>4. Elever gives karakterer    </vt:lpstr>
      <vt:lpstr>Hvilke fag skal der gives standpunktskarakterer i?</vt:lpstr>
      <vt:lpstr>Hvilke fag skal der gives standpunktskarakterer i?</vt:lpstr>
      <vt:lpstr>  8. KLASSE ELEVER – folkeskolens afgangseksamen </vt:lpstr>
      <vt:lpstr>Praktiske/Musiske Fag: Eksamensbevis og retskrav på optagelse</vt:lpstr>
      <vt:lpstr> Karakter indtastning </vt:lpstr>
      <vt:lpstr>Karakter-indtastning  pr. hold/ pr. elev</vt:lpstr>
      <vt:lpstr>STANDPUNKT i løbet af året (Termin 1-8) Indtastning pr. hold</vt:lpstr>
      <vt:lpstr>Niveaukoder – Obs pr. elev</vt:lpstr>
      <vt:lpstr>STANDPUNKT i løbet af året (Termin 1-8) Indtastning pr. elev</vt:lpstr>
      <vt:lpstr>KODER TIL BRUG VED STANDPUNKTSKARAKTERER  VED EKS. SYGDOM M.M. (UNDTAGELSESKODER) - Link til STIL </vt:lpstr>
      <vt:lpstr> KORT PAUSE </vt:lpstr>
      <vt:lpstr>5. Udskriv</vt:lpstr>
      <vt:lpstr>Holdlister </vt:lpstr>
      <vt:lpstr>Holdlister til karakterer</vt:lpstr>
      <vt:lpstr>STANDPUNKTSPROTOKOL ELEVER</vt:lpstr>
      <vt:lpstr> Standpunktsprotokol  pr. elev - udskrift </vt:lpstr>
      <vt:lpstr>Digitalpost</vt:lpstr>
      <vt:lpstr>Multimail Digital post </vt:lpstr>
      <vt:lpstr>6.INDBERETNING</vt:lpstr>
      <vt:lpstr>PowerPoint-præsentation</vt:lpstr>
      <vt:lpstr>Opret indberetning/Vis indberetning</vt:lpstr>
      <vt:lpstr>Vis indberetning</vt:lpstr>
      <vt:lpstr>Opret indberetning</vt:lpstr>
      <vt:lpstr>Afsend indberetning</vt:lpstr>
      <vt:lpstr>Status på forsendelse</vt:lpstr>
      <vt:lpstr>Indberetningsendes hertil </vt:lpstr>
      <vt:lpstr>Rettelse til indberetning</vt:lpstr>
      <vt:lpstr>Vejledninger - </vt:lpstr>
      <vt:lpstr>Web Karakter</vt:lpstr>
      <vt:lpstr>Log in </vt:lpstr>
      <vt:lpstr>Valg af termin</vt:lpstr>
      <vt:lpstr>Indtastning af karakterer</vt:lpstr>
      <vt:lpstr>Lærerne melder færdig i web</vt:lpstr>
      <vt:lpstr>PowerPoint-præsentation</vt:lpstr>
      <vt:lpstr>Tak for i dag</vt:lpstr>
      <vt:lpstr>Relevante ikoner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Anne Sophie Thingberg Ammentorp</dc:creator>
  <cp:lastModifiedBy>Ida Wieland Steffensen</cp:lastModifiedBy>
  <cp:revision>66</cp:revision>
  <dcterms:created xsi:type="dcterms:W3CDTF">2023-09-28T12:30:10Z</dcterms:created>
  <dcterms:modified xsi:type="dcterms:W3CDTF">2026-10-29T07:43:03Z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0x010100DAA2E1BEF3FA1844994637727C95E762</vt:lpwstr>
  </property>
  <property fmtid="{D5CDD505-2E9C-101B-9397-08002B2CF9AE}" pid="3" name="MediaServiceImageTags">
    <vt:lpwstr/>
  </property>
</Properties>
</file>